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9" r:id="rId3"/>
    <p:sldId id="261" r:id="rId4"/>
    <p:sldId id="275" r:id="rId5"/>
    <p:sldId id="279" r:id="rId6"/>
    <p:sldId id="277" r:id="rId7"/>
    <p:sldId id="263" r:id="rId8"/>
    <p:sldId id="283" r:id="rId9"/>
    <p:sldId id="269" r:id="rId10"/>
    <p:sldId id="272" r:id="rId11"/>
    <p:sldId id="266" r:id="rId12"/>
    <p:sldId id="292" r:id="rId13"/>
    <p:sldId id="293" r:id="rId14"/>
    <p:sldId id="294" r:id="rId15"/>
    <p:sldId id="295" r:id="rId16"/>
    <p:sldId id="287" r:id="rId17"/>
    <p:sldId id="282" r:id="rId18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ED8307E-B682-42FC-8AB8-FB5458027DDA}">
          <p14:sldIdLst>
            <p14:sldId id="297"/>
            <p14:sldId id="259"/>
            <p14:sldId id="261"/>
            <p14:sldId id="275"/>
            <p14:sldId id="279"/>
            <p14:sldId id="277"/>
            <p14:sldId id="263"/>
            <p14:sldId id="283"/>
            <p14:sldId id="269"/>
            <p14:sldId id="272"/>
            <p14:sldId id="266"/>
            <p14:sldId id="292"/>
            <p14:sldId id="293"/>
            <p14:sldId id="294"/>
            <p14:sldId id="295"/>
            <p14:sldId id="287"/>
          </p14:sldIdLst>
        </p14:section>
        <p14:section name="Сайт" id="{70513EBE-4DC6-46DE-84DA-C407C69C8915}">
          <p14:sldIdLst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50F5"/>
    <a:srgbClr val="FFFFFF"/>
    <a:srgbClr val="00B050"/>
    <a:srgbClr val="183BD2"/>
    <a:srgbClr val="56A5FF"/>
    <a:srgbClr val="6696E2"/>
    <a:srgbClr val="7852B7"/>
    <a:srgbClr val="573CD3"/>
    <a:srgbClr val="5248D7"/>
    <a:srgbClr val="8BB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3" autoAdjust="0"/>
    <p:restoredTop sz="91757" autoAdjust="0"/>
  </p:normalViewPr>
  <p:slideViewPr>
    <p:cSldViewPr snapToGrid="0">
      <p:cViewPr varScale="1">
        <p:scale>
          <a:sx n="66" d="100"/>
          <a:sy n="66" d="100"/>
        </p:scale>
        <p:origin x="984" y="39"/>
      </p:cViewPr>
      <p:guideLst>
        <p:guide orient="horz" pos="202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C997E-01A8-4643-AF73-525DF0A86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C18C2B-4B7B-4B41-BDD3-30C7EAED3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B70EF5-A9E6-4173-B9B8-EC5DAA38E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BE65-C220-474F-85DB-715DA70B2934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8AD321-B7D6-464A-B5BA-CEDCD73A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03B829-5A82-40B9-8DE3-F07DB045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9C44-24DF-4DAB-865F-B78CE474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809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B6371-6949-4A5D-AFE6-93A28A36E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3D148B-AD85-4BE8-8C64-6BFE223B0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89D123-94B9-4AA2-9879-20CEB0479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BE65-C220-474F-85DB-715DA70B2934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BFCB69-3018-4B9E-B675-32951020C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84CD8C-6C4A-4320-AA21-68114567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9C44-24DF-4DAB-865F-B78CE474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939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EAFDEDF-C712-4E09-A6C7-C55F6D8DF4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F07E54-A33F-44F1-827F-4E1BFA1D5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51FC7A-9FDE-44D3-B829-E564A5CE1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BE65-C220-474F-85DB-715DA70B2934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11932F-A441-4EDD-A356-72034A856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DECDD7-92F7-4D96-B799-6120C9F0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9C44-24DF-4DAB-865F-B78CE474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935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EA1AC-B698-43E3-9DE8-99AD7781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610D21-C10A-42BC-89B1-CBB6D58D8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E80C0E-D205-4058-AA4B-1C652BDDB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BE65-C220-474F-85DB-715DA70B2934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9D6B90-89C4-4C26-BA5A-B2128A1B0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8C07E1-1DC4-4D0E-BEFE-0A4923BDC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9C44-24DF-4DAB-865F-B78CE474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449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7B329-DD36-4ACF-BABA-239330F68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962A6-76A1-4C92-B1F4-3DC8D8D51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4750D-29AC-4276-813E-587CAFF1E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BE65-C220-474F-85DB-715DA70B2934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0325F7-1142-49F1-955F-8B26ACCB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7A1B68-D591-42E2-8D02-0DF31F9F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9C44-24DF-4DAB-865F-B78CE474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0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E6A5E5-D756-40C7-8D91-4E7C4ACE9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4ED0D9-DC7E-417B-A180-76FE9712E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7C2C02-0E99-404E-9008-F88BF7662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FA0D67-3350-47B9-B855-59059328B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BE65-C220-474F-85DB-715DA70B2934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72AB7F-B146-4656-B292-77E86ED0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486A50-C3E7-4864-B69C-F1CEAD6D4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9C44-24DF-4DAB-865F-B78CE474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346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11EAA-FA65-4201-B19D-C1F9039DB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12F87-495B-4AAC-8371-3B4185E77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F79DF6-8648-4427-9068-A69B87F1F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5C60B8-194E-4E12-91A2-652A7763AB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B3D7A5C-1372-4EEF-9004-77934D542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D0ED453-3149-4D6B-8F82-C1DAF92A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BE65-C220-474F-85DB-715DA70B2934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169081-C5DF-41D9-8748-F3BE4CD57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526BAA3-4AE3-4FC6-BAEE-B46EBC401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9C44-24DF-4DAB-865F-B78CE474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05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4E7332-1DE1-4225-BEC2-623D5D934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5CA89C-CE7A-4742-B942-28AE4BEA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BE65-C220-474F-85DB-715DA70B2934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0DA1F5-5B7B-46E5-A966-9F8CBC32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B9EEAB-63A4-4991-BE69-A9911F439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9C44-24DF-4DAB-865F-B78CE474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81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99E6495-724B-42D5-925C-CBC7469A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BE65-C220-474F-85DB-715DA70B2934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504243-9446-4CE6-B9BD-EDC5BEE2F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EFBF49-9056-471D-AFBC-A46ED9E4E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9C44-24DF-4DAB-865F-B78CE474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92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D7FCB-1BF7-43AF-A85C-4F0CA03C3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5232A7-C450-4099-BAC2-33F996788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B4A63F-F658-4FB5-AF46-EAFF1A8EA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51B39B-E67B-4F45-AE52-577C135E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BE65-C220-474F-85DB-715DA70B2934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6A932B-61C1-4CAB-B7DC-23F26F8A1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93946E-CCAF-4C2E-9D1A-E4010C886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9C44-24DF-4DAB-865F-B78CE474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470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8F826-0E7F-421E-91FD-26926277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168DBC-D211-4720-A5C8-B9D072118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0973EE-4F7B-42F8-9986-1743AB7F0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C99585-82A2-41C3-A19A-3362E21B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BE65-C220-474F-85DB-715DA70B2934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F5F92-0C01-41AB-8B63-2D310B638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90B2C7-F28E-43D8-9E82-47F416E22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9C44-24DF-4DAB-865F-B78CE474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195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1F1B3C"/>
            </a:gs>
            <a:gs pos="17000">
              <a:srgbClr val="0D0D0D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8B47D-31EA-4254-BA56-719248C3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26CBEF-1342-4096-A4A9-B7C9810D1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BE7F44-426F-4405-8762-D0ECEDA9F9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BE65-C220-474F-85DB-715DA70B2934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D7100-9E62-4F3B-B7CA-3392A5B78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58D410-825C-4261-B962-595A14F32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C9C44-24DF-4DAB-865F-B78CE474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35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8.svg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0.svg"/><Relationship Id="rId7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microsoft.com/office/2007/relationships/hdphoto" Target="../media/hdphoto2.wdp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8.sv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image" Target="../media/image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CFAAC132-35F3-4F37-9BE2-D4AC0F5FEBEB}"/>
              </a:ext>
            </a:extLst>
          </p:cNvPr>
          <p:cNvSpPr/>
          <p:nvPr/>
        </p:nvSpPr>
        <p:spPr>
          <a:xfrm>
            <a:off x="5619750" y="1149128"/>
            <a:ext cx="7705725" cy="1685156"/>
          </a:xfrm>
          <a:prstGeom prst="roundRect">
            <a:avLst/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928EFB-2C9C-4610-AFBF-727A87C30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2300172" y="729865"/>
            <a:ext cx="8641347" cy="5741169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E69DB645-D3D3-4683-B77C-2BC8DDABC012}"/>
              </a:ext>
            </a:extLst>
          </p:cNvPr>
          <p:cNvSpPr/>
          <p:nvPr/>
        </p:nvSpPr>
        <p:spPr>
          <a:xfrm>
            <a:off x="-3489889" y="-2595018"/>
            <a:ext cx="9315451" cy="9315451"/>
          </a:xfrm>
          <a:prstGeom prst="ellipse">
            <a:avLst/>
          </a:prstGeom>
          <a:gradFill flip="none" rotWithShape="1">
            <a:gsLst>
              <a:gs pos="0">
                <a:srgbClr val="6D50F5">
                  <a:alpha val="91000"/>
                </a:srgbClr>
              </a:gs>
              <a:gs pos="66000">
                <a:srgbClr val="6D50F5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02E7D0C5-632E-47DA-8C16-A658224AA509}"/>
              </a:ext>
            </a:extLst>
          </p:cNvPr>
          <p:cNvSpPr/>
          <p:nvPr/>
        </p:nvSpPr>
        <p:spPr>
          <a:xfrm>
            <a:off x="9201150" y="4048126"/>
            <a:ext cx="5619750" cy="5619748"/>
          </a:xfrm>
          <a:prstGeom prst="ellipse">
            <a:avLst/>
          </a:prstGeom>
          <a:gradFill flip="none" rotWithShape="1">
            <a:gsLst>
              <a:gs pos="0">
                <a:srgbClr val="6D50F5">
                  <a:alpha val="91000"/>
                </a:srgbClr>
              </a:gs>
              <a:gs pos="66000">
                <a:srgbClr val="6D50F5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780872-1A32-4696-BB9A-2724D68A5F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51" y="347662"/>
            <a:ext cx="6162675" cy="61626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89A980-3D0B-4913-BA77-39BB11A76B0C}"/>
              </a:ext>
            </a:extLst>
          </p:cNvPr>
          <p:cNvSpPr txBox="1"/>
          <p:nvPr/>
        </p:nvSpPr>
        <p:spPr>
          <a:xfrm>
            <a:off x="5724524" y="1088411"/>
            <a:ext cx="5619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err="1">
                <a:solidFill>
                  <a:schemeClr val="bg1"/>
                </a:solidFill>
              </a:rPr>
              <a:t>ПроАссистент</a:t>
            </a:r>
            <a:endParaRPr lang="ru-RU" sz="72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C06A5-9662-43DE-BE64-FAB2D7265509}"/>
              </a:ext>
            </a:extLst>
          </p:cNvPr>
          <p:cNvSpPr txBox="1"/>
          <p:nvPr/>
        </p:nvSpPr>
        <p:spPr>
          <a:xfrm>
            <a:off x="5724524" y="2113319"/>
            <a:ext cx="561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Ваш цифровой помощник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F8B602-9A1A-4834-A24F-65D833553A07}"/>
              </a:ext>
            </a:extLst>
          </p:cNvPr>
          <p:cNvSpPr txBox="1"/>
          <p:nvPr/>
        </p:nvSpPr>
        <p:spPr>
          <a:xfrm>
            <a:off x="5724524" y="3025774"/>
            <a:ext cx="561975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 err="1">
                <a:solidFill>
                  <a:schemeClr val="bg1"/>
                </a:solidFill>
              </a:rPr>
              <a:t>ПроАссистент</a:t>
            </a:r>
            <a:r>
              <a:rPr lang="ru-RU" dirty="0">
                <a:solidFill>
                  <a:schemeClr val="bg1"/>
                </a:solidFill>
              </a:rPr>
              <a:t> - это цифровой помощник сотрудника компании на базе </a:t>
            </a:r>
            <a:r>
              <a:rPr lang="ru-RU" b="1" dirty="0">
                <a:solidFill>
                  <a:schemeClr val="bg1"/>
                </a:solidFill>
              </a:rPr>
              <a:t>искусственного интеллекта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A493A0FF-780C-4E57-8CC0-FC148A87A75B}"/>
              </a:ext>
            </a:extLst>
          </p:cNvPr>
          <p:cNvSpPr/>
          <p:nvPr/>
        </p:nvSpPr>
        <p:spPr>
          <a:xfrm>
            <a:off x="5773369" y="3794731"/>
            <a:ext cx="788534" cy="788532"/>
          </a:xfrm>
          <a:prstGeom prst="ellipse">
            <a:avLst/>
          </a:prstGeom>
          <a:solidFill>
            <a:srgbClr val="7A69F3">
              <a:alpha val="19000"/>
            </a:srgbClr>
          </a:solidFill>
          <a:ln>
            <a:solidFill>
              <a:srgbClr val="F14C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Google Shape;658;p48">
            <a:extLst>
              <a:ext uri="{FF2B5EF4-FFF2-40B4-BE49-F238E27FC236}">
                <a16:creationId xmlns:a16="http://schemas.microsoft.com/office/drawing/2014/main" id="{3F85355B-5D37-4A15-AD5B-44B1059F4C8B}"/>
              </a:ext>
            </a:extLst>
          </p:cNvPr>
          <p:cNvGrpSpPr/>
          <p:nvPr/>
        </p:nvGrpSpPr>
        <p:grpSpPr>
          <a:xfrm>
            <a:off x="11585741" y="223393"/>
            <a:ext cx="425284" cy="426069"/>
            <a:chOff x="1430771" y="1330467"/>
            <a:chExt cx="535986" cy="536975"/>
          </a:xfrm>
        </p:grpSpPr>
        <p:sp>
          <p:nvSpPr>
            <p:cNvPr id="26" name="Google Shape;659;p48">
              <a:extLst>
                <a:ext uri="{FF2B5EF4-FFF2-40B4-BE49-F238E27FC236}">
                  <a16:creationId xmlns:a16="http://schemas.microsoft.com/office/drawing/2014/main" id="{BF27FE5E-A051-447F-B829-85396456C6B0}"/>
                </a:ext>
              </a:extLst>
            </p:cNvPr>
            <p:cNvSpPr/>
            <p:nvPr/>
          </p:nvSpPr>
          <p:spPr>
            <a:xfrm>
              <a:off x="1430771" y="1336651"/>
              <a:ext cx="200593" cy="447438"/>
            </a:xfrm>
            <a:custGeom>
              <a:avLst/>
              <a:gdLst/>
              <a:ahLst/>
              <a:cxnLst/>
              <a:rect l="l" t="t" r="r" b="b"/>
              <a:pathLst>
                <a:path w="811" h="1809" extrusionOk="0">
                  <a:moveTo>
                    <a:pt x="539" y="1416"/>
                  </a:moveTo>
                  <a:lnTo>
                    <a:pt x="539" y="1416"/>
                  </a:lnTo>
                  <a:cubicBezTo>
                    <a:pt x="554" y="1416"/>
                    <a:pt x="568" y="1402"/>
                    <a:pt x="568" y="1383"/>
                  </a:cubicBezTo>
                  <a:cubicBezTo>
                    <a:pt x="568" y="1368"/>
                    <a:pt x="554" y="1354"/>
                    <a:pt x="539" y="1354"/>
                  </a:cubicBezTo>
                  <a:cubicBezTo>
                    <a:pt x="403" y="1354"/>
                    <a:pt x="286" y="1435"/>
                    <a:pt x="234" y="1552"/>
                  </a:cubicBezTo>
                  <a:cubicBezTo>
                    <a:pt x="168" y="1497"/>
                    <a:pt x="150" y="1405"/>
                    <a:pt x="190" y="1332"/>
                  </a:cubicBezTo>
                  <a:cubicBezTo>
                    <a:pt x="216" y="1339"/>
                    <a:pt x="246" y="1343"/>
                    <a:pt x="275" y="1343"/>
                  </a:cubicBezTo>
                  <a:cubicBezTo>
                    <a:pt x="290" y="1343"/>
                    <a:pt x="304" y="1328"/>
                    <a:pt x="304" y="1314"/>
                  </a:cubicBezTo>
                  <a:cubicBezTo>
                    <a:pt x="304" y="1295"/>
                    <a:pt x="290" y="1280"/>
                    <a:pt x="275" y="1280"/>
                  </a:cubicBezTo>
                  <a:cubicBezTo>
                    <a:pt x="158" y="1280"/>
                    <a:pt x="66" y="1189"/>
                    <a:pt x="62" y="1075"/>
                  </a:cubicBezTo>
                  <a:cubicBezTo>
                    <a:pt x="58" y="976"/>
                    <a:pt x="124" y="892"/>
                    <a:pt x="220" y="866"/>
                  </a:cubicBezTo>
                  <a:cubicBezTo>
                    <a:pt x="234" y="863"/>
                    <a:pt x="246" y="844"/>
                    <a:pt x="242" y="826"/>
                  </a:cubicBezTo>
                  <a:cubicBezTo>
                    <a:pt x="238" y="811"/>
                    <a:pt x="220" y="800"/>
                    <a:pt x="202" y="804"/>
                  </a:cubicBezTo>
                  <a:cubicBezTo>
                    <a:pt x="176" y="811"/>
                    <a:pt x="150" y="822"/>
                    <a:pt x="128" y="837"/>
                  </a:cubicBezTo>
                  <a:cubicBezTo>
                    <a:pt x="91" y="767"/>
                    <a:pt x="135" y="679"/>
                    <a:pt x="212" y="665"/>
                  </a:cubicBezTo>
                  <a:cubicBezTo>
                    <a:pt x="227" y="661"/>
                    <a:pt x="238" y="646"/>
                    <a:pt x="234" y="628"/>
                  </a:cubicBezTo>
                  <a:cubicBezTo>
                    <a:pt x="216" y="540"/>
                    <a:pt x="256" y="448"/>
                    <a:pt x="334" y="404"/>
                  </a:cubicBezTo>
                  <a:cubicBezTo>
                    <a:pt x="370" y="485"/>
                    <a:pt x="454" y="544"/>
                    <a:pt x="554" y="544"/>
                  </a:cubicBezTo>
                  <a:cubicBezTo>
                    <a:pt x="568" y="544"/>
                    <a:pt x="583" y="529"/>
                    <a:pt x="583" y="514"/>
                  </a:cubicBezTo>
                  <a:cubicBezTo>
                    <a:pt x="583" y="496"/>
                    <a:pt x="568" y="482"/>
                    <a:pt x="554" y="482"/>
                  </a:cubicBezTo>
                  <a:cubicBezTo>
                    <a:pt x="476" y="482"/>
                    <a:pt x="403" y="430"/>
                    <a:pt x="381" y="350"/>
                  </a:cubicBezTo>
                  <a:cubicBezTo>
                    <a:pt x="341" y="195"/>
                    <a:pt x="513" y="74"/>
                    <a:pt x="645" y="159"/>
                  </a:cubicBezTo>
                  <a:cubicBezTo>
                    <a:pt x="660" y="166"/>
                    <a:pt x="682" y="162"/>
                    <a:pt x="689" y="148"/>
                  </a:cubicBezTo>
                  <a:cubicBezTo>
                    <a:pt x="715" y="107"/>
                    <a:pt x="748" y="78"/>
                    <a:pt x="792" y="63"/>
                  </a:cubicBezTo>
                  <a:cubicBezTo>
                    <a:pt x="806" y="56"/>
                    <a:pt x="814" y="38"/>
                    <a:pt x="810" y="23"/>
                  </a:cubicBezTo>
                  <a:cubicBezTo>
                    <a:pt x="803" y="5"/>
                    <a:pt x="784" y="-2"/>
                    <a:pt x="770" y="1"/>
                  </a:cubicBezTo>
                  <a:cubicBezTo>
                    <a:pt x="722" y="19"/>
                    <a:pt x="682" y="49"/>
                    <a:pt x="652" y="89"/>
                  </a:cubicBezTo>
                  <a:cubicBezTo>
                    <a:pt x="480" y="8"/>
                    <a:pt x="290" y="151"/>
                    <a:pt x="315" y="342"/>
                  </a:cubicBezTo>
                  <a:cubicBezTo>
                    <a:pt x="216" y="394"/>
                    <a:pt x="158" y="500"/>
                    <a:pt x="168" y="613"/>
                  </a:cubicBezTo>
                  <a:cubicBezTo>
                    <a:pt x="62" y="654"/>
                    <a:pt x="18" y="778"/>
                    <a:pt x="77" y="877"/>
                  </a:cubicBezTo>
                  <a:cubicBezTo>
                    <a:pt x="26" y="932"/>
                    <a:pt x="-4" y="1002"/>
                    <a:pt x="0" y="1079"/>
                  </a:cubicBezTo>
                  <a:lnTo>
                    <a:pt x="0" y="1079"/>
                  </a:lnTo>
                  <a:cubicBezTo>
                    <a:pt x="3" y="1174"/>
                    <a:pt x="51" y="1259"/>
                    <a:pt x="132" y="1306"/>
                  </a:cubicBezTo>
                  <a:cubicBezTo>
                    <a:pt x="77" y="1412"/>
                    <a:pt x="110" y="1544"/>
                    <a:pt x="212" y="1614"/>
                  </a:cubicBezTo>
                  <a:cubicBezTo>
                    <a:pt x="202" y="1673"/>
                    <a:pt x="205" y="1735"/>
                    <a:pt x="223" y="1787"/>
                  </a:cubicBezTo>
                  <a:cubicBezTo>
                    <a:pt x="227" y="1805"/>
                    <a:pt x="246" y="1812"/>
                    <a:pt x="264" y="1808"/>
                  </a:cubicBezTo>
                  <a:cubicBezTo>
                    <a:pt x="278" y="1801"/>
                    <a:pt x="290" y="1783"/>
                    <a:pt x="282" y="1768"/>
                  </a:cubicBezTo>
                  <a:cubicBezTo>
                    <a:pt x="227" y="1596"/>
                    <a:pt x="355" y="1416"/>
                    <a:pt x="539" y="1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60;p48">
              <a:extLst>
                <a:ext uri="{FF2B5EF4-FFF2-40B4-BE49-F238E27FC236}">
                  <a16:creationId xmlns:a16="http://schemas.microsoft.com/office/drawing/2014/main" id="{32E73BB6-04C2-42DB-AD37-D1F92171E808}"/>
                </a:ext>
              </a:extLst>
            </p:cNvPr>
            <p:cNvSpPr/>
            <p:nvPr/>
          </p:nvSpPr>
          <p:spPr>
            <a:xfrm>
              <a:off x="1602426" y="1432866"/>
              <a:ext cx="49468" cy="71976"/>
            </a:xfrm>
            <a:custGeom>
              <a:avLst/>
              <a:gdLst/>
              <a:ahLst/>
              <a:cxnLst/>
              <a:rect l="l" t="t" r="r" b="b"/>
              <a:pathLst>
                <a:path w="200" h="291" extrusionOk="0">
                  <a:moveTo>
                    <a:pt x="24" y="228"/>
                  </a:moveTo>
                  <a:lnTo>
                    <a:pt x="24" y="228"/>
                  </a:lnTo>
                  <a:cubicBezTo>
                    <a:pt x="6" y="232"/>
                    <a:pt x="-5" y="250"/>
                    <a:pt x="2" y="268"/>
                  </a:cubicBezTo>
                  <a:cubicBezTo>
                    <a:pt x="6" y="283"/>
                    <a:pt x="24" y="294"/>
                    <a:pt x="39" y="290"/>
                  </a:cubicBezTo>
                  <a:cubicBezTo>
                    <a:pt x="156" y="257"/>
                    <a:pt x="222" y="140"/>
                    <a:pt x="193" y="26"/>
                  </a:cubicBezTo>
                  <a:cubicBezTo>
                    <a:pt x="186" y="8"/>
                    <a:pt x="171" y="-3"/>
                    <a:pt x="153" y="1"/>
                  </a:cubicBezTo>
                  <a:cubicBezTo>
                    <a:pt x="134" y="8"/>
                    <a:pt x="127" y="26"/>
                    <a:pt x="131" y="41"/>
                  </a:cubicBezTo>
                  <a:cubicBezTo>
                    <a:pt x="153" y="122"/>
                    <a:pt x="105" y="206"/>
                    <a:pt x="24" y="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61;p48">
              <a:extLst>
                <a:ext uri="{FF2B5EF4-FFF2-40B4-BE49-F238E27FC236}">
                  <a16:creationId xmlns:a16="http://schemas.microsoft.com/office/drawing/2014/main" id="{1EB0361A-10FD-4F4B-92CD-065A7D46BE1A}"/>
                </a:ext>
              </a:extLst>
            </p:cNvPr>
            <p:cNvSpPr/>
            <p:nvPr/>
          </p:nvSpPr>
          <p:spPr>
            <a:xfrm>
              <a:off x="1593027" y="1711125"/>
              <a:ext cx="43779" cy="49468"/>
            </a:xfrm>
            <a:custGeom>
              <a:avLst/>
              <a:gdLst/>
              <a:ahLst/>
              <a:cxnLst/>
              <a:rect l="l" t="t" r="r" b="b"/>
              <a:pathLst>
                <a:path w="177" h="200" extrusionOk="0">
                  <a:moveTo>
                    <a:pt x="30" y="137"/>
                  </a:moveTo>
                  <a:lnTo>
                    <a:pt x="30" y="137"/>
                  </a:lnTo>
                  <a:cubicBezTo>
                    <a:pt x="11" y="137"/>
                    <a:pt x="0" y="155"/>
                    <a:pt x="0" y="170"/>
                  </a:cubicBezTo>
                  <a:cubicBezTo>
                    <a:pt x="0" y="188"/>
                    <a:pt x="18" y="203"/>
                    <a:pt x="33" y="199"/>
                  </a:cubicBezTo>
                  <a:cubicBezTo>
                    <a:pt x="121" y="192"/>
                    <a:pt x="187" y="115"/>
                    <a:pt x="176" y="27"/>
                  </a:cubicBezTo>
                  <a:cubicBezTo>
                    <a:pt x="176" y="12"/>
                    <a:pt x="162" y="-2"/>
                    <a:pt x="143" y="1"/>
                  </a:cubicBezTo>
                  <a:cubicBezTo>
                    <a:pt x="125" y="1"/>
                    <a:pt x="114" y="16"/>
                    <a:pt x="114" y="34"/>
                  </a:cubicBezTo>
                  <a:cubicBezTo>
                    <a:pt x="118" y="86"/>
                    <a:pt x="81" y="133"/>
                    <a:pt x="30" y="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62;p48">
              <a:extLst>
                <a:ext uri="{FF2B5EF4-FFF2-40B4-BE49-F238E27FC236}">
                  <a16:creationId xmlns:a16="http://schemas.microsoft.com/office/drawing/2014/main" id="{DE4B81D0-EF83-41AD-A5AC-5C8198B13D72}"/>
                </a:ext>
              </a:extLst>
            </p:cNvPr>
            <p:cNvSpPr/>
            <p:nvPr/>
          </p:nvSpPr>
          <p:spPr>
            <a:xfrm>
              <a:off x="1531686" y="1571872"/>
              <a:ext cx="44027" cy="43532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21" y="0"/>
                    <a:pt x="6" y="7"/>
                    <a:pt x="2" y="18"/>
                  </a:cubicBezTo>
                  <a:cubicBezTo>
                    <a:pt x="-5" y="40"/>
                    <a:pt x="14" y="62"/>
                    <a:pt x="32" y="62"/>
                  </a:cubicBezTo>
                  <a:lnTo>
                    <a:pt x="32" y="62"/>
                  </a:lnTo>
                  <a:cubicBezTo>
                    <a:pt x="79" y="62"/>
                    <a:pt x="116" y="99"/>
                    <a:pt x="116" y="143"/>
                  </a:cubicBezTo>
                  <a:cubicBezTo>
                    <a:pt x="116" y="161"/>
                    <a:pt x="131" y="176"/>
                    <a:pt x="149" y="176"/>
                  </a:cubicBezTo>
                  <a:lnTo>
                    <a:pt x="149" y="176"/>
                  </a:lnTo>
                  <a:cubicBezTo>
                    <a:pt x="164" y="176"/>
                    <a:pt x="178" y="161"/>
                    <a:pt x="178" y="143"/>
                  </a:cubicBezTo>
                  <a:cubicBezTo>
                    <a:pt x="178" y="62"/>
                    <a:pt x="11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63;p48">
              <a:extLst>
                <a:ext uri="{FF2B5EF4-FFF2-40B4-BE49-F238E27FC236}">
                  <a16:creationId xmlns:a16="http://schemas.microsoft.com/office/drawing/2014/main" id="{5B74EF16-1013-4690-97D7-C5AB452D55FB}"/>
                </a:ext>
              </a:extLst>
            </p:cNvPr>
            <p:cNvSpPr/>
            <p:nvPr/>
          </p:nvSpPr>
          <p:spPr>
            <a:xfrm>
              <a:off x="1502005" y="1330467"/>
              <a:ext cx="464752" cy="536975"/>
            </a:xfrm>
            <a:custGeom>
              <a:avLst/>
              <a:gdLst/>
              <a:ahLst/>
              <a:cxnLst/>
              <a:rect l="l" t="t" r="r" b="b"/>
              <a:pathLst>
                <a:path w="1879" h="2171" extrusionOk="0">
                  <a:moveTo>
                    <a:pt x="1791" y="1214"/>
                  </a:moveTo>
                  <a:lnTo>
                    <a:pt x="1791" y="1214"/>
                  </a:lnTo>
                  <a:cubicBezTo>
                    <a:pt x="1794" y="1001"/>
                    <a:pt x="1794" y="1001"/>
                    <a:pt x="1794" y="1001"/>
                  </a:cubicBezTo>
                  <a:cubicBezTo>
                    <a:pt x="1831" y="987"/>
                    <a:pt x="1860" y="950"/>
                    <a:pt x="1860" y="910"/>
                  </a:cubicBezTo>
                  <a:cubicBezTo>
                    <a:pt x="1860" y="858"/>
                    <a:pt x="1820" y="814"/>
                    <a:pt x="1769" y="811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69" y="690"/>
                    <a:pt x="1787" y="660"/>
                    <a:pt x="1787" y="624"/>
                  </a:cubicBezTo>
                  <a:cubicBezTo>
                    <a:pt x="1787" y="569"/>
                    <a:pt x="1739" y="525"/>
                    <a:pt x="1681" y="528"/>
                  </a:cubicBezTo>
                  <a:cubicBezTo>
                    <a:pt x="1626" y="396"/>
                    <a:pt x="1626" y="396"/>
                    <a:pt x="1626" y="396"/>
                  </a:cubicBezTo>
                  <a:cubicBezTo>
                    <a:pt x="1714" y="323"/>
                    <a:pt x="1662" y="184"/>
                    <a:pt x="1552" y="184"/>
                  </a:cubicBezTo>
                  <a:cubicBezTo>
                    <a:pt x="1519" y="184"/>
                    <a:pt x="1490" y="195"/>
                    <a:pt x="1472" y="217"/>
                  </a:cubicBezTo>
                  <a:cubicBezTo>
                    <a:pt x="1310" y="118"/>
                    <a:pt x="1310" y="118"/>
                    <a:pt x="1310" y="118"/>
                  </a:cubicBezTo>
                  <a:cubicBezTo>
                    <a:pt x="1325" y="55"/>
                    <a:pt x="1278" y="0"/>
                    <a:pt x="1215" y="0"/>
                  </a:cubicBezTo>
                  <a:cubicBezTo>
                    <a:pt x="1164" y="0"/>
                    <a:pt x="1120" y="41"/>
                    <a:pt x="1120" y="92"/>
                  </a:cubicBezTo>
                  <a:cubicBezTo>
                    <a:pt x="889" y="165"/>
                    <a:pt x="889" y="165"/>
                    <a:pt x="889" y="165"/>
                  </a:cubicBezTo>
                  <a:cubicBezTo>
                    <a:pt x="863" y="125"/>
                    <a:pt x="819" y="103"/>
                    <a:pt x="771" y="111"/>
                  </a:cubicBezTo>
                  <a:cubicBezTo>
                    <a:pt x="738" y="67"/>
                    <a:pt x="691" y="33"/>
                    <a:pt x="636" y="19"/>
                  </a:cubicBezTo>
                  <a:cubicBezTo>
                    <a:pt x="618" y="11"/>
                    <a:pt x="595" y="26"/>
                    <a:pt x="595" y="48"/>
                  </a:cubicBezTo>
                  <a:cubicBezTo>
                    <a:pt x="595" y="63"/>
                    <a:pt x="606" y="74"/>
                    <a:pt x="618" y="77"/>
                  </a:cubicBezTo>
                  <a:cubicBezTo>
                    <a:pt x="654" y="88"/>
                    <a:pt x="687" y="111"/>
                    <a:pt x="713" y="140"/>
                  </a:cubicBezTo>
                  <a:cubicBezTo>
                    <a:pt x="687" y="158"/>
                    <a:pt x="669" y="191"/>
                    <a:pt x="669" y="228"/>
                  </a:cubicBezTo>
                  <a:cubicBezTo>
                    <a:pt x="669" y="283"/>
                    <a:pt x="709" y="331"/>
                    <a:pt x="760" y="345"/>
                  </a:cubicBezTo>
                  <a:cubicBezTo>
                    <a:pt x="760" y="613"/>
                    <a:pt x="760" y="613"/>
                    <a:pt x="760" y="613"/>
                  </a:cubicBezTo>
                  <a:cubicBezTo>
                    <a:pt x="713" y="627"/>
                    <a:pt x="687" y="675"/>
                    <a:pt x="698" y="723"/>
                  </a:cubicBezTo>
                  <a:cubicBezTo>
                    <a:pt x="445" y="869"/>
                    <a:pt x="445" y="869"/>
                    <a:pt x="445" y="869"/>
                  </a:cubicBezTo>
                  <a:cubicBezTo>
                    <a:pt x="434" y="873"/>
                    <a:pt x="430" y="884"/>
                    <a:pt x="430" y="895"/>
                  </a:cubicBezTo>
                  <a:cubicBezTo>
                    <a:pt x="430" y="1276"/>
                    <a:pt x="430" y="1276"/>
                    <a:pt x="430" y="1276"/>
                  </a:cubicBezTo>
                  <a:cubicBezTo>
                    <a:pt x="430" y="1287"/>
                    <a:pt x="434" y="1298"/>
                    <a:pt x="445" y="1302"/>
                  </a:cubicBezTo>
                  <a:cubicBezTo>
                    <a:pt x="698" y="1449"/>
                    <a:pt x="698" y="1449"/>
                    <a:pt x="698" y="1449"/>
                  </a:cubicBezTo>
                  <a:cubicBezTo>
                    <a:pt x="687" y="1496"/>
                    <a:pt x="716" y="1544"/>
                    <a:pt x="760" y="1559"/>
                  </a:cubicBezTo>
                  <a:cubicBezTo>
                    <a:pt x="760" y="1808"/>
                    <a:pt x="760" y="1808"/>
                    <a:pt x="760" y="1808"/>
                  </a:cubicBezTo>
                  <a:cubicBezTo>
                    <a:pt x="683" y="1830"/>
                    <a:pt x="665" y="1929"/>
                    <a:pt x="731" y="1977"/>
                  </a:cubicBezTo>
                  <a:cubicBezTo>
                    <a:pt x="691" y="2050"/>
                    <a:pt x="614" y="2097"/>
                    <a:pt x="518" y="2097"/>
                  </a:cubicBezTo>
                  <a:cubicBezTo>
                    <a:pt x="390" y="2097"/>
                    <a:pt x="280" y="1991"/>
                    <a:pt x="280" y="1859"/>
                  </a:cubicBezTo>
                  <a:cubicBezTo>
                    <a:pt x="280" y="1845"/>
                    <a:pt x="273" y="1833"/>
                    <a:pt x="258" y="1830"/>
                  </a:cubicBezTo>
                  <a:cubicBezTo>
                    <a:pt x="236" y="1822"/>
                    <a:pt x="218" y="1841"/>
                    <a:pt x="218" y="1859"/>
                  </a:cubicBezTo>
                  <a:cubicBezTo>
                    <a:pt x="218" y="1903"/>
                    <a:pt x="225" y="1944"/>
                    <a:pt x="243" y="1980"/>
                  </a:cubicBezTo>
                  <a:cubicBezTo>
                    <a:pt x="170" y="1980"/>
                    <a:pt x="104" y="1951"/>
                    <a:pt x="56" y="1900"/>
                  </a:cubicBezTo>
                  <a:cubicBezTo>
                    <a:pt x="42" y="1889"/>
                    <a:pt x="16" y="1889"/>
                    <a:pt x="5" y="1907"/>
                  </a:cubicBezTo>
                  <a:cubicBezTo>
                    <a:pt x="-2" y="1918"/>
                    <a:pt x="-2" y="1936"/>
                    <a:pt x="9" y="1947"/>
                  </a:cubicBezTo>
                  <a:cubicBezTo>
                    <a:pt x="82" y="2017"/>
                    <a:pt x="178" y="2053"/>
                    <a:pt x="280" y="2042"/>
                  </a:cubicBezTo>
                  <a:cubicBezTo>
                    <a:pt x="412" y="2222"/>
                    <a:pt x="691" y="2197"/>
                    <a:pt x="790" y="1998"/>
                  </a:cubicBezTo>
                  <a:cubicBezTo>
                    <a:pt x="823" y="1998"/>
                    <a:pt x="848" y="1980"/>
                    <a:pt x="867" y="1958"/>
                  </a:cubicBezTo>
                  <a:cubicBezTo>
                    <a:pt x="1164" y="2050"/>
                    <a:pt x="1164" y="2050"/>
                    <a:pt x="1164" y="2050"/>
                  </a:cubicBezTo>
                  <a:cubicBezTo>
                    <a:pt x="1160" y="2116"/>
                    <a:pt x="1215" y="2171"/>
                    <a:pt x="1281" y="2171"/>
                  </a:cubicBezTo>
                  <a:cubicBezTo>
                    <a:pt x="1373" y="2171"/>
                    <a:pt x="1431" y="2072"/>
                    <a:pt x="1384" y="1995"/>
                  </a:cubicBezTo>
                  <a:cubicBezTo>
                    <a:pt x="1607" y="1768"/>
                    <a:pt x="1607" y="1768"/>
                    <a:pt x="1607" y="1768"/>
                  </a:cubicBezTo>
                  <a:cubicBezTo>
                    <a:pt x="1670" y="1797"/>
                    <a:pt x="1747" y="1749"/>
                    <a:pt x="1747" y="1680"/>
                  </a:cubicBezTo>
                  <a:cubicBezTo>
                    <a:pt x="1747" y="1647"/>
                    <a:pt x="1732" y="1617"/>
                    <a:pt x="1706" y="1599"/>
                  </a:cubicBezTo>
                  <a:cubicBezTo>
                    <a:pt x="1754" y="1449"/>
                    <a:pt x="1754" y="1449"/>
                    <a:pt x="1754" y="1449"/>
                  </a:cubicBezTo>
                  <a:cubicBezTo>
                    <a:pt x="1824" y="1449"/>
                    <a:pt x="1879" y="1393"/>
                    <a:pt x="1879" y="1328"/>
                  </a:cubicBezTo>
                  <a:cubicBezTo>
                    <a:pt x="1879" y="1273"/>
                    <a:pt x="1842" y="1229"/>
                    <a:pt x="1791" y="1214"/>
                  </a:cubicBezTo>
                  <a:moveTo>
                    <a:pt x="1560" y="1720"/>
                  </a:moveTo>
                  <a:lnTo>
                    <a:pt x="1560" y="1720"/>
                  </a:lnTo>
                  <a:cubicBezTo>
                    <a:pt x="1340" y="1947"/>
                    <a:pt x="1340" y="1947"/>
                    <a:pt x="1340" y="1947"/>
                  </a:cubicBezTo>
                  <a:cubicBezTo>
                    <a:pt x="1340" y="1944"/>
                    <a:pt x="1336" y="1944"/>
                    <a:pt x="1336" y="1944"/>
                  </a:cubicBezTo>
                  <a:cubicBezTo>
                    <a:pt x="1406" y="1603"/>
                    <a:pt x="1406" y="1603"/>
                    <a:pt x="1406" y="1603"/>
                  </a:cubicBezTo>
                  <a:cubicBezTo>
                    <a:pt x="1424" y="1599"/>
                    <a:pt x="1439" y="1592"/>
                    <a:pt x="1454" y="1581"/>
                  </a:cubicBezTo>
                  <a:cubicBezTo>
                    <a:pt x="1552" y="1650"/>
                    <a:pt x="1552" y="1650"/>
                    <a:pt x="1552" y="1650"/>
                  </a:cubicBezTo>
                  <a:cubicBezTo>
                    <a:pt x="1549" y="1672"/>
                    <a:pt x="1549" y="1698"/>
                    <a:pt x="1560" y="1720"/>
                  </a:cubicBezTo>
                  <a:moveTo>
                    <a:pt x="838" y="1808"/>
                  </a:moveTo>
                  <a:lnTo>
                    <a:pt x="838" y="1808"/>
                  </a:lnTo>
                  <a:cubicBezTo>
                    <a:pt x="834" y="1808"/>
                    <a:pt x="830" y="1808"/>
                    <a:pt x="826" y="1804"/>
                  </a:cubicBezTo>
                  <a:cubicBezTo>
                    <a:pt x="826" y="1562"/>
                    <a:pt x="826" y="1562"/>
                    <a:pt x="826" y="1562"/>
                  </a:cubicBezTo>
                  <a:cubicBezTo>
                    <a:pt x="841" y="1555"/>
                    <a:pt x="852" y="1548"/>
                    <a:pt x="863" y="1540"/>
                  </a:cubicBezTo>
                  <a:cubicBezTo>
                    <a:pt x="962" y="1588"/>
                    <a:pt x="962" y="1588"/>
                    <a:pt x="962" y="1588"/>
                  </a:cubicBezTo>
                  <a:cubicBezTo>
                    <a:pt x="958" y="1617"/>
                    <a:pt x="962" y="1643"/>
                    <a:pt x="977" y="1669"/>
                  </a:cubicBezTo>
                  <a:lnTo>
                    <a:pt x="838" y="1808"/>
                  </a:lnTo>
                  <a:moveTo>
                    <a:pt x="1061" y="822"/>
                  </a:moveTo>
                  <a:lnTo>
                    <a:pt x="1061" y="822"/>
                  </a:lnTo>
                  <a:cubicBezTo>
                    <a:pt x="889" y="723"/>
                    <a:pt x="889" y="723"/>
                    <a:pt x="889" y="723"/>
                  </a:cubicBezTo>
                  <a:cubicBezTo>
                    <a:pt x="892" y="708"/>
                    <a:pt x="892" y="693"/>
                    <a:pt x="889" y="679"/>
                  </a:cubicBezTo>
                  <a:cubicBezTo>
                    <a:pt x="1046" y="583"/>
                    <a:pt x="1046" y="583"/>
                    <a:pt x="1046" y="583"/>
                  </a:cubicBezTo>
                  <a:cubicBezTo>
                    <a:pt x="1061" y="595"/>
                    <a:pt x="1076" y="602"/>
                    <a:pt x="1094" y="609"/>
                  </a:cubicBezTo>
                  <a:cubicBezTo>
                    <a:pt x="1094" y="803"/>
                    <a:pt x="1094" y="803"/>
                    <a:pt x="1094" y="803"/>
                  </a:cubicBezTo>
                  <a:cubicBezTo>
                    <a:pt x="1083" y="807"/>
                    <a:pt x="1072" y="814"/>
                    <a:pt x="1061" y="822"/>
                  </a:cubicBezTo>
                  <a:moveTo>
                    <a:pt x="863" y="327"/>
                  </a:moveTo>
                  <a:lnTo>
                    <a:pt x="863" y="327"/>
                  </a:lnTo>
                  <a:cubicBezTo>
                    <a:pt x="1017" y="448"/>
                    <a:pt x="1017" y="448"/>
                    <a:pt x="1017" y="448"/>
                  </a:cubicBezTo>
                  <a:cubicBezTo>
                    <a:pt x="1010" y="473"/>
                    <a:pt x="1006" y="503"/>
                    <a:pt x="1014" y="528"/>
                  </a:cubicBezTo>
                  <a:cubicBezTo>
                    <a:pt x="856" y="627"/>
                    <a:pt x="856" y="627"/>
                    <a:pt x="856" y="627"/>
                  </a:cubicBezTo>
                  <a:cubicBezTo>
                    <a:pt x="848" y="620"/>
                    <a:pt x="838" y="613"/>
                    <a:pt x="826" y="609"/>
                  </a:cubicBezTo>
                  <a:cubicBezTo>
                    <a:pt x="826" y="345"/>
                    <a:pt x="826" y="345"/>
                    <a:pt x="826" y="345"/>
                  </a:cubicBezTo>
                  <a:cubicBezTo>
                    <a:pt x="841" y="341"/>
                    <a:pt x="852" y="334"/>
                    <a:pt x="863" y="327"/>
                  </a:cubicBezTo>
                  <a:moveTo>
                    <a:pt x="1226" y="199"/>
                  </a:moveTo>
                  <a:lnTo>
                    <a:pt x="1226" y="199"/>
                  </a:lnTo>
                  <a:cubicBezTo>
                    <a:pt x="1244" y="195"/>
                    <a:pt x="1263" y="187"/>
                    <a:pt x="1278" y="176"/>
                  </a:cubicBezTo>
                  <a:cubicBezTo>
                    <a:pt x="1439" y="272"/>
                    <a:pt x="1439" y="272"/>
                    <a:pt x="1439" y="272"/>
                  </a:cubicBezTo>
                  <a:cubicBezTo>
                    <a:pt x="1431" y="290"/>
                    <a:pt x="1431" y="305"/>
                    <a:pt x="1435" y="323"/>
                  </a:cubicBezTo>
                  <a:cubicBezTo>
                    <a:pt x="1215" y="419"/>
                    <a:pt x="1215" y="419"/>
                    <a:pt x="1215" y="419"/>
                  </a:cubicBezTo>
                  <a:cubicBezTo>
                    <a:pt x="1208" y="407"/>
                    <a:pt x="1197" y="396"/>
                    <a:pt x="1182" y="389"/>
                  </a:cubicBezTo>
                  <a:lnTo>
                    <a:pt x="1226" y="199"/>
                  </a:lnTo>
                  <a:moveTo>
                    <a:pt x="1622" y="697"/>
                  </a:moveTo>
                  <a:lnTo>
                    <a:pt x="1622" y="697"/>
                  </a:lnTo>
                  <a:cubicBezTo>
                    <a:pt x="1637" y="712"/>
                    <a:pt x="1659" y="723"/>
                    <a:pt x="1681" y="723"/>
                  </a:cubicBezTo>
                  <a:cubicBezTo>
                    <a:pt x="1706" y="829"/>
                    <a:pt x="1706" y="829"/>
                    <a:pt x="1706" y="829"/>
                  </a:cubicBezTo>
                  <a:cubicBezTo>
                    <a:pt x="1699" y="833"/>
                    <a:pt x="1695" y="836"/>
                    <a:pt x="1688" y="844"/>
                  </a:cubicBezTo>
                  <a:cubicBezTo>
                    <a:pt x="1542" y="778"/>
                    <a:pt x="1542" y="778"/>
                    <a:pt x="1542" y="778"/>
                  </a:cubicBezTo>
                  <a:cubicBezTo>
                    <a:pt x="1545" y="763"/>
                    <a:pt x="1545" y="752"/>
                    <a:pt x="1542" y="737"/>
                  </a:cubicBezTo>
                  <a:lnTo>
                    <a:pt x="1622" y="697"/>
                  </a:lnTo>
                  <a:moveTo>
                    <a:pt x="1395" y="1540"/>
                  </a:moveTo>
                  <a:lnTo>
                    <a:pt x="1395" y="1540"/>
                  </a:lnTo>
                  <a:cubicBezTo>
                    <a:pt x="1376" y="1540"/>
                    <a:pt x="1358" y="1522"/>
                    <a:pt x="1358" y="1504"/>
                  </a:cubicBezTo>
                  <a:cubicBezTo>
                    <a:pt x="1358" y="1485"/>
                    <a:pt x="1376" y="1471"/>
                    <a:pt x="1395" y="1471"/>
                  </a:cubicBezTo>
                  <a:cubicBezTo>
                    <a:pt x="1413" y="1471"/>
                    <a:pt x="1428" y="1485"/>
                    <a:pt x="1428" y="1504"/>
                  </a:cubicBezTo>
                  <a:cubicBezTo>
                    <a:pt x="1428" y="1522"/>
                    <a:pt x="1413" y="1540"/>
                    <a:pt x="1395" y="1540"/>
                  </a:cubicBezTo>
                  <a:moveTo>
                    <a:pt x="1123" y="1504"/>
                  </a:moveTo>
                  <a:lnTo>
                    <a:pt x="1123" y="1504"/>
                  </a:lnTo>
                  <a:cubicBezTo>
                    <a:pt x="1146" y="1372"/>
                    <a:pt x="1146" y="1372"/>
                    <a:pt x="1146" y="1372"/>
                  </a:cubicBezTo>
                  <a:cubicBezTo>
                    <a:pt x="1156" y="1372"/>
                    <a:pt x="1167" y="1368"/>
                    <a:pt x="1175" y="1361"/>
                  </a:cubicBezTo>
                  <a:cubicBezTo>
                    <a:pt x="1303" y="1471"/>
                    <a:pt x="1303" y="1471"/>
                    <a:pt x="1303" y="1471"/>
                  </a:cubicBezTo>
                  <a:cubicBezTo>
                    <a:pt x="1299" y="1481"/>
                    <a:pt x="1296" y="1493"/>
                    <a:pt x="1296" y="1504"/>
                  </a:cubicBezTo>
                  <a:cubicBezTo>
                    <a:pt x="1175" y="1544"/>
                    <a:pt x="1175" y="1544"/>
                    <a:pt x="1175" y="1544"/>
                  </a:cubicBezTo>
                  <a:cubicBezTo>
                    <a:pt x="1164" y="1525"/>
                    <a:pt x="1146" y="1511"/>
                    <a:pt x="1123" y="1504"/>
                  </a:cubicBezTo>
                  <a:moveTo>
                    <a:pt x="1156" y="609"/>
                  </a:moveTo>
                  <a:lnTo>
                    <a:pt x="1156" y="609"/>
                  </a:lnTo>
                  <a:cubicBezTo>
                    <a:pt x="1167" y="605"/>
                    <a:pt x="1178" y="602"/>
                    <a:pt x="1190" y="595"/>
                  </a:cubicBezTo>
                  <a:cubicBezTo>
                    <a:pt x="1322" y="708"/>
                    <a:pt x="1322" y="708"/>
                    <a:pt x="1322" y="708"/>
                  </a:cubicBezTo>
                  <a:cubicBezTo>
                    <a:pt x="1310" y="730"/>
                    <a:pt x="1307" y="756"/>
                    <a:pt x="1310" y="778"/>
                  </a:cubicBezTo>
                  <a:cubicBezTo>
                    <a:pt x="1197" y="829"/>
                    <a:pt x="1197" y="829"/>
                    <a:pt x="1197" y="829"/>
                  </a:cubicBezTo>
                  <a:cubicBezTo>
                    <a:pt x="1186" y="818"/>
                    <a:pt x="1171" y="807"/>
                    <a:pt x="1156" y="803"/>
                  </a:cubicBezTo>
                  <a:lnTo>
                    <a:pt x="1156" y="609"/>
                  </a:lnTo>
                  <a:moveTo>
                    <a:pt x="1167" y="983"/>
                  </a:moveTo>
                  <a:lnTo>
                    <a:pt x="1167" y="983"/>
                  </a:lnTo>
                  <a:cubicBezTo>
                    <a:pt x="1274" y="1097"/>
                    <a:pt x="1274" y="1097"/>
                    <a:pt x="1274" y="1097"/>
                  </a:cubicBezTo>
                  <a:cubicBezTo>
                    <a:pt x="1266" y="1115"/>
                    <a:pt x="1263" y="1137"/>
                    <a:pt x="1266" y="1159"/>
                  </a:cubicBezTo>
                  <a:cubicBezTo>
                    <a:pt x="1190" y="1203"/>
                    <a:pt x="1190" y="1203"/>
                    <a:pt x="1190" y="1203"/>
                  </a:cubicBezTo>
                  <a:cubicBezTo>
                    <a:pt x="1178" y="1196"/>
                    <a:pt x="1171" y="1188"/>
                    <a:pt x="1156" y="1185"/>
                  </a:cubicBezTo>
                  <a:cubicBezTo>
                    <a:pt x="1156" y="987"/>
                    <a:pt x="1156" y="987"/>
                    <a:pt x="1156" y="987"/>
                  </a:cubicBezTo>
                  <a:cubicBezTo>
                    <a:pt x="1160" y="987"/>
                    <a:pt x="1164" y="983"/>
                    <a:pt x="1167" y="983"/>
                  </a:cubicBezTo>
                  <a:moveTo>
                    <a:pt x="1362" y="1108"/>
                  </a:moveTo>
                  <a:lnTo>
                    <a:pt x="1362" y="1108"/>
                  </a:lnTo>
                  <a:cubicBezTo>
                    <a:pt x="1380" y="1108"/>
                    <a:pt x="1395" y="1122"/>
                    <a:pt x="1395" y="1141"/>
                  </a:cubicBezTo>
                  <a:cubicBezTo>
                    <a:pt x="1395" y="1159"/>
                    <a:pt x="1380" y="1173"/>
                    <a:pt x="1362" y="1173"/>
                  </a:cubicBezTo>
                  <a:cubicBezTo>
                    <a:pt x="1343" y="1173"/>
                    <a:pt x="1329" y="1159"/>
                    <a:pt x="1329" y="1141"/>
                  </a:cubicBezTo>
                  <a:cubicBezTo>
                    <a:pt x="1329" y="1122"/>
                    <a:pt x="1343" y="1108"/>
                    <a:pt x="1362" y="1108"/>
                  </a:cubicBezTo>
                  <a:moveTo>
                    <a:pt x="1343" y="1419"/>
                  </a:moveTo>
                  <a:lnTo>
                    <a:pt x="1343" y="1419"/>
                  </a:lnTo>
                  <a:cubicBezTo>
                    <a:pt x="1215" y="1313"/>
                    <a:pt x="1215" y="1313"/>
                    <a:pt x="1215" y="1313"/>
                  </a:cubicBezTo>
                  <a:cubicBezTo>
                    <a:pt x="1222" y="1295"/>
                    <a:pt x="1226" y="1276"/>
                    <a:pt x="1222" y="1258"/>
                  </a:cubicBezTo>
                  <a:cubicBezTo>
                    <a:pt x="1299" y="1214"/>
                    <a:pt x="1299" y="1214"/>
                    <a:pt x="1299" y="1214"/>
                  </a:cubicBezTo>
                  <a:cubicBezTo>
                    <a:pt x="1310" y="1225"/>
                    <a:pt x="1322" y="1232"/>
                    <a:pt x="1340" y="123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51" y="1416"/>
                    <a:pt x="1347" y="1419"/>
                    <a:pt x="1343" y="1419"/>
                  </a:cubicBezTo>
                  <a:moveTo>
                    <a:pt x="1347" y="1045"/>
                  </a:moveTo>
                  <a:lnTo>
                    <a:pt x="1347" y="1045"/>
                  </a:lnTo>
                  <a:cubicBezTo>
                    <a:pt x="1336" y="1045"/>
                    <a:pt x="1329" y="1049"/>
                    <a:pt x="1322" y="1053"/>
                  </a:cubicBezTo>
                  <a:cubicBezTo>
                    <a:pt x="1211" y="939"/>
                    <a:pt x="1211" y="939"/>
                    <a:pt x="1211" y="939"/>
                  </a:cubicBezTo>
                  <a:cubicBezTo>
                    <a:pt x="1222" y="921"/>
                    <a:pt x="1222" y="902"/>
                    <a:pt x="1222" y="884"/>
                  </a:cubicBezTo>
                  <a:cubicBezTo>
                    <a:pt x="1336" y="836"/>
                    <a:pt x="1336" y="836"/>
                    <a:pt x="1336" y="836"/>
                  </a:cubicBezTo>
                  <a:cubicBezTo>
                    <a:pt x="1347" y="847"/>
                    <a:pt x="1358" y="858"/>
                    <a:pt x="1376" y="866"/>
                  </a:cubicBezTo>
                  <a:lnTo>
                    <a:pt x="1347" y="1045"/>
                  </a:lnTo>
                  <a:moveTo>
                    <a:pt x="1424" y="814"/>
                  </a:moveTo>
                  <a:lnTo>
                    <a:pt x="1424" y="814"/>
                  </a:lnTo>
                  <a:cubicBezTo>
                    <a:pt x="1395" y="814"/>
                    <a:pt x="1373" y="792"/>
                    <a:pt x="1373" y="759"/>
                  </a:cubicBezTo>
                  <a:cubicBezTo>
                    <a:pt x="1373" y="730"/>
                    <a:pt x="1395" y="704"/>
                    <a:pt x="1424" y="704"/>
                  </a:cubicBezTo>
                  <a:cubicBezTo>
                    <a:pt x="1457" y="704"/>
                    <a:pt x="1479" y="730"/>
                    <a:pt x="1479" y="759"/>
                  </a:cubicBezTo>
                  <a:cubicBezTo>
                    <a:pt x="1479" y="792"/>
                    <a:pt x="1457" y="814"/>
                    <a:pt x="1424" y="814"/>
                  </a:cubicBezTo>
                  <a:moveTo>
                    <a:pt x="1424" y="642"/>
                  </a:moveTo>
                  <a:lnTo>
                    <a:pt x="1424" y="642"/>
                  </a:lnTo>
                  <a:cubicBezTo>
                    <a:pt x="1402" y="642"/>
                    <a:pt x="1380" y="649"/>
                    <a:pt x="1362" y="660"/>
                  </a:cubicBezTo>
                  <a:cubicBezTo>
                    <a:pt x="1234" y="547"/>
                    <a:pt x="1234" y="547"/>
                    <a:pt x="1234" y="547"/>
                  </a:cubicBezTo>
                  <a:cubicBezTo>
                    <a:pt x="1241" y="525"/>
                    <a:pt x="1244" y="499"/>
                    <a:pt x="1241" y="477"/>
                  </a:cubicBezTo>
                  <a:cubicBezTo>
                    <a:pt x="1461" y="382"/>
                    <a:pt x="1461" y="382"/>
                    <a:pt x="1461" y="382"/>
                  </a:cubicBezTo>
                  <a:cubicBezTo>
                    <a:pt x="1468" y="389"/>
                    <a:pt x="1479" y="400"/>
                    <a:pt x="1490" y="407"/>
                  </a:cubicBezTo>
                  <a:lnTo>
                    <a:pt x="1424" y="642"/>
                  </a:lnTo>
                  <a:moveTo>
                    <a:pt x="1127" y="440"/>
                  </a:moveTo>
                  <a:lnTo>
                    <a:pt x="1127" y="440"/>
                  </a:lnTo>
                  <a:cubicBezTo>
                    <a:pt x="1156" y="440"/>
                    <a:pt x="1178" y="466"/>
                    <a:pt x="1178" y="495"/>
                  </a:cubicBezTo>
                  <a:cubicBezTo>
                    <a:pt x="1178" y="525"/>
                    <a:pt x="1156" y="551"/>
                    <a:pt x="1127" y="551"/>
                  </a:cubicBezTo>
                  <a:cubicBezTo>
                    <a:pt x="1094" y="551"/>
                    <a:pt x="1072" y="525"/>
                    <a:pt x="1072" y="495"/>
                  </a:cubicBezTo>
                  <a:cubicBezTo>
                    <a:pt x="1072" y="466"/>
                    <a:pt x="1094" y="440"/>
                    <a:pt x="1127" y="440"/>
                  </a:cubicBezTo>
                  <a:moveTo>
                    <a:pt x="1552" y="250"/>
                  </a:moveTo>
                  <a:lnTo>
                    <a:pt x="1552" y="250"/>
                  </a:lnTo>
                  <a:cubicBezTo>
                    <a:pt x="1582" y="250"/>
                    <a:pt x="1604" y="275"/>
                    <a:pt x="1604" y="305"/>
                  </a:cubicBezTo>
                  <a:cubicBezTo>
                    <a:pt x="1604" y="334"/>
                    <a:pt x="1582" y="360"/>
                    <a:pt x="1552" y="360"/>
                  </a:cubicBezTo>
                  <a:cubicBezTo>
                    <a:pt x="1519" y="360"/>
                    <a:pt x="1498" y="334"/>
                    <a:pt x="1498" y="305"/>
                  </a:cubicBezTo>
                  <a:cubicBezTo>
                    <a:pt x="1498" y="275"/>
                    <a:pt x="1519" y="250"/>
                    <a:pt x="1552" y="250"/>
                  </a:cubicBezTo>
                  <a:moveTo>
                    <a:pt x="1127" y="858"/>
                  </a:moveTo>
                  <a:lnTo>
                    <a:pt x="1127" y="858"/>
                  </a:lnTo>
                  <a:cubicBezTo>
                    <a:pt x="1146" y="858"/>
                    <a:pt x="1160" y="877"/>
                    <a:pt x="1160" y="895"/>
                  </a:cubicBezTo>
                  <a:cubicBezTo>
                    <a:pt x="1160" y="913"/>
                    <a:pt x="1146" y="928"/>
                    <a:pt x="1127" y="928"/>
                  </a:cubicBezTo>
                  <a:cubicBezTo>
                    <a:pt x="1105" y="928"/>
                    <a:pt x="1090" y="913"/>
                    <a:pt x="1090" y="895"/>
                  </a:cubicBezTo>
                  <a:cubicBezTo>
                    <a:pt x="1090" y="877"/>
                    <a:pt x="1105" y="858"/>
                    <a:pt x="1127" y="858"/>
                  </a:cubicBezTo>
                  <a:moveTo>
                    <a:pt x="1127" y="1243"/>
                  </a:moveTo>
                  <a:lnTo>
                    <a:pt x="1127" y="1243"/>
                  </a:lnTo>
                  <a:cubicBezTo>
                    <a:pt x="1146" y="1243"/>
                    <a:pt x="1160" y="1258"/>
                    <a:pt x="1160" y="1276"/>
                  </a:cubicBezTo>
                  <a:cubicBezTo>
                    <a:pt x="1160" y="1295"/>
                    <a:pt x="1146" y="1313"/>
                    <a:pt x="1127" y="1313"/>
                  </a:cubicBezTo>
                  <a:cubicBezTo>
                    <a:pt x="1105" y="1313"/>
                    <a:pt x="1090" y="1295"/>
                    <a:pt x="1090" y="1276"/>
                  </a:cubicBezTo>
                  <a:cubicBezTo>
                    <a:pt x="1090" y="1258"/>
                    <a:pt x="1105" y="1243"/>
                    <a:pt x="1127" y="1243"/>
                  </a:cubicBezTo>
                  <a:moveTo>
                    <a:pt x="1061" y="1349"/>
                  </a:moveTo>
                  <a:lnTo>
                    <a:pt x="1061" y="1349"/>
                  </a:lnTo>
                  <a:cubicBezTo>
                    <a:pt x="1068" y="1357"/>
                    <a:pt x="1076" y="1361"/>
                    <a:pt x="1079" y="1364"/>
                  </a:cubicBezTo>
                  <a:cubicBezTo>
                    <a:pt x="1061" y="1493"/>
                    <a:pt x="1061" y="1493"/>
                    <a:pt x="1061" y="1493"/>
                  </a:cubicBezTo>
                  <a:cubicBezTo>
                    <a:pt x="1032" y="1496"/>
                    <a:pt x="1010" y="1511"/>
                    <a:pt x="991" y="1533"/>
                  </a:cubicBezTo>
                  <a:cubicBezTo>
                    <a:pt x="889" y="1481"/>
                    <a:pt x="889" y="1481"/>
                    <a:pt x="889" y="1481"/>
                  </a:cubicBezTo>
                  <a:cubicBezTo>
                    <a:pt x="892" y="1471"/>
                    <a:pt x="892" y="1460"/>
                    <a:pt x="889" y="1449"/>
                  </a:cubicBezTo>
                  <a:lnTo>
                    <a:pt x="1061" y="1349"/>
                  </a:lnTo>
                  <a:moveTo>
                    <a:pt x="1021" y="1610"/>
                  </a:moveTo>
                  <a:lnTo>
                    <a:pt x="1021" y="1610"/>
                  </a:lnTo>
                  <a:cubicBezTo>
                    <a:pt x="1021" y="1581"/>
                    <a:pt x="1046" y="1555"/>
                    <a:pt x="1076" y="1555"/>
                  </a:cubicBezTo>
                  <a:cubicBezTo>
                    <a:pt x="1109" y="1555"/>
                    <a:pt x="1131" y="1581"/>
                    <a:pt x="1131" y="1610"/>
                  </a:cubicBezTo>
                  <a:cubicBezTo>
                    <a:pt x="1131" y="1643"/>
                    <a:pt x="1109" y="1665"/>
                    <a:pt x="1076" y="1665"/>
                  </a:cubicBezTo>
                  <a:cubicBezTo>
                    <a:pt x="1046" y="1665"/>
                    <a:pt x="1021" y="1643"/>
                    <a:pt x="1021" y="1610"/>
                  </a:cubicBezTo>
                  <a:moveTo>
                    <a:pt x="1197" y="1606"/>
                  </a:moveTo>
                  <a:lnTo>
                    <a:pt x="1197" y="1606"/>
                  </a:lnTo>
                  <a:cubicBezTo>
                    <a:pt x="1318" y="1562"/>
                    <a:pt x="1318" y="1562"/>
                    <a:pt x="1318" y="1562"/>
                  </a:cubicBezTo>
                  <a:cubicBezTo>
                    <a:pt x="1325" y="1573"/>
                    <a:pt x="1332" y="1581"/>
                    <a:pt x="1343" y="1588"/>
                  </a:cubicBezTo>
                  <a:cubicBezTo>
                    <a:pt x="1274" y="1933"/>
                    <a:pt x="1274" y="1933"/>
                    <a:pt x="1274" y="1933"/>
                  </a:cubicBezTo>
                  <a:cubicBezTo>
                    <a:pt x="1270" y="1933"/>
                    <a:pt x="1266" y="1933"/>
                    <a:pt x="1263" y="1933"/>
                  </a:cubicBezTo>
                  <a:cubicBezTo>
                    <a:pt x="1153" y="1701"/>
                    <a:pt x="1153" y="1701"/>
                    <a:pt x="1153" y="1701"/>
                  </a:cubicBezTo>
                  <a:cubicBezTo>
                    <a:pt x="1182" y="1676"/>
                    <a:pt x="1197" y="1643"/>
                    <a:pt x="1197" y="1606"/>
                  </a:cubicBezTo>
                  <a:moveTo>
                    <a:pt x="1417" y="1408"/>
                  </a:moveTo>
                  <a:lnTo>
                    <a:pt x="1417" y="1408"/>
                  </a:lnTo>
                  <a:cubicBezTo>
                    <a:pt x="1402" y="1229"/>
                    <a:pt x="1402" y="1229"/>
                    <a:pt x="1402" y="1229"/>
                  </a:cubicBezTo>
                  <a:cubicBezTo>
                    <a:pt x="1413" y="1225"/>
                    <a:pt x="1424" y="1217"/>
                    <a:pt x="1431" y="1207"/>
                  </a:cubicBezTo>
                  <a:cubicBezTo>
                    <a:pt x="1640" y="1309"/>
                    <a:pt x="1640" y="1309"/>
                    <a:pt x="1640" y="1309"/>
                  </a:cubicBezTo>
                  <a:cubicBezTo>
                    <a:pt x="1640" y="1320"/>
                    <a:pt x="1640" y="1335"/>
                    <a:pt x="1644" y="1349"/>
                  </a:cubicBezTo>
                  <a:cubicBezTo>
                    <a:pt x="1461" y="1437"/>
                    <a:pt x="1461" y="1437"/>
                    <a:pt x="1461" y="1437"/>
                  </a:cubicBezTo>
                  <a:cubicBezTo>
                    <a:pt x="1450" y="1423"/>
                    <a:pt x="1435" y="1416"/>
                    <a:pt x="1417" y="1408"/>
                  </a:cubicBezTo>
                  <a:moveTo>
                    <a:pt x="1670" y="1251"/>
                  </a:moveTo>
                  <a:lnTo>
                    <a:pt x="1670" y="1251"/>
                  </a:lnTo>
                  <a:cubicBezTo>
                    <a:pt x="1461" y="1152"/>
                    <a:pt x="1461" y="1152"/>
                    <a:pt x="1461" y="1152"/>
                  </a:cubicBezTo>
                  <a:cubicBezTo>
                    <a:pt x="1461" y="1141"/>
                    <a:pt x="1461" y="1129"/>
                    <a:pt x="1457" y="1122"/>
                  </a:cubicBezTo>
                  <a:cubicBezTo>
                    <a:pt x="1519" y="1085"/>
                    <a:pt x="1519" y="1085"/>
                    <a:pt x="1519" y="1085"/>
                  </a:cubicBezTo>
                  <a:cubicBezTo>
                    <a:pt x="1534" y="1078"/>
                    <a:pt x="1538" y="1064"/>
                    <a:pt x="1534" y="1049"/>
                  </a:cubicBezTo>
                  <a:cubicBezTo>
                    <a:pt x="1527" y="1027"/>
                    <a:pt x="1505" y="1020"/>
                    <a:pt x="1490" y="1031"/>
                  </a:cubicBezTo>
                  <a:cubicBezTo>
                    <a:pt x="1424" y="1067"/>
                    <a:pt x="1424" y="1067"/>
                    <a:pt x="1424" y="1067"/>
                  </a:cubicBezTo>
                  <a:cubicBezTo>
                    <a:pt x="1420" y="1064"/>
                    <a:pt x="1413" y="1060"/>
                    <a:pt x="1410" y="1056"/>
                  </a:cubicBezTo>
                  <a:cubicBezTo>
                    <a:pt x="1439" y="877"/>
                    <a:pt x="1439" y="877"/>
                    <a:pt x="1439" y="877"/>
                  </a:cubicBezTo>
                  <a:cubicBezTo>
                    <a:pt x="1472" y="873"/>
                    <a:pt x="1498" y="858"/>
                    <a:pt x="1516" y="836"/>
                  </a:cubicBezTo>
                  <a:cubicBezTo>
                    <a:pt x="1662" y="902"/>
                    <a:pt x="1662" y="902"/>
                    <a:pt x="1662" y="902"/>
                  </a:cubicBezTo>
                  <a:cubicBezTo>
                    <a:pt x="1662" y="910"/>
                    <a:pt x="1662" y="921"/>
                    <a:pt x="1666" y="928"/>
                  </a:cubicBezTo>
                  <a:cubicBezTo>
                    <a:pt x="1607" y="961"/>
                    <a:pt x="1607" y="961"/>
                    <a:pt x="1607" y="961"/>
                  </a:cubicBezTo>
                  <a:cubicBezTo>
                    <a:pt x="1596" y="968"/>
                    <a:pt x="1589" y="987"/>
                    <a:pt x="1596" y="1001"/>
                  </a:cubicBezTo>
                  <a:cubicBezTo>
                    <a:pt x="1604" y="1020"/>
                    <a:pt x="1622" y="1027"/>
                    <a:pt x="1640" y="1016"/>
                  </a:cubicBezTo>
                  <a:cubicBezTo>
                    <a:pt x="1695" y="983"/>
                    <a:pt x="1695" y="983"/>
                    <a:pt x="1695" y="983"/>
                  </a:cubicBezTo>
                  <a:cubicBezTo>
                    <a:pt x="1706" y="990"/>
                    <a:pt x="1718" y="998"/>
                    <a:pt x="1728" y="1001"/>
                  </a:cubicBezTo>
                  <a:cubicBezTo>
                    <a:pt x="1728" y="1214"/>
                    <a:pt x="1728" y="1214"/>
                    <a:pt x="1728" y="1214"/>
                  </a:cubicBezTo>
                  <a:cubicBezTo>
                    <a:pt x="1706" y="1221"/>
                    <a:pt x="1684" y="1232"/>
                    <a:pt x="1670" y="1251"/>
                  </a:cubicBezTo>
                  <a:moveTo>
                    <a:pt x="1794" y="910"/>
                  </a:moveTo>
                  <a:lnTo>
                    <a:pt x="1794" y="910"/>
                  </a:lnTo>
                  <a:cubicBezTo>
                    <a:pt x="1794" y="928"/>
                    <a:pt x="1780" y="943"/>
                    <a:pt x="1762" y="943"/>
                  </a:cubicBezTo>
                  <a:cubicBezTo>
                    <a:pt x="1743" y="943"/>
                    <a:pt x="1725" y="928"/>
                    <a:pt x="1725" y="910"/>
                  </a:cubicBezTo>
                  <a:cubicBezTo>
                    <a:pt x="1725" y="891"/>
                    <a:pt x="1743" y="877"/>
                    <a:pt x="1762" y="877"/>
                  </a:cubicBezTo>
                  <a:cubicBezTo>
                    <a:pt x="1780" y="877"/>
                    <a:pt x="1794" y="891"/>
                    <a:pt x="1794" y="910"/>
                  </a:cubicBezTo>
                  <a:moveTo>
                    <a:pt x="1721" y="627"/>
                  </a:moveTo>
                  <a:lnTo>
                    <a:pt x="1721" y="627"/>
                  </a:lnTo>
                  <a:cubicBezTo>
                    <a:pt x="1721" y="646"/>
                    <a:pt x="1706" y="660"/>
                    <a:pt x="1688" y="660"/>
                  </a:cubicBezTo>
                  <a:cubicBezTo>
                    <a:pt x="1670" y="660"/>
                    <a:pt x="1655" y="646"/>
                    <a:pt x="1655" y="627"/>
                  </a:cubicBezTo>
                  <a:cubicBezTo>
                    <a:pt x="1655" y="609"/>
                    <a:pt x="1670" y="595"/>
                    <a:pt x="1688" y="595"/>
                  </a:cubicBezTo>
                  <a:cubicBezTo>
                    <a:pt x="1706" y="595"/>
                    <a:pt x="1721" y="609"/>
                    <a:pt x="1721" y="627"/>
                  </a:cubicBezTo>
                  <a:moveTo>
                    <a:pt x="1622" y="554"/>
                  </a:moveTo>
                  <a:lnTo>
                    <a:pt x="1622" y="554"/>
                  </a:lnTo>
                  <a:cubicBezTo>
                    <a:pt x="1600" y="576"/>
                    <a:pt x="1589" y="609"/>
                    <a:pt x="1593" y="642"/>
                  </a:cubicBezTo>
                  <a:cubicBezTo>
                    <a:pt x="1512" y="682"/>
                    <a:pt x="1512" y="682"/>
                    <a:pt x="1512" y="682"/>
                  </a:cubicBezTo>
                  <a:cubicBezTo>
                    <a:pt x="1505" y="671"/>
                    <a:pt x="1498" y="664"/>
                    <a:pt x="1486" y="660"/>
                  </a:cubicBezTo>
                  <a:cubicBezTo>
                    <a:pt x="1552" y="422"/>
                    <a:pt x="1552" y="422"/>
                    <a:pt x="1552" y="422"/>
                  </a:cubicBezTo>
                  <a:cubicBezTo>
                    <a:pt x="1556" y="422"/>
                    <a:pt x="1560" y="422"/>
                    <a:pt x="1567" y="422"/>
                  </a:cubicBezTo>
                  <a:lnTo>
                    <a:pt x="1622" y="554"/>
                  </a:lnTo>
                  <a:moveTo>
                    <a:pt x="1215" y="67"/>
                  </a:moveTo>
                  <a:lnTo>
                    <a:pt x="1215" y="67"/>
                  </a:lnTo>
                  <a:cubicBezTo>
                    <a:pt x="1234" y="67"/>
                    <a:pt x="1252" y="81"/>
                    <a:pt x="1252" y="99"/>
                  </a:cubicBezTo>
                  <a:cubicBezTo>
                    <a:pt x="1252" y="118"/>
                    <a:pt x="1234" y="132"/>
                    <a:pt x="1215" y="132"/>
                  </a:cubicBezTo>
                  <a:cubicBezTo>
                    <a:pt x="1197" y="132"/>
                    <a:pt x="1182" y="118"/>
                    <a:pt x="1182" y="99"/>
                  </a:cubicBezTo>
                  <a:cubicBezTo>
                    <a:pt x="1182" y="81"/>
                    <a:pt x="1197" y="67"/>
                    <a:pt x="1215" y="67"/>
                  </a:cubicBezTo>
                  <a:moveTo>
                    <a:pt x="1138" y="158"/>
                  </a:moveTo>
                  <a:lnTo>
                    <a:pt x="1138" y="158"/>
                  </a:lnTo>
                  <a:cubicBezTo>
                    <a:pt x="1146" y="169"/>
                    <a:pt x="1153" y="176"/>
                    <a:pt x="1164" y="184"/>
                  </a:cubicBezTo>
                  <a:cubicBezTo>
                    <a:pt x="1120" y="378"/>
                    <a:pt x="1120" y="378"/>
                    <a:pt x="1120" y="378"/>
                  </a:cubicBezTo>
                  <a:cubicBezTo>
                    <a:pt x="1098" y="378"/>
                    <a:pt x="1072" y="385"/>
                    <a:pt x="1058" y="400"/>
                  </a:cubicBezTo>
                  <a:cubicBezTo>
                    <a:pt x="900" y="275"/>
                    <a:pt x="900" y="275"/>
                    <a:pt x="900" y="275"/>
                  </a:cubicBezTo>
                  <a:cubicBezTo>
                    <a:pt x="907" y="261"/>
                    <a:pt x="911" y="246"/>
                    <a:pt x="907" y="228"/>
                  </a:cubicBezTo>
                  <a:lnTo>
                    <a:pt x="1138" y="158"/>
                  </a:lnTo>
                  <a:moveTo>
                    <a:pt x="735" y="231"/>
                  </a:moveTo>
                  <a:lnTo>
                    <a:pt x="735" y="231"/>
                  </a:lnTo>
                  <a:cubicBezTo>
                    <a:pt x="735" y="202"/>
                    <a:pt x="760" y="176"/>
                    <a:pt x="790" y="176"/>
                  </a:cubicBezTo>
                  <a:cubicBezTo>
                    <a:pt x="823" y="176"/>
                    <a:pt x="845" y="202"/>
                    <a:pt x="845" y="231"/>
                  </a:cubicBezTo>
                  <a:cubicBezTo>
                    <a:pt x="845" y="261"/>
                    <a:pt x="823" y="287"/>
                    <a:pt x="790" y="287"/>
                  </a:cubicBezTo>
                  <a:cubicBezTo>
                    <a:pt x="760" y="287"/>
                    <a:pt x="735" y="261"/>
                    <a:pt x="735" y="231"/>
                  </a:cubicBezTo>
                  <a:moveTo>
                    <a:pt x="794" y="668"/>
                  </a:moveTo>
                  <a:lnTo>
                    <a:pt x="794" y="668"/>
                  </a:lnTo>
                  <a:cubicBezTo>
                    <a:pt x="812" y="668"/>
                    <a:pt x="826" y="682"/>
                    <a:pt x="826" y="701"/>
                  </a:cubicBezTo>
                  <a:cubicBezTo>
                    <a:pt x="826" y="719"/>
                    <a:pt x="812" y="737"/>
                    <a:pt x="794" y="737"/>
                  </a:cubicBezTo>
                  <a:cubicBezTo>
                    <a:pt x="775" y="737"/>
                    <a:pt x="760" y="719"/>
                    <a:pt x="760" y="701"/>
                  </a:cubicBezTo>
                  <a:cubicBezTo>
                    <a:pt x="760" y="682"/>
                    <a:pt x="775" y="668"/>
                    <a:pt x="794" y="668"/>
                  </a:cubicBezTo>
                  <a:moveTo>
                    <a:pt x="493" y="910"/>
                  </a:moveTo>
                  <a:lnTo>
                    <a:pt x="493" y="910"/>
                  </a:lnTo>
                  <a:cubicBezTo>
                    <a:pt x="731" y="774"/>
                    <a:pt x="731" y="774"/>
                    <a:pt x="731" y="774"/>
                  </a:cubicBezTo>
                  <a:cubicBezTo>
                    <a:pt x="768" y="803"/>
                    <a:pt x="819" y="803"/>
                    <a:pt x="856" y="774"/>
                  </a:cubicBezTo>
                  <a:cubicBezTo>
                    <a:pt x="1032" y="873"/>
                    <a:pt x="1032" y="873"/>
                    <a:pt x="1032" y="873"/>
                  </a:cubicBezTo>
                  <a:cubicBezTo>
                    <a:pt x="1021" y="921"/>
                    <a:pt x="1050" y="968"/>
                    <a:pt x="1094" y="983"/>
                  </a:cubicBezTo>
                  <a:cubicBezTo>
                    <a:pt x="1094" y="1185"/>
                    <a:pt x="1094" y="1185"/>
                    <a:pt x="1094" y="1185"/>
                  </a:cubicBezTo>
                  <a:cubicBezTo>
                    <a:pt x="1050" y="1199"/>
                    <a:pt x="1021" y="1247"/>
                    <a:pt x="1032" y="1295"/>
                  </a:cubicBezTo>
                  <a:cubicBezTo>
                    <a:pt x="859" y="1393"/>
                    <a:pt x="859" y="1393"/>
                    <a:pt x="859" y="1393"/>
                  </a:cubicBezTo>
                  <a:cubicBezTo>
                    <a:pt x="823" y="1361"/>
                    <a:pt x="768" y="1361"/>
                    <a:pt x="731" y="1393"/>
                  </a:cubicBezTo>
                  <a:cubicBezTo>
                    <a:pt x="493" y="1258"/>
                    <a:pt x="493" y="1258"/>
                    <a:pt x="493" y="1258"/>
                  </a:cubicBezTo>
                  <a:cubicBezTo>
                    <a:pt x="493" y="910"/>
                    <a:pt x="493" y="910"/>
                    <a:pt x="493" y="910"/>
                  </a:cubicBezTo>
                  <a:moveTo>
                    <a:pt x="823" y="1452"/>
                  </a:moveTo>
                  <a:lnTo>
                    <a:pt x="823" y="1452"/>
                  </a:lnTo>
                  <a:cubicBezTo>
                    <a:pt x="838" y="1474"/>
                    <a:pt x="819" y="1504"/>
                    <a:pt x="794" y="1504"/>
                  </a:cubicBezTo>
                  <a:cubicBezTo>
                    <a:pt x="775" y="1504"/>
                    <a:pt x="760" y="1489"/>
                    <a:pt x="760" y="1467"/>
                  </a:cubicBezTo>
                  <a:cubicBezTo>
                    <a:pt x="760" y="1434"/>
                    <a:pt x="804" y="1419"/>
                    <a:pt x="823" y="1452"/>
                  </a:cubicBezTo>
                  <a:moveTo>
                    <a:pt x="790" y="1933"/>
                  </a:moveTo>
                  <a:lnTo>
                    <a:pt x="790" y="1933"/>
                  </a:lnTo>
                  <a:cubicBezTo>
                    <a:pt x="771" y="1933"/>
                    <a:pt x="757" y="1914"/>
                    <a:pt x="757" y="1896"/>
                  </a:cubicBezTo>
                  <a:cubicBezTo>
                    <a:pt x="757" y="1877"/>
                    <a:pt x="771" y="1863"/>
                    <a:pt x="790" y="1863"/>
                  </a:cubicBezTo>
                  <a:cubicBezTo>
                    <a:pt x="808" y="1863"/>
                    <a:pt x="826" y="1877"/>
                    <a:pt x="826" y="1896"/>
                  </a:cubicBezTo>
                  <a:cubicBezTo>
                    <a:pt x="826" y="1914"/>
                    <a:pt x="808" y="1933"/>
                    <a:pt x="790" y="1933"/>
                  </a:cubicBezTo>
                  <a:moveTo>
                    <a:pt x="889" y="1892"/>
                  </a:moveTo>
                  <a:lnTo>
                    <a:pt x="889" y="1892"/>
                  </a:lnTo>
                  <a:cubicBezTo>
                    <a:pt x="889" y="1881"/>
                    <a:pt x="885" y="1866"/>
                    <a:pt x="878" y="1856"/>
                  </a:cubicBezTo>
                  <a:cubicBezTo>
                    <a:pt x="1021" y="1713"/>
                    <a:pt x="1021" y="1713"/>
                    <a:pt x="1021" y="1713"/>
                  </a:cubicBezTo>
                  <a:cubicBezTo>
                    <a:pt x="1043" y="1727"/>
                    <a:pt x="1072" y="1731"/>
                    <a:pt x="1098" y="1727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197" y="1965"/>
                    <a:pt x="1190" y="1977"/>
                    <a:pt x="1182" y="1984"/>
                  </a:cubicBezTo>
                  <a:lnTo>
                    <a:pt x="889" y="1892"/>
                  </a:lnTo>
                  <a:moveTo>
                    <a:pt x="1281" y="2105"/>
                  </a:moveTo>
                  <a:lnTo>
                    <a:pt x="1281" y="2105"/>
                  </a:lnTo>
                  <a:cubicBezTo>
                    <a:pt x="1252" y="2105"/>
                    <a:pt x="1226" y="2079"/>
                    <a:pt x="1226" y="2050"/>
                  </a:cubicBezTo>
                  <a:cubicBezTo>
                    <a:pt x="1226" y="2021"/>
                    <a:pt x="1252" y="1995"/>
                    <a:pt x="1281" y="1995"/>
                  </a:cubicBezTo>
                  <a:cubicBezTo>
                    <a:pt x="1310" y="1995"/>
                    <a:pt x="1336" y="2021"/>
                    <a:pt x="1336" y="2050"/>
                  </a:cubicBezTo>
                  <a:cubicBezTo>
                    <a:pt x="1336" y="2079"/>
                    <a:pt x="1310" y="2105"/>
                    <a:pt x="1281" y="2105"/>
                  </a:cubicBezTo>
                  <a:moveTo>
                    <a:pt x="1648" y="1713"/>
                  </a:moveTo>
                  <a:lnTo>
                    <a:pt x="1648" y="1713"/>
                  </a:lnTo>
                  <a:cubicBezTo>
                    <a:pt x="1630" y="1713"/>
                    <a:pt x="1615" y="1694"/>
                    <a:pt x="1615" y="1676"/>
                  </a:cubicBezTo>
                  <a:cubicBezTo>
                    <a:pt x="1615" y="1657"/>
                    <a:pt x="1630" y="1643"/>
                    <a:pt x="1648" y="1643"/>
                  </a:cubicBezTo>
                  <a:cubicBezTo>
                    <a:pt x="1666" y="1643"/>
                    <a:pt x="1681" y="1657"/>
                    <a:pt x="1681" y="1676"/>
                  </a:cubicBezTo>
                  <a:cubicBezTo>
                    <a:pt x="1681" y="1694"/>
                    <a:pt x="1666" y="1713"/>
                    <a:pt x="1648" y="1713"/>
                  </a:cubicBezTo>
                  <a:moveTo>
                    <a:pt x="1644" y="1581"/>
                  </a:moveTo>
                  <a:lnTo>
                    <a:pt x="1644" y="1581"/>
                  </a:lnTo>
                  <a:cubicBezTo>
                    <a:pt x="1626" y="1581"/>
                    <a:pt x="1604" y="1588"/>
                    <a:pt x="1589" y="1599"/>
                  </a:cubicBezTo>
                  <a:cubicBezTo>
                    <a:pt x="1486" y="1529"/>
                    <a:pt x="1486" y="1529"/>
                    <a:pt x="1486" y="1529"/>
                  </a:cubicBezTo>
                  <a:cubicBezTo>
                    <a:pt x="1490" y="1518"/>
                    <a:pt x="1490" y="1504"/>
                    <a:pt x="1490" y="1493"/>
                  </a:cubicBezTo>
                  <a:cubicBezTo>
                    <a:pt x="1670" y="1405"/>
                    <a:pt x="1670" y="1405"/>
                    <a:pt x="1670" y="1405"/>
                  </a:cubicBezTo>
                  <a:cubicBezTo>
                    <a:pt x="1677" y="1416"/>
                    <a:pt x="1684" y="1419"/>
                    <a:pt x="1695" y="1427"/>
                  </a:cubicBezTo>
                  <a:lnTo>
                    <a:pt x="1644" y="1581"/>
                  </a:lnTo>
                  <a:moveTo>
                    <a:pt x="1758" y="1383"/>
                  </a:moveTo>
                  <a:lnTo>
                    <a:pt x="1758" y="1383"/>
                  </a:lnTo>
                  <a:cubicBezTo>
                    <a:pt x="1728" y="1383"/>
                    <a:pt x="1703" y="1357"/>
                    <a:pt x="1703" y="1328"/>
                  </a:cubicBezTo>
                  <a:cubicBezTo>
                    <a:pt x="1703" y="1298"/>
                    <a:pt x="1728" y="1273"/>
                    <a:pt x="1758" y="1273"/>
                  </a:cubicBezTo>
                  <a:cubicBezTo>
                    <a:pt x="1787" y="1273"/>
                    <a:pt x="1813" y="1298"/>
                    <a:pt x="1813" y="1328"/>
                  </a:cubicBezTo>
                  <a:cubicBezTo>
                    <a:pt x="1813" y="1357"/>
                    <a:pt x="1787" y="1383"/>
                    <a:pt x="1758" y="1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664;p48">
              <a:extLst>
                <a:ext uri="{FF2B5EF4-FFF2-40B4-BE49-F238E27FC236}">
                  <a16:creationId xmlns:a16="http://schemas.microsoft.com/office/drawing/2014/main" id="{9DBEB98F-7CF7-410F-A81B-071AEC5EFC32}"/>
                </a:ext>
              </a:extLst>
            </p:cNvPr>
            <p:cNvSpPr/>
            <p:nvPr/>
          </p:nvSpPr>
          <p:spPr>
            <a:xfrm>
              <a:off x="1647689" y="1563462"/>
              <a:ext cx="60351" cy="71976"/>
            </a:xfrm>
            <a:custGeom>
              <a:avLst/>
              <a:gdLst/>
              <a:ahLst/>
              <a:cxnLst/>
              <a:rect l="l" t="t" r="r" b="b"/>
              <a:pathLst>
                <a:path w="244" h="291" extrusionOk="0">
                  <a:moveTo>
                    <a:pt x="76" y="235"/>
                  </a:moveTo>
                  <a:lnTo>
                    <a:pt x="76" y="235"/>
                  </a:lnTo>
                  <a:cubicBezTo>
                    <a:pt x="168" y="235"/>
                    <a:pt x="168" y="235"/>
                    <a:pt x="168" y="235"/>
                  </a:cubicBezTo>
                  <a:cubicBezTo>
                    <a:pt x="182" y="272"/>
                    <a:pt x="182" y="272"/>
                    <a:pt x="182" y="272"/>
                  </a:cubicBezTo>
                  <a:cubicBezTo>
                    <a:pt x="190" y="287"/>
                    <a:pt x="208" y="294"/>
                    <a:pt x="223" y="290"/>
                  </a:cubicBezTo>
                  <a:cubicBezTo>
                    <a:pt x="241" y="283"/>
                    <a:pt x="249" y="265"/>
                    <a:pt x="241" y="246"/>
                  </a:cubicBezTo>
                  <a:cubicBezTo>
                    <a:pt x="135" y="-29"/>
                    <a:pt x="161" y="34"/>
                    <a:pt x="157" y="23"/>
                  </a:cubicBezTo>
                  <a:cubicBezTo>
                    <a:pt x="142" y="-7"/>
                    <a:pt x="98" y="-7"/>
                    <a:pt x="87" y="23"/>
                  </a:cubicBezTo>
                  <a:cubicBezTo>
                    <a:pt x="3" y="246"/>
                    <a:pt x="3" y="246"/>
                    <a:pt x="3" y="246"/>
                  </a:cubicBezTo>
                  <a:cubicBezTo>
                    <a:pt x="-5" y="265"/>
                    <a:pt x="6" y="287"/>
                    <a:pt x="25" y="290"/>
                  </a:cubicBezTo>
                  <a:cubicBezTo>
                    <a:pt x="39" y="294"/>
                    <a:pt x="58" y="283"/>
                    <a:pt x="61" y="268"/>
                  </a:cubicBezTo>
                  <a:lnTo>
                    <a:pt x="76" y="235"/>
                  </a:lnTo>
                  <a:moveTo>
                    <a:pt x="146" y="173"/>
                  </a:moveTo>
                  <a:lnTo>
                    <a:pt x="146" y="173"/>
                  </a:lnTo>
                  <a:cubicBezTo>
                    <a:pt x="98" y="173"/>
                    <a:pt x="98" y="173"/>
                    <a:pt x="98" y="173"/>
                  </a:cubicBezTo>
                  <a:cubicBezTo>
                    <a:pt x="124" y="111"/>
                    <a:pt x="124" y="111"/>
                    <a:pt x="124" y="111"/>
                  </a:cubicBezTo>
                  <a:lnTo>
                    <a:pt x="146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65;p48">
              <a:extLst>
                <a:ext uri="{FF2B5EF4-FFF2-40B4-BE49-F238E27FC236}">
                  <a16:creationId xmlns:a16="http://schemas.microsoft.com/office/drawing/2014/main" id="{3EBD7D69-C533-48EE-9468-11BF1984294D}"/>
                </a:ext>
              </a:extLst>
            </p:cNvPr>
            <p:cNvSpPr/>
            <p:nvPr/>
          </p:nvSpPr>
          <p:spPr>
            <a:xfrm>
              <a:off x="1726344" y="1562473"/>
              <a:ext cx="16324" cy="71976"/>
            </a:xfrm>
            <a:custGeom>
              <a:avLst/>
              <a:gdLst/>
              <a:ahLst/>
              <a:cxnLst/>
              <a:rect l="l" t="t" r="r" b="b"/>
              <a:pathLst>
                <a:path w="66" h="291" extrusionOk="0">
                  <a:moveTo>
                    <a:pt x="66" y="258"/>
                  </a:moveTo>
                  <a:lnTo>
                    <a:pt x="66" y="258"/>
                  </a:lnTo>
                  <a:cubicBezTo>
                    <a:pt x="66" y="34"/>
                    <a:pt x="66" y="34"/>
                    <a:pt x="66" y="34"/>
                  </a:cubicBezTo>
                  <a:cubicBezTo>
                    <a:pt x="66" y="16"/>
                    <a:pt x="51" y="5"/>
                    <a:pt x="37" y="1"/>
                  </a:cubicBezTo>
                  <a:cubicBezTo>
                    <a:pt x="19" y="-3"/>
                    <a:pt x="0" y="12"/>
                    <a:pt x="0" y="34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9"/>
                    <a:pt x="19" y="294"/>
                    <a:pt x="37" y="291"/>
                  </a:cubicBezTo>
                  <a:cubicBezTo>
                    <a:pt x="51" y="291"/>
                    <a:pt x="66" y="276"/>
                    <a:pt x="66" y="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307;p78">
            <a:extLst>
              <a:ext uri="{FF2B5EF4-FFF2-40B4-BE49-F238E27FC236}">
                <a16:creationId xmlns:a16="http://schemas.microsoft.com/office/drawing/2014/main" id="{510ADF1E-B248-4F0F-A0F6-E44439FD8363}"/>
              </a:ext>
            </a:extLst>
          </p:cNvPr>
          <p:cNvGrpSpPr/>
          <p:nvPr/>
        </p:nvGrpSpPr>
        <p:grpSpPr>
          <a:xfrm>
            <a:off x="10438028" y="2153694"/>
            <a:ext cx="504292" cy="504024"/>
            <a:chOff x="4738268" y="4095232"/>
            <a:chExt cx="428532" cy="428304"/>
          </a:xfrm>
          <a:solidFill>
            <a:schemeClr val="bg2"/>
          </a:solidFill>
        </p:grpSpPr>
        <p:sp>
          <p:nvSpPr>
            <p:cNvPr id="35" name="Google Shape;1308;p78">
              <a:extLst>
                <a:ext uri="{FF2B5EF4-FFF2-40B4-BE49-F238E27FC236}">
                  <a16:creationId xmlns:a16="http://schemas.microsoft.com/office/drawing/2014/main" id="{DCF8CA40-B9BB-46B7-981A-015536FFE2EB}"/>
                </a:ext>
              </a:extLst>
            </p:cNvPr>
            <p:cNvSpPr/>
            <p:nvPr/>
          </p:nvSpPr>
          <p:spPr>
            <a:xfrm>
              <a:off x="4738268" y="4095232"/>
              <a:ext cx="428532" cy="428304"/>
            </a:xfrm>
            <a:custGeom>
              <a:avLst/>
              <a:gdLst/>
              <a:ahLst/>
              <a:cxnLst/>
              <a:rect l="l" t="t" r="r" b="b"/>
              <a:pathLst>
                <a:path w="13118" h="13111" extrusionOk="0">
                  <a:moveTo>
                    <a:pt x="4322" y="385"/>
                  </a:moveTo>
                  <a:cubicBezTo>
                    <a:pt x="4788" y="385"/>
                    <a:pt x="5166" y="765"/>
                    <a:pt x="5166" y="1231"/>
                  </a:cubicBezTo>
                  <a:cubicBezTo>
                    <a:pt x="5166" y="1695"/>
                    <a:pt x="4788" y="2075"/>
                    <a:pt x="4322" y="2075"/>
                  </a:cubicBezTo>
                  <a:cubicBezTo>
                    <a:pt x="3856" y="2075"/>
                    <a:pt x="3478" y="1697"/>
                    <a:pt x="3478" y="1231"/>
                  </a:cubicBezTo>
                  <a:cubicBezTo>
                    <a:pt x="3478" y="765"/>
                    <a:pt x="3856" y="385"/>
                    <a:pt x="4322" y="385"/>
                  </a:cubicBezTo>
                  <a:close/>
                  <a:moveTo>
                    <a:pt x="8793" y="385"/>
                  </a:moveTo>
                  <a:cubicBezTo>
                    <a:pt x="9258" y="385"/>
                    <a:pt x="9637" y="765"/>
                    <a:pt x="9637" y="1231"/>
                  </a:cubicBezTo>
                  <a:cubicBezTo>
                    <a:pt x="9637" y="1695"/>
                    <a:pt x="9258" y="2075"/>
                    <a:pt x="8793" y="2075"/>
                  </a:cubicBezTo>
                  <a:cubicBezTo>
                    <a:pt x="8327" y="2075"/>
                    <a:pt x="7949" y="1697"/>
                    <a:pt x="7949" y="1231"/>
                  </a:cubicBezTo>
                  <a:cubicBezTo>
                    <a:pt x="7949" y="765"/>
                    <a:pt x="8327" y="385"/>
                    <a:pt x="8793" y="385"/>
                  </a:cubicBezTo>
                  <a:close/>
                  <a:moveTo>
                    <a:pt x="1228" y="1667"/>
                  </a:moveTo>
                  <a:cubicBezTo>
                    <a:pt x="1694" y="1667"/>
                    <a:pt x="2074" y="2046"/>
                    <a:pt x="2074" y="2511"/>
                  </a:cubicBezTo>
                  <a:cubicBezTo>
                    <a:pt x="2074" y="2977"/>
                    <a:pt x="1694" y="3355"/>
                    <a:pt x="1228" y="3355"/>
                  </a:cubicBezTo>
                  <a:cubicBezTo>
                    <a:pt x="764" y="3355"/>
                    <a:pt x="384" y="2977"/>
                    <a:pt x="384" y="2511"/>
                  </a:cubicBezTo>
                  <a:cubicBezTo>
                    <a:pt x="384" y="2046"/>
                    <a:pt x="763" y="1667"/>
                    <a:pt x="1228" y="1667"/>
                  </a:cubicBezTo>
                  <a:close/>
                  <a:moveTo>
                    <a:pt x="11889" y="1667"/>
                  </a:moveTo>
                  <a:cubicBezTo>
                    <a:pt x="12355" y="1667"/>
                    <a:pt x="12733" y="2046"/>
                    <a:pt x="12733" y="2511"/>
                  </a:cubicBezTo>
                  <a:cubicBezTo>
                    <a:pt x="12733" y="2977"/>
                    <a:pt x="12355" y="3355"/>
                    <a:pt x="11889" y="3355"/>
                  </a:cubicBezTo>
                  <a:cubicBezTo>
                    <a:pt x="11423" y="3355"/>
                    <a:pt x="11045" y="2977"/>
                    <a:pt x="11045" y="2511"/>
                  </a:cubicBezTo>
                  <a:cubicBezTo>
                    <a:pt x="11045" y="2046"/>
                    <a:pt x="11423" y="1667"/>
                    <a:pt x="11889" y="1667"/>
                  </a:cubicBezTo>
                  <a:close/>
                  <a:moveTo>
                    <a:pt x="4515" y="2444"/>
                  </a:moveTo>
                  <a:lnTo>
                    <a:pt x="4515" y="3352"/>
                  </a:lnTo>
                  <a:cubicBezTo>
                    <a:pt x="4515" y="3403"/>
                    <a:pt x="4535" y="3452"/>
                    <a:pt x="4572" y="3488"/>
                  </a:cubicBezTo>
                  <a:lnTo>
                    <a:pt x="5850" y="4765"/>
                  </a:lnTo>
                  <a:lnTo>
                    <a:pt x="5578" y="5037"/>
                  </a:lnTo>
                  <a:lnTo>
                    <a:pt x="4188" y="3648"/>
                  </a:lnTo>
                  <a:cubicBezTo>
                    <a:pt x="4151" y="3611"/>
                    <a:pt x="4131" y="3563"/>
                    <a:pt x="4131" y="3511"/>
                  </a:cubicBezTo>
                  <a:lnTo>
                    <a:pt x="4131" y="2444"/>
                  </a:lnTo>
                  <a:cubicBezTo>
                    <a:pt x="4194" y="2455"/>
                    <a:pt x="4257" y="2459"/>
                    <a:pt x="4322" y="2459"/>
                  </a:cubicBezTo>
                  <a:cubicBezTo>
                    <a:pt x="4388" y="2459"/>
                    <a:pt x="4452" y="2453"/>
                    <a:pt x="4515" y="2444"/>
                  </a:cubicBezTo>
                  <a:close/>
                  <a:moveTo>
                    <a:pt x="8986" y="2444"/>
                  </a:moveTo>
                  <a:lnTo>
                    <a:pt x="8986" y="3511"/>
                  </a:lnTo>
                  <a:cubicBezTo>
                    <a:pt x="8986" y="3563"/>
                    <a:pt x="8966" y="3611"/>
                    <a:pt x="8931" y="3648"/>
                  </a:cubicBezTo>
                  <a:lnTo>
                    <a:pt x="7540" y="5037"/>
                  </a:lnTo>
                  <a:lnTo>
                    <a:pt x="7269" y="4765"/>
                  </a:lnTo>
                  <a:lnTo>
                    <a:pt x="8547" y="3488"/>
                  </a:lnTo>
                  <a:cubicBezTo>
                    <a:pt x="8582" y="3452"/>
                    <a:pt x="8602" y="3403"/>
                    <a:pt x="8602" y="3352"/>
                  </a:cubicBezTo>
                  <a:lnTo>
                    <a:pt x="8602" y="2444"/>
                  </a:lnTo>
                  <a:cubicBezTo>
                    <a:pt x="8665" y="2455"/>
                    <a:pt x="8728" y="2459"/>
                    <a:pt x="8793" y="2459"/>
                  </a:cubicBezTo>
                  <a:cubicBezTo>
                    <a:pt x="8859" y="2459"/>
                    <a:pt x="8923" y="2455"/>
                    <a:pt x="8986" y="2444"/>
                  </a:cubicBezTo>
                  <a:close/>
                  <a:moveTo>
                    <a:pt x="1421" y="3724"/>
                  </a:moveTo>
                  <a:lnTo>
                    <a:pt x="1421" y="4479"/>
                  </a:lnTo>
                  <a:cubicBezTo>
                    <a:pt x="1421" y="4530"/>
                    <a:pt x="1442" y="4579"/>
                    <a:pt x="1477" y="4616"/>
                  </a:cubicBezTo>
                  <a:lnTo>
                    <a:pt x="2996" y="6135"/>
                  </a:lnTo>
                  <a:cubicBezTo>
                    <a:pt x="3033" y="6171"/>
                    <a:pt x="3081" y="6190"/>
                    <a:pt x="3133" y="6190"/>
                  </a:cubicBezTo>
                  <a:lnTo>
                    <a:pt x="4489" y="6190"/>
                  </a:lnTo>
                  <a:cubicBezTo>
                    <a:pt x="4434" y="6304"/>
                    <a:pt x="4405" y="6430"/>
                    <a:pt x="4405" y="6561"/>
                  </a:cubicBezTo>
                  <a:cubicBezTo>
                    <a:pt x="4405" y="6566"/>
                    <a:pt x="4405" y="6570"/>
                    <a:pt x="4405" y="6575"/>
                  </a:cubicBezTo>
                  <a:lnTo>
                    <a:pt x="2973" y="6575"/>
                  </a:lnTo>
                  <a:cubicBezTo>
                    <a:pt x="2921" y="6575"/>
                    <a:pt x="2873" y="6555"/>
                    <a:pt x="2838" y="6520"/>
                  </a:cubicBezTo>
                  <a:lnTo>
                    <a:pt x="1093" y="4775"/>
                  </a:lnTo>
                  <a:cubicBezTo>
                    <a:pt x="1058" y="4739"/>
                    <a:pt x="1036" y="4690"/>
                    <a:pt x="1036" y="4639"/>
                  </a:cubicBezTo>
                  <a:lnTo>
                    <a:pt x="1036" y="3724"/>
                  </a:lnTo>
                  <a:cubicBezTo>
                    <a:pt x="1099" y="3735"/>
                    <a:pt x="1164" y="3740"/>
                    <a:pt x="1230" y="3740"/>
                  </a:cubicBezTo>
                  <a:cubicBezTo>
                    <a:pt x="1295" y="3740"/>
                    <a:pt x="1359" y="3735"/>
                    <a:pt x="1421" y="3724"/>
                  </a:cubicBezTo>
                  <a:close/>
                  <a:moveTo>
                    <a:pt x="6559" y="4790"/>
                  </a:moveTo>
                  <a:cubicBezTo>
                    <a:pt x="6682" y="4790"/>
                    <a:pt x="6797" y="4838"/>
                    <a:pt x="6883" y="4924"/>
                  </a:cubicBezTo>
                  <a:lnTo>
                    <a:pt x="8195" y="6237"/>
                  </a:lnTo>
                  <a:cubicBezTo>
                    <a:pt x="8282" y="6323"/>
                    <a:pt x="8330" y="6438"/>
                    <a:pt x="8330" y="6559"/>
                  </a:cubicBezTo>
                  <a:cubicBezTo>
                    <a:pt x="8330" y="6682"/>
                    <a:pt x="8282" y="6798"/>
                    <a:pt x="8195" y="6884"/>
                  </a:cubicBezTo>
                  <a:lnTo>
                    <a:pt x="6883" y="8197"/>
                  </a:lnTo>
                  <a:cubicBezTo>
                    <a:pt x="6794" y="8286"/>
                    <a:pt x="6677" y="8331"/>
                    <a:pt x="6559" y="8331"/>
                  </a:cubicBezTo>
                  <a:cubicBezTo>
                    <a:pt x="6442" y="8331"/>
                    <a:pt x="6325" y="8286"/>
                    <a:pt x="6236" y="8197"/>
                  </a:cubicBezTo>
                  <a:lnTo>
                    <a:pt x="4923" y="6884"/>
                  </a:lnTo>
                  <a:cubicBezTo>
                    <a:pt x="4837" y="6798"/>
                    <a:pt x="4789" y="6682"/>
                    <a:pt x="4789" y="6559"/>
                  </a:cubicBezTo>
                  <a:cubicBezTo>
                    <a:pt x="4789" y="6438"/>
                    <a:pt x="4837" y="6323"/>
                    <a:pt x="4923" y="6237"/>
                  </a:cubicBezTo>
                  <a:lnTo>
                    <a:pt x="6236" y="4924"/>
                  </a:lnTo>
                  <a:cubicBezTo>
                    <a:pt x="6322" y="4838"/>
                    <a:pt x="6437" y="4790"/>
                    <a:pt x="6559" y="4790"/>
                  </a:cubicBezTo>
                  <a:close/>
                  <a:moveTo>
                    <a:pt x="4734" y="7239"/>
                  </a:moveTo>
                  <a:lnTo>
                    <a:pt x="5006" y="7511"/>
                  </a:lnTo>
                  <a:lnTo>
                    <a:pt x="3076" y="9439"/>
                  </a:lnTo>
                  <a:cubicBezTo>
                    <a:pt x="3041" y="9476"/>
                    <a:pt x="3021" y="9525"/>
                    <a:pt x="3021" y="9576"/>
                  </a:cubicBezTo>
                  <a:lnTo>
                    <a:pt x="3021" y="10667"/>
                  </a:lnTo>
                  <a:cubicBezTo>
                    <a:pt x="2958" y="10657"/>
                    <a:pt x="2893" y="10652"/>
                    <a:pt x="2829" y="10652"/>
                  </a:cubicBezTo>
                  <a:cubicBezTo>
                    <a:pt x="2763" y="10652"/>
                    <a:pt x="2698" y="10657"/>
                    <a:pt x="2637" y="10667"/>
                  </a:cubicBezTo>
                  <a:lnTo>
                    <a:pt x="2637" y="9416"/>
                  </a:lnTo>
                  <a:cubicBezTo>
                    <a:pt x="2637" y="9365"/>
                    <a:pt x="2657" y="9316"/>
                    <a:pt x="2692" y="9281"/>
                  </a:cubicBezTo>
                  <a:lnTo>
                    <a:pt x="4734" y="7239"/>
                  </a:lnTo>
                  <a:close/>
                  <a:moveTo>
                    <a:pt x="6751" y="8692"/>
                  </a:moveTo>
                  <a:lnTo>
                    <a:pt x="6751" y="10667"/>
                  </a:lnTo>
                  <a:cubicBezTo>
                    <a:pt x="6688" y="10657"/>
                    <a:pt x="6625" y="10652"/>
                    <a:pt x="6559" y="10652"/>
                  </a:cubicBezTo>
                  <a:cubicBezTo>
                    <a:pt x="6494" y="10652"/>
                    <a:pt x="6430" y="10657"/>
                    <a:pt x="6367" y="10667"/>
                  </a:cubicBezTo>
                  <a:lnTo>
                    <a:pt x="6367" y="8692"/>
                  </a:lnTo>
                  <a:cubicBezTo>
                    <a:pt x="6430" y="8707"/>
                    <a:pt x="6494" y="8713"/>
                    <a:pt x="6559" y="8713"/>
                  </a:cubicBezTo>
                  <a:cubicBezTo>
                    <a:pt x="6623" y="8713"/>
                    <a:pt x="6688" y="8707"/>
                    <a:pt x="6751" y="8692"/>
                  </a:cubicBezTo>
                  <a:close/>
                  <a:moveTo>
                    <a:pt x="8384" y="7239"/>
                  </a:moveTo>
                  <a:lnTo>
                    <a:pt x="10425" y="9281"/>
                  </a:lnTo>
                  <a:cubicBezTo>
                    <a:pt x="10462" y="9316"/>
                    <a:pt x="10482" y="9365"/>
                    <a:pt x="10482" y="9416"/>
                  </a:cubicBezTo>
                  <a:lnTo>
                    <a:pt x="10482" y="10667"/>
                  </a:lnTo>
                  <a:cubicBezTo>
                    <a:pt x="10419" y="10657"/>
                    <a:pt x="10355" y="10652"/>
                    <a:pt x="10290" y="10652"/>
                  </a:cubicBezTo>
                  <a:cubicBezTo>
                    <a:pt x="10225" y="10652"/>
                    <a:pt x="10161" y="10657"/>
                    <a:pt x="10098" y="10667"/>
                  </a:cubicBezTo>
                  <a:lnTo>
                    <a:pt x="10098" y="9576"/>
                  </a:lnTo>
                  <a:cubicBezTo>
                    <a:pt x="10098" y="9525"/>
                    <a:pt x="10078" y="9476"/>
                    <a:pt x="10041" y="9439"/>
                  </a:cubicBezTo>
                  <a:lnTo>
                    <a:pt x="8113" y="7511"/>
                  </a:lnTo>
                  <a:lnTo>
                    <a:pt x="8384" y="7239"/>
                  </a:lnTo>
                  <a:close/>
                  <a:moveTo>
                    <a:pt x="6559" y="11036"/>
                  </a:moveTo>
                  <a:cubicBezTo>
                    <a:pt x="7025" y="11036"/>
                    <a:pt x="7404" y="11415"/>
                    <a:pt x="7404" y="11880"/>
                  </a:cubicBezTo>
                  <a:cubicBezTo>
                    <a:pt x="7404" y="12346"/>
                    <a:pt x="7025" y="12725"/>
                    <a:pt x="6559" y="12725"/>
                  </a:cubicBezTo>
                  <a:cubicBezTo>
                    <a:pt x="6093" y="12725"/>
                    <a:pt x="5715" y="12346"/>
                    <a:pt x="5715" y="11880"/>
                  </a:cubicBezTo>
                  <a:cubicBezTo>
                    <a:pt x="5715" y="11415"/>
                    <a:pt x="6093" y="11036"/>
                    <a:pt x="6559" y="11036"/>
                  </a:cubicBezTo>
                  <a:close/>
                  <a:moveTo>
                    <a:pt x="10290" y="11036"/>
                  </a:moveTo>
                  <a:cubicBezTo>
                    <a:pt x="10756" y="11036"/>
                    <a:pt x="11134" y="11415"/>
                    <a:pt x="11134" y="11880"/>
                  </a:cubicBezTo>
                  <a:cubicBezTo>
                    <a:pt x="11134" y="12346"/>
                    <a:pt x="10756" y="12725"/>
                    <a:pt x="10290" y="12725"/>
                  </a:cubicBezTo>
                  <a:cubicBezTo>
                    <a:pt x="9824" y="12725"/>
                    <a:pt x="9446" y="12346"/>
                    <a:pt x="9446" y="11880"/>
                  </a:cubicBezTo>
                  <a:cubicBezTo>
                    <a:pt x="9446" y="11415"/>
                    <a:pt x="9824" y="11036"/>
                    <a:pt x="10290" y="11036"/>
                  </a:cubicBezTo>
                  <a:close/>
                  <a:moveTo>
                    <a:pt x="4322" y="1"/>
                  </a:moveTo>
                  <a:cubicBezTo>
                    <a:pt x="3645" y="1"/>
                    <a:pt x="3093" y="553"/>
                    <a:pt x="3093" y="1231"/>
                  </a:cubicBezTo>
                  <a:cubicBezTo>
                    <a:pt x="3093" y="1700"/>
                    <a:pt x="3359" y="2109"/>
                    <a:pt x="3748" y="2316"/>
                  </a:cubicBezTo>
                  <a:lnTo>
                    <a:pt x="3748" y="3511"/>
                  </a:lnTo>
                  <a:cubicBezTo>
                    <a:pt x="3748" y="3665"/>
                    <a:pt x="3808" y="3809"/>
                    <a:pt x="3916" y="3920"/>
                  </a:cubicBezTo>
                  <a:lnTo>
                    <a:pt x="5307" y="5310"/>
                  </a:lnTo>
                  <a:lnTo>
                    <a:pt x="4809" y="5806"/>
                  </a:lnTo>
                  <a:lnTo>
                    <a:pt x="3212" y="5806"/>
                  </a:lnTo>
                  <a:lnTo>
                    <a:pt x="1805" y="4399"/>
                  </a:lnTo>
                  <a:lnTo>
                    <a:pt x="1805" y="3595"/>
                  </a:lnTo>
                  <a:cubicBezTo>
                    <a:pt x="2194" y="3389"/>
                    <a:pt x="2458" y="2980"/>
                    <a:pt x="2458" y="2511"/>
                  </a:cubicBezTo>
                  <a:cubicBezTo>
                    <a:pt x="2458" y="1833"/>
                    <a:pt x="1906" y="1283"/>
                    <a:pt x="1230" y="1283"/>
                  </a:cubicBezTo>
                  <a:cubicBezTo>
                    <a:pt x="552" y="1283"/>
                    <a:pt x="0" y="1833"/>
                    <a:pt x="0" y="2511"/>
                  </a:cubicBezTo>
                  <a:cubicBezTo>
                    <a:pt x="0" y="2980"/>
                    <a:pt x="264" y="3389"/>
                    <a:pt x="653" y="3595"/>
                  </a:cubicBezTo>
                  <a:lnTo>
                    <a:pt x="653" y="4639"/>
                  </a:lnTo>
                  <a:cubicBezTo>
                    <a:pt x="653" y="4791"/>
                    <a:pt x="715" y="4939"/>
                    <a:pt x="823" y="5047"/>
                  </a:cubicBezTo>
                  <a:lnTo>
                    <a:pt x="2566" y="6790"/>
                  </a:lnTo>
                  <a:cubicBezTo>
                    <a:pt x="2675" y="6899"/>
                    <a:pt x="2820" y="6959"/>
                    <a:pt x="2973" y="6959"/>
                  </a:cubicBezTo>
                  <a:lnTo>
                    <a:pt x="4469" y="6959"/>
                  </a:lnTo>
                  <a:lnTo>
                    <a:pt x="2420" y="9009"/>
                  </a:lnTo>
                  <a:cubicBezTo>
                    <a:pt x="2314" y="9116"/>
                    <a:pt x="2252" y="9265"/>
                    <a:pt x="2252" y="9416"/>
                  </a:cubicBezTo>
                  <a:lnTo>
                    <a:pt x="2252" y="10794"/>
                  </a:lnTo>
                  <a:cubicBezTo>
                    <a:pt x="1997" y="10929"/>
                    <a:pt x="1794" y="11150"/>
                    <a:pt x="1684" y="11433"/>
                  </a:cubicBezTo>
                  <a:cubicBezTo>
                    <a:pt x="1645" y="11532"/>
                    <a:pt x="1693" y="11644"/>
                    <a:pt x="1793" y="11682"/>
                  </a:cubicBezTo>
                  <a:cubicBezTo>
                    <a:pt x="1815" y="11691"/>
                    <a:pt x="1839" y="11695"/>
                    <a:pt x="1862" y="11695"/>
                  </a:cubicBezTo>
                  <a:cubicBezTo>
                    <a:pt x="1938" y="11695"/>
                    <a:pt x="2011" y="11649"/>
                    <a:pt x="2042" y="11573"/>
                  </a:cubicBezTo>
                  <a:cubicBezTo>
                    <a:pt x="2169" y="11247"/>
                    <a:pt x="2477" y="11036"/>
                    <a:pt x="2827" y="11036"/>
                  </a:cubicBezTo>
                  <a:cubicBezTo>
                    <a:pt x="3293" y="11036"/>
                    <a:pt x="3673" y="11415"/>
                    <a:pt x="3673" y="11880"/>
                  </a:cubicBezTo>
                  <a:cubicBezTo>
                    <a:pt x="3673" y="12346"/>
                    <a:pt x="3293" y="12726"/>
                    <a:pt x="2827" y="12726"/>
                  </a:cubicBezTo>
                  <a:cubicBezTo>
                    <a:pt x="2477" y="12726"/>
                    <a:pt x="2168" y="12515"/>
                    <a:pt x="2042" y="12190"/>
                  </a:cubicBezTo>
                  <a:cubicBezTo>
                    <a:pt x="2011" y="12113"/>
                    <a:pt x="1939" y="12066"/>
                    <a:pt x="1863" y="12066"/>
                  </a:cubicBezTo>
                  <a:cubicBezTo>
                    <a:pt x="1840" y="12066"/>
                    <a:pt x="1816" y="12071"/>
                    <a:pt x="1793" y="12080"/>
                  </a:cubicBezTo>
                  <a:cubicBezTo>
                    <a:pt x="1693" y="12119"/>
                    <a:pt x="1645" y="12229"/>
                    <a:pt x="1684" y="12328"/>
                  </a:cubicBezTo>
                  <a:cubicBezTo>
                    <a:pt x="1870" y="12803"/>
                    <a:pt x="2318" y="13110"/>
                    <a:pt x="2827" y="13110"/>
                  </a:cubicBezTo>
                  <a:cubicBezTo>
                    <a:pt x="3505" y="13110"/>
                    <a:pt x="4057" y="12559"/>
                    <a:pt x="4057" y="11880"/>
                  </a:cubicBezTo>
                  <a:cubicBezTo>
                    <a:pt x="4057" y="11412"/>
                    <a:pt x="3793" y="11003"/>
                    <a:pt x="3404" y="10797"/>
                  </a:cubicBezTo>
                  <a:lnTo>
                    <a:pt x="3404" y="9656"/>
                  </a:lnTo>
                  <a:lnTo>
                    <a:pt x="5278" y="7783"/>
                  </a:lnTo>
                  <a:lnTo>
                    <a:pt x="5964" y="8469"/>
                  </a:lnTo>
                  <a:cubicBezTo>
                    <a:pt x="5970" y="8475"/>
                    <a:pt x="5976" y="8481"/>
                    <a:pt x="5982" y="8486"/>
                  </a:cubicBezTo>
                  <a:lnTo>
                    <a:pt x="5982" y="10797"/>
                  </a:lnTo>
                  <a:cubicBezTo>
                    <a:pt x="5595" y="11003"/>
                    <a:pt x="5330" y="11412"/>
                    <a:pt x="5330" y="11880"/>
                  </a:cubicBezTo>
                  <a:cubicBezTo>
                    <a:pt x="5330" y="12559"/>
                    <a:pt x="5881" y="13109"/>
                    <a:pt x="6559" y="13109"/>
                  </a:cubicBezTo>
                  <a:cubicBezTo>
                    <a:pt x="7237" y="13109"/>
                    <a:pt x="7787" y="12559"/>
                    <a:pt x="7787" y="11880"/>
                  </a:cubicBezTo>
                  <a:cubicBezTo>
                    <a:pt x="7787" y="11412"/>
                    <a:pt x="7523" y="11003"/>
                    <a:pt x="7135" y="10797"/>
                  </a:cubicBezTo>
                  <a:lnTo>
                    <a:pt x="7135" y="8486"/>
                  </a:lnTo>
                  <a:cubicBezTo>
                    <a:pt x="7141" y="8480"/>
                    <a:pt x="7148" y="8475"/>
                    <a:pt x="7154" y="8467"/>
                  </a:cubicBezTo>
                  <a:lnTo>
                    <a:pt x="7839" y="7782"/>
                  </a:lnTo>
                  <a:lnTo>
                    <a:pt x="9714" y="9656"/>
                  </a:lnTo>
                  <a:lnTo>
                    <a:pt x="9714" y="10797"/>
                  </a:lnTo>
                  <a:cubicBezTo>
                    <a:pt x="9325" y="11003"/>
                    <a:pt x="9060" y="11412"/>
                    <a:pt x="9060" y="11880"/>
                  </a:cubicBezTo>
                  <a:cubicBezTo>
                    <a:pt x="9060" y="12559"/>
                    <a:pt x="9612" y="13109"/>
                    <a:pt x="10290" y="13109"/>
                  </a:cubicBezTo>
                  <a:cubicBezTo>
                    <a:pt x="10967" y="13109"/>
                    <a:pt x="11518" y="12559"/>
                    <a:pt x="11518" y="11880"/>
                  </a:cubicBezTo>
                  <a:cubicBezTo>
                    <a:pt x="11518" y="11412"/>
                    <a:pt x="11254" y="11003"/>
                    <a:pt x="10865" y="10797"/>
                  </a:cubicBezTo>
                  <a:lnTo>
                    <a:pt x="10865" y="9416"/>
                  </a:lnTo>
                  <a:cubicBezTo>
                    <a:pt x="10865" y="9265"/>
                    <a:pt x="10804" y="9116"/>
                    <a:pt x="10697" y="9009"/>
                  </a:cubicBezTo>
                  <a:lnTo>
                    <a:pt x="8648" y="6959"/>
                  </a:lnTo>
                  <a:lnTo>
                    <a:pt x="10144" y="6959"/>
                  </a:lnTo>
                  <a:cubicBezTo>
                    <a:pt x="10298" y="6959"/>
                    <a:pt x="10442" y="6899"/>
                    <a:pt x="10551" y="6790"/>
                  </a:cubicBezTo>
                  <a:lnTo>
                    <a:pt x="11131" y="6210"/>
                  </a:lnTo>
                  <a:cubicBezTo>
                    <a:pt x="11206" y="6135"/>
                    <a:pt x="11206" y="6014"/>
                    <a:pt x="11131" y="5938"/>
                  </a:cubicBezTo>
                  <a:cubicBezTo>
                    <a:pt x="11094" y="5901"/>
                    <a:pt x="11045" y="5882"/>
                    <a:pt x="10996" y="5882"/>
                  </a:cubicBezTo>
                  <a:cubicBezTo>
                    <a:pt x="10947" y="5882"/>
                    <a:pt x="10898" y="5901"/>
                    <a:pt x="10860" y="5938"/>
                  </a:cubicBezTo>
                  <a:lnTo>
                    <a:pt x="10279" y="6518"/>
                  </a:lnTo>
                  <a:cubicBezTo>
                    <a:pt x="10244" y="6555"/>
                    <a:pt x="10195" y="6575"/>
                    <a:pt x="10144" y="6575"/>
                  </a:cubicBezTo>
                  <a:lnTo>
                    <a:pt x="8713" y="6575"/>
                  </a:lnTo>
                  <a:cubicBezTo>
                    <a:pt x="8713" y="6570"/>
                    <a:pt x="8713" y="6564"/>
                    <a:pt x="8713" y="6559"/>
                  </a:cubicBezTo>
                  <a:cubicBezTo>
                    <a:pt x="8713" y="6430"/>
                    <a:pt x="8683" y="6304"/>
                    <a:pt x="8628" y="6190"/>
                  </a:cubicBezTo>
                  <a:lnTo>
                    <a:pt x="9986" y="6190"/>
                  </a:lnTo>
                  <a:cubicBezTo>
                    <a:pt x="10036" y="6190"/>
                    <a:pt x="10084" y="6171"/>
                    <a:pt x="10121" y="6134"/>
                  </a:cubicBezTo>
                  <a:lnTo>
                    <a:pt x="11640" y="4615"/>
                  </a:lnTo>
                  <a:cubicBezTo>
                    <a:pt x="11675" y="4579"/>
                    <a:pt x="11697" y="4530"/>
                    <a:pt x="11697" y="4479"/>
                  </a:cubicBezTo>
                  <a:lnTo>
                    <a:pt x="11697" y="3724"/>
                  </a:lnTo>
                  <a:cubicBezTo>
                    <a:pt x="11758" y="3735"/>
                    <a:pt x="11823" y="3740"/>
                    <a:pt x="11889" y="3740"/>
                  </a:cubicBezTo>
                  <a:cubicBezTo>
                    <a:pt x="11954" y="3740"/>
                    <a:pt x="12018" y="3734"/>
                    <a:pt x="12081" y="3724"/>
                  </a:cubicBezTo>
                  <a:lnTo>
                    <a:pt x="12081" y="4639"/>
                  </a:lnTo>
                  <a:cubicBezTo>
                    <a:pt x="12081" y="4688"/>
                    <a:pt x="12060" y="4738"/>
                    <a:pt x="12024" y="4775"/>
                  </a:cubicBezTo>
                  <a:lnTo>
                    <a:pt x="11403" y="5396"/>
                  </a:lnTo>
                  <a:cubicBezTo>
                    <a:pt x="11328" y="5471"/>
                    <a:pt x="11328" y="5592"/>
                    <a:pt x="11403" y="5668"/>
                  </a:cubicBezTo>
                  <a:cubicBezTo>
                    <a:pt x="11440" y="5705"/>
                    <a:pt x="11489" y="5723"/>
                    <a:pt x="11538" y="5723"/>
                  </a:cubicBezTo>
                  <a:cubicBezTo>
                    <a:pt x="11588" y="5723"/>
                    <a:pt x="11637" y="5705"/>
                    <a:pt x="11675" y="5668"/>
                  </a:cubicBezTo>
                  <a:lnTo>
                    <a:pt x="12295" y="5047"/>
                  </a:lnTo>
                  <a:cubicBezTo>
                    <a:pt x="12402" y="4939"/>
                    <a:pt x="12464" y="4790"/>
                    <a:pt x="12464" y="4639"/>
                  </a:cubicBezTo>
                  <a:lnTo>
                    <a:pt x="12464" y="3595"/>
                  </a:lnTo>
                  <a:cubicBezTo>
                    <a:pt x="12853" y="3389"/>
                    <a:pt x="13117" y="2980"/>
                    <a:pt x="13117" y="2511"/>
                  </a:cubicBezTo>
                  <a:cubicBezTo>
                    <a:pt x="13117" y="1833"/>
                    <a:pt x="12567" y="1283"/>
                    <a:pt x="11889" y="1283"/>
                  </a:cubicBezTo>
                  <a:cubicBezTo>
                    <a:pt x="11211" y="1283"/>
                    <a:pt x="10661" y="1833"/>
                    <a:pt x="10661" y="2511"/>
                  </a:cubicBezTo>
                  <a:cubicBezTo>
                    <a:pt x="10661" y="2980"/>
                    <a:pt x="10925" y="3389"/>
                    <a:pt x="11312" y="3597"/>
                  </a:cubicBezTo>
                  <a:lnTo>
                    <a:pt x="11312" y="4399"/>
                  </a:lnTo>
                  <a:lnTo>
                    <a:pt x="9906" y="5806"/>
                  </a:lnTo>
                  <a:lnTo>
                    <a:pt x="8308" y="5806"/>
                  </a:lnTo>
                  <a:lnTo>
                    <a:pt x="7812" y="5310"/>
                  </a:lnTo>
                  <a:lnTo>
                    <a:pt x="9203" y="3918"/>
                  </a:lnTo>
                  <a:cubicBezTo>
                    <a:pt x="9311" y="3811"/>
                    <a:pt x="9371" y="3665"/>
                    <a:pt x="9371" y="3511"/>
                  </a:cubicBezTo>
                  <a:lnTo>
                    <a:pt x="9371" y="2315"/>
                  </a:lnTo>
                  <a:cubicBezTo>
                    <a:pt x="9758" y="2107"/>
                    <a:pt x="10023" y="1698"/>
                    <a:pt x="10023" y="1231"/>
                  </a:cubicBezTo>
                  <a:cubicBezTo>
                    <a:pt x="10023" y="553"/>
                    <a:pt x="9471" y="1"/>
                    <a:pt x="8793" y="1"/>
                  </a:cubicBezTo>
                  <a:cubicBezTo>
                    <a:pt x="8116" y="1"/>
                    <a:pt x="7564" y="553"/>
                    <a:pt x="7564" y="1231"/>
                  </a:cubicBezTo>
                  <a:cubicBezTo>
                    <a:pt x="7564" y="1700"/>
                    <a:pt x="7830" y="2109"/>
                    <a:pt x="8218" y="2316"/>
                  </a:cubicBezTo>
                  <a:lnTo>
                    <a:pt x="8218" y="3272"/>
                  </a:lnTo>
                  <a:lnTo>
                    <a:pt x="6975" y="4515"/>
                  </a:lnTo>
                  <a:cubicBezTo>
                    <a:pt x="6849" y="4444"/>
                    <a:pt x="6708" y="4406"/>
                    <a:pt x="6559" y="4406"/>
                  </a:cubicBezTo>
                  <a:cubicBezTo>
                    <a:pt x="6411" y="4406"/>
                    <a:pt x="6268" y="4444"/>
                    <a:pt x="6144" y="4515"/>
                  </a:cubicBezTo>
                  <a:lnTo>
                    <a:pt x="4900" y="3272"/>
                  </a:lnTo>
                  <a:lnTo>
                    <a:pt x="4900" y="2315"/>
                  </a:lnTo>
                  <a:cubicBezTo>
                    <a:pt x="5287" y="2107"/>
                    <a:pt x="5552" y="1698"/>
                    <a:pt x="5552" y="1231"/>
                  </a:cubicBezTo>
                  <a:cubicBezTo>
                    <a:pt x="5552" y="553"/>
                    <a:pt x="5000" y="1"/>
                    <a:pt x="4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09;p78">
              <a:extLst>
                <a:ext uri="{FF2B5EF4-FFF2-40B4-BE49-F238E27FC236}">
                  <a16:creationId xmlns:a16="http://schemas.microsoft.com/office/drawing/2014/main" id="{03767D0B-C594-4783-BB99-5E69F759AF0A}"/>
                </a:ext>
              </a:extLst>
            </p:cNvPr>
            <p:cNvSpPr/>
            <p:nvPr/>
          </p:nvSpPr>
          <p:spPr>
            <a:xfrm>
              <a:off x="4921108" y="4278104"/>
              <a:ext cx="62885" cy="62852"/>
            </a:xfrm>
            <a:custGeom>
              <a:avLst/>
              <a:gdLst/>
              <a:ahLst/>
              <a:cxnLst/>
              <a:rect l="l" t="t" r="r" b="b"/>
              <a:pathLst>
                <a:path w="1925" h="1924" extrusionOk="0">
                  <a:moveTo>
                    <a:pt x="962" y="385"/>
                  </a:moveTo>
                  <a:cubicBezTo>
                    <a:pt x="977" y="385"/>
                    <a:pt x="994" y="391"/>
                    <a:pt x="1006" y="403"/>
                  </a:cubicBezTo>
                  <a:lnTo>
                    <a:pt x="1521" y="917"/>
                  </a:lnTo>
                  <a:cubicBezTo>
                    <a:pt x="1537" y="934"/>
                    <a:pt x="1540" y="952"/>
                    <a:pt x="1540" y="961"/>
                  </a:cubicBezTo>
                  <a:cubicBezTo>
                    <a:pt x="1540" y="972"/>
                    <a:pt x="1537" y="991"/>
                    <a:pt x="1521" y="1006"/>
                  </a:cubicBezTo>
                  <a:lnTo>
                    <a:pt x="1006" y="1521"/>
                  </a:lnTo>
                  <a:cubicBezTo>
                    <a:pt x="994" y="1533"/>
                    <a:pt x="978" y="1540"/>
                    <a:pt x="962" y="1540"/>
                  </a:cubicBezTo>
                  <a:cubicBezTo>
                    <a:pt x="946" y="1540"/>
                    <a:pt x="929" y="1533"/>
                    <a:pt x="917" y="1521"/>
                  </a:cubicBezTo>
                  <a:lnTo>
                    <a:pt x="404" y="1006"/>
                  </a:lnTo>
                  <a:cubicBezTo>
                    <a:pt x="387" y="991"/>
                    <a:pt x="385" y="972"/>
                    <a:pt x="385" y="961"/>
                  </a:cubicBezTo>
                  <a:cubicBezTo>
                    <a:pt x="385" y="952"/>
                    <a:pt x="387" y="934"/>
                    <a:pt x="404" y="917"/>
                  </a:cubicBezTo>
                  <a:lnTo>
                    <a:pt x="917" y="403"/>
                  </a:lnTo>
                  <a:cubicBezTo>
                    <a:pt x="929" y="391"/>
                    <a:pt x="946" y="385"/>
                    <a:pt x="962" y="385"/>
                  </a:cubicBezTo>
                  <a:close/>
                  <a:moveTo>
                    <a:pt x="962" y="1"/>
                  </a:moveTo>
                  <a:cubicBezTo>
                    <a:pt x="848" y="1"/>
                    <a:pt x="733" y="44"/>
                    <a:pt x="647" y="131"/>
                  </a:cubicBezTo>
                  <a:lnTo>
                    <a:pt x="131" y="646"/>
                  </a:lnTo>
                  <a:cubicBezTo>
                    <a:pt x="47" y="731"/>
                    <a:pt x="1" y="843"/>
                    <a:pt x="1" y="961"/>
                  </a:cubicBezTo>
                  <a:cubicBezTo>
                    <a:pt x="1" y="1081"/>
                    <a:pt x="47" y="1194"/>
                    <a:pt x="131" y="1278"/>
                  </a:cubicBezTo>
                  <a:lnTo>
                    <a:pt x="647" y="1793"/>
                  </a:lnTo>
                  <a:cubicBezTo>
                    <a:pt x="733" y="1879"/>
                    <a:pt x="848" y="1924"/>
                    <a:pt x="962" y="1924"/>
                  </a:cubicBezTo>
                  <a:cubicBezTo>
                    <a:pt x="1077" y="1924"/>
                    <a:pt x="1191" y="1879"/>
                    <a:pt x="1278" y="1793"/>
                  </a:cubicBezTo>
                  <a:lnTo>
                    <a:pt x="1793" y="1278"/>
                  </a:lnTo>
                  <a:cubicBezTo>
                    <a:pt x="1878" y="1194"/>
                    <a:pt x="1924" y="1081"/>
                    <a:pt x="1924" y="961"/>
                  </a:cubicBezTo>
                  <a:cubicBezTo>
                    <a:pt x="1924" y="843"/>
                    <a:pt x="1876" y="731"/>
                    <a:pt x="1793" y="646"/>
                  </a:cubicBezTo>
                  <a:lnTo>
                    <a:pt x="1278" y="131"/>
                  </a:lnTo>
                  <a:cubicBezTo>
                    <a:pt x="1192" y="44"/>
                    <a:pt x="1077" y="1"/>
                    <a:pt x="9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Овал 38">
            <a:extLst>
              <a:ext uri="{FF2B5EF4-FFF2-40B4-BE49-F238E27FC236}">
                <a16:creationId xmlns:a16="http://schemas.microsoft.com/office/drawing/2014/main" id="{AF7C678C-6920-4764-8930-A7909A534202}"/>
              </a:ext>
            </a:extLst>
          </p:cNvPr>
          <p:cNvSpPr/>
          <p:nvPr/>
        </p:nvSpPr>
        <p:spPr>
          <a:xfrm>
            <a:off x="5773369" y="4795292"/>
            <a:ext cx="788534" cy="788532"/>
          </a:xfrm>
          <a:prstGeom prst="ellipse">
            <a:avLst/>
          </a:prstGeom>
          <a:solidFill>
            <a:srgbClr val="7A69F3">
              <a:alpha val="19000"/>
            </a:srgbClr>
          </a:solidFill>
          <a:ln>
            <a:solidFill>
              <a:srgbClr val="F14C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1296BB-6B35-42BF-8443-05567BF8B4F4}"/>
              </a:ext>
            </a:extLst>
          </p:cNvPr>
          <p:cNvSpPr txBox="1"/>
          <p:nvPr/>
        </p:nvSpPr>
        <p:spPr>
          <a:xfrm>
            <a:off x="6572250" y="6168035"/>
            <a:ext cx="561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Ставрицкий Александр Васильевич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1A27EAEE-062A-4760-AFC9-7EB1729E359A}"/>
              </a:ext>
            </a:extLst>
          </p:cNvPr>
          <p:cNvSpPr/>
          <p:nvPr/>
        </p:nvSpPr>
        <p:spPr>
          <a:xfrm>
            <a:off x="5773369" y="5824636"/>
            <a:ext cx="788534" cy="788532"/>
          </a:xfrm>
          <a:prstGeom prst="ellipse">
            <a:avLst/>
          </a:prstGeom>
          <a:solidFill>
            <a:srgbClr val="7A69F3">
              <a:alpha val="19000"/>
            </a:srgbClr>
          </a:solidFill>
          <a:ln>
            <a:solidFill>
              <a:srgbClr val="F14C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881A735-83A8-464A-88A8-E1BCE04DF58D}"/>
              </a:ext>
            </a:extLst>
          </p:cNvPr>
          <p:cNvSpPr txBox="1"/>
          <p:nvPr/>
        </p:nvSpPr>
        <p:spPr>
          <a:xfrm>
            <a:off x="6572250" y="5803403"/>
            <a:ext cx="437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Управляющий эксперт отдела анализа поведения клиентов ПАО Промсвязьбанк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052F87-E287-4FA1-8C48-1D87C3EFAA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69167" l="6545" r="89791">
                        <a14:foregroundMark x1="32199" y1="21500" x2="55236" y2="15167"/>
                        <a14:foregroundMark x1="53141" y1="15000" x2="31414" y2="17167"/>
                        <a14:foregroundMark x1="43717" y1="12000" x2="55759" y2="11667"/>
                        <a14:foregroundMark x1="30105" y1="30000" x2="29319" y2="33667"/>
                        <a14:foregroundMark x1="28272" y1="56500" x2="53665" y2="61833"/>
                        <a14:foregroundMark x1="26440" y1="60667" x2="62827" y2="65500"/>
                        <a14:foregroundMark x1="42670" y1="66000" x2="70157" y2="55500"/>
                        <a14:foregroundMark x1="59948" y1="62667" x2="80366" y2="57833"/>
                        <a14:foregroundMark x1="81414" y1="61167" x2="85340" y2="58333"/>
                        <a14:foregroundMark x1="78534" y1="62333" x2="59162" y2="65500"/>
                        <a14:foregroundMark x1="69634" y1="65333" x2="23037" y2="67833"/>
                        <a14:foregroundMark x1="23037" y1="67833" x2="22251" y2="67500"/>
                        <a14:foregroundMark x1="17277" y1="64167" x2="32461" y2="52667"/>
                        <a14:foregroundMark x1="26440" y1="56167" x2="13874" y2="62167"/>
                        <a14:foregroundMark x1="20157" y1="59833" x2="10471" y2="66000"/>
                        <a14:foregroundMark x1="15183" y1="62167" x2="10209" y2="63667"/>
                        <a14:foregroundMark x1="10995" y1="61000" x2="16230" y2="57667"/>
                        <a14:foregroundMark x1="15445" y1="58000" x2="9424" y2="62000"/>
                        <a14:foregroundMark x1="28272" y1="64500" x2="62042" y2="66833"/>
                        <a14:foregroundMark x1="29843" y1="66667" x2="60471" y2="68500"/>
                        <a14:foregroundMark x1="44503" y1="68500" x2="72513" y2="65667"/>
                        <a14:foregroundMark x1="63874" y1="68333" x2="84817" y2="62833"/>
                        <a14:foregroundMark x1="77487" y1="66000" x2="80890" y2="61833"/>
                        <a14:foregroundMark x1="66754" y1="66500" x2="37696" y2="68500"/>
                        <a14:foregroundMark x1="50262" y1="68333" x2="28010" y2="69167"/>
                        <a14:foregroundMark x1="6545" y1="64000" x2="15183" y2="58500"/>
                        <a14:backgroundMark x1="14136" y1="48167" x2="19372" y2="45000"/>
                        <a14:backgroundMark x1="64660" y1="45667" x2="67277" y2="43333"/>
                        <a14:backgroundMark x1="73822" y1="22167" x2="71990" y2="1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5" b="30532"/>
          <a:stretch/>
        </p:blipFill>
        <p:spPr>
          <a:xfrm>
            <a:off x="5773369" y="4822055"/>
            <a:ext cx="788534" cy="755419"/>
          </a:xfrm>
          <a:prstGeom prst="ellipse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394532-A1D8-41F8-9CA7-C6B53A28A8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063" b="66719" l="16094" r="61250">
                        <a14:foregroundMark x1="33594" y1="25156" x2="40625" y2="22969"/>
                        <a14:foregroundMark x1="40625" y1="22969" x2="41875" y2="23750"/>
                        <a14:foregroundMark x1="41094" y1="22344" x2="45625" y2="19063"/>
                        <a14:foregroundMark x1="31322" y1="36357" x2="31250" y2="33750"/>
                        <a14:foregroundMark x1="31406" y1="39375" x2="31331" y2="36674"/>
                        <a14:foregroundMark x1="30963" y1="37048" x2="32188" y2="28750"/>
                        <a14:foregroundMark x1="30781" y1="38281" x2="30716" y2="38718"/>
                        <a14:foregroundMark x1="33906" y1="51563" x2="33125" y2="65313"/>
                        <a14:foregroundMark x1="30781" y1="52656" x2="23125" y2="60781"/>
                        <a14:foregroundMark x1="23125" y1="60781" x2="21875" y2="63594"/>
                        <a14:foregroundMark x1="24375" y1="57188" x2="16563" y2="61250"/>
                        <a14:foregroundMark x1="16563" y1="61250" x2="16094" y2="62500"/>
                        <a14:foregroundMark x1="30625" y1="59688" x2="46563" y2="61563"/>
                        <a14:foregroundMark x1="35000" y1="58750" x2="50938" y2="64531"/>
                        <a14:foregroundMark x1="39219" y1="63750" x2="49219" y2="65469"/>
                        <a14:foregroundMark x1="35781" y1="65313" x2="43906" y2="65938"/>
                        <a14:foregroundMark x1="22344" y1="64375" x2="32969" y2="64219"/>
                        <a14:foregroundMark x1="32969" y1="64219" x2="42500" y2="64219"/>
                        <a14:foregroundMark x1="19844" y1="64688" x2="32344" y2="64688"/>
                        <a14:foregroundMark x1="36250" y1="55469" x2="43594" y2="53438"/>
                        <a14:foregroundMark x1="43594" y1="53438" x2="41250" y2="51719"/>
                        <a14:foregroundMark x1="42344" y1="53125" x2="49844" y2="55313"/>
                        <a14:foregroundMark x1="49844" y1="55313" x2="50000" y2="55313"/>
                        <a14:foregroundMark x1="47031" y1="55000" x2="53906" y2="62187"/>
                        <a14:foregroundMark x1="53906" y1="62187" x2="56563" y2="62969"/>
                        <a14:foregroundMark x1="49688" y1="56719" x2="55937" y2="60469"/>
                        <a14:foregroundMark x1="50156" y1="55313" x2="55781" y2="59688"/>
                        <a14:foregroundMark x1="55781" y1="59688" x2="57188" y2="61406"/>
                        <a14:foregroundMark x1="53906" y1="62813" x2="46875" y2="65781"/>
                        <a14:foregroundMark x1="46875" y1="65781" x2="45625" y2="66719"/>
                        <a14:backgroundMark x1="57344" y1="25625" x2="58594" y2="31250"/>
                        <a14:backgroundMark x1="56875" y1="42031" x2="57031" y2="48438"/>
                        <a14:backgroundMark x1="52500" y1="48281" x2="58125" y2="51563"/>
                        <a14:backgroundMark x1="30156" y1="38281" x2="29844" y2="35938"/>
                        <a14:backgroundMark x1="30156" y1="39063" x2="30625" y2="38438"/>
                        <a14:backgroundMark x1="30312" y1="38906" x2="29844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7" t="15871" r="33483" b="34129"/>
          <a:stretch/>
        </p:blipFill>
        <p:spPr>
          <a:xfrm>
            <a:off x="5789926" y="5841191"/>
            <a:ext cx="755419" cy="755419"/>
          </a:xfrm>
          <a:prstGeom prst="ellipse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5A268A1-A7CB-4125-BD5A-66BBF974D733}"/>
              </a:ext>
            </a:extLst>
          </p:cNvPr>
          <p:cNvSpPr txBox="1"/>
          <p:nvPr/>
        </p:nvSpPr>
        <p:spPr>
          <a:xfrm>
            <a:off x="6572250" y="5193037"/>
            <a:ext cx="561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Семенов Артемий Олегович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516489F-089C-4A81-955D-EC4415BCB7EF}"/>
              </a:ext>
            </a:extLst>
          </p:cNvPr>
          <p:cNvSpPr txBox="1"/>
          <p:nvPr/>
        </p:nvSpPr>
        <p:spPr>
          <a:xfrm>
            <a:off x="6572250" y="4828405"/>
            <a:ext cx="437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Главный специалист в отделе разработки аналитических систем ПАО Промсвязьбанк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767A31-6162-4982-A9E1-6CD6574D4B62}"/>
              </a:ext>
            </a:extLst>
          </p:cNvPr>
          <p:cNvSpPr txBox="1"/>
          <p:nvPr/>
        </p:nvSpPr>
        <p:spPr>
          <a:xfrm>
            <a:off x="6572250" y="4193976"/>
            <a:ext cx="561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Альшинецкий Илья Михайлович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DDF94B7-7C22-407B-9964-D2F9678FB799}"/>
              </a:ext>
            </a:extLst>
          </p:cNvPr>
          <p:cNvSpPr txBox="1"/>
          <p:nvPr/>
        </p:nvSpPr>
        <p:spPr>
          <a:xfrm>
            <a:off x="6572250" y="3829344"/>
            <a:ext cx="437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Аналитик Центра сопровождения СЦТ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ООО «РЖД-Технологии»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9258DFD-3E1E-4AEF-B62B-39AC5FA352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968" b="55188" l="37470" r="54616">
                        <a14:foregroundMark x1="41077" y1="48728" x2="44092" y2="49980"/>
                        <a14:foregroundMark x1="41157" y1="51070" x2="39435" y2="48284"/>
                        <a14:foregroundMark x1="38681" y1="49374" x2="43688" y2="53129"/>
                        <a14:foregroundMark x1="43688" y1="53129" x2="48694" y2="52039"/>
                        <a14:foregroundMark x1="48694" y1="52039" x2="49367" y2="51352"/>
                        <a14:foregroundMark x1="48991" y1="52765" x2="50956" y2="45983"/>
                        <a14:foregroundMark x1="50956" y1="45983" x2="54643" y2="50464"/>
                        <a14:foregroundMark x1="54643" y1="50464" x2="54697" y2="50464"/>
                        <a14:foregroundMark x1="51871" y1="49132" x2="47160" y2="53694"/>
                        <a14:foregroundMark x1="47160" y1="53694" x2="40781" y2="54300"/>
                        <a14:foregroundMark x1="40781" y1="54300" x2="37685" y2="50343"/>
                        <a14:foregroundMark x1="44145" y1="47396" x2="47699" y2="50222"/>
                        <a14:foregroundMark x1="47645" y1="53896" x2="53028" y2="52119"/>
                        <a14:foregroundMark x1="53028" y1="52119" x2="54159" y2="50182"/>
                        <a14:foregroundMark x1="42584" y1="55228" x2="47402" y2="55228"/>
                        <a14:foregroundMark x1="47402" y1="55228" x2="49341" y2="55147"/>
                        <a14:foregroundMark x1="44657" y1="27008" x2="45949" y2="26968"/>
                        <a14:foregroundMark x1="42127" y1="34114" x2="42127" y2="34114"/>
                        <a14:backgroundMark x1="40942" y1="38878" x2="40485" y2="40856"/>
                        <a14:backgroundMark x1="40511" y1="41461" x2="39489" y2="43561"/>
                        <a14:backgroundMark x1="41211" y1="29350" x2="41184" y2="32943"/>
                        <a14:backgroundMark x1="41507" y1="40533" x2="38600" y2="44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20" t="24653" r="44024" b="45225"/>
          <a:stretch/>
        </p:blipFill>
        <p:spPr>
          <a:xfrm>
            <a:off x="5762719" y="3779351"/>
            <a:ext cx="807150" cy="7885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32147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Овал 58">
            <a:extLst>
              <a:ext uri="{FF2B5EF4-FFF2-40B4-BE49-F238E27FC236}">
                <a16:creationId xmlns:a16="http://schemas.microsoft.com/office/drawing/2014/main" id="{C55B066E-87B5-4EB6-A4D5-2FE963E7B438}"/>
              </a:ext>
            </a:extLst>
          </p:cNvPr>
          <p:cNvSpPr/>
          <p:nvPr/>
        </p:nvSpPr>
        <p:spPr>
          <a:xfrm>
            <a:off x="-850083" y="5453683"/>
            <a:ext cx="2777948" cy="2777948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928EFB-2C9C-4610-AFBF-727A87C30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2300172" y="729865"/>
            <a:ext cx="8641347" cy="5741169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E69DB645-D3D3-4683-B77C-2BC8DDABC012}"/>
              </a:ext>
            </a:extLst>
          </p:cNvPr>
          <p:cNvSpPr/>
          <p:nvPr/>
        </p:nvSpPr>
        <p:spPr>
          <a:xfrm>
            <a:off x="-4591051" y="-4448176"/>
            <a:ext cx="9315451" cy="9315451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02E7D0C5-632E-47DA-8C16-A658224AA509}"/>
              </a:ext>
            </a:extLst>
          </p:cNvPr>
          <p:cNvSpPr/>
          <p:nvPr/>
        </p:nvSpPr>
        <p:spPr>
          <a:xfrm>
            <a:off x="9201150" y="4048126"/>
            <a:ext cx="5619750" cy="5619748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Google Shape;658;p48">
            <a:extLst>
              <a:ext uri="{FF2B5EF4-FFF2-40B4-BE49-F238E27FC236}">
                <a16:creationId xmlns:a16="http://schemas.microsoft.com/office/drawing/2014/main" id="{3F85355B-5D37-4A15-AD5B-44B1059F4C8B}"/>
              </a:ext>
            </a:extLst>
          </p:cNvPr>
          <p:cNvGrpSpPr/>
          <p:nvPr/>
        </p:nvGrpSpPr>
        <p:grpSpPr>
          <a:xfrm>
            <a:off x="11585741" y="223393"/>
            <a:ext cx="425284" cy="426069"/>
            <a:chOff x="1430771" y="1330467"/>
            <a:chExt cx="535986" cy="536975"/>
          </a:xfrm>
        </p:grpSpPr>
        <p:sp>
          <p:nvSpPr>
            <p:cNvPr id="26" name="Google Shape;659;p48">
              <a:extLst>
                <a:ext uri="{FF2B5EF4-FFF2-40B4-BE49-F238E27FC236}">
                  <a16:creationId xmlns:a16="http://schemas.microsoft.com/office/drawing/2014/main" id="{BF27FE5E-A051-447F-B829-85396456C6B0}"/>
                </a:ext>
              </a:extLst>
            </p:cNvPr>
            <p:cNvSpPr/>
            <p:nvPr/>
          </p:nvSpPr>
          <p:spPr>
            <a:xfrm>
              <a:off x="1430771" y="1336651"/>
              <a:ext cx="200593" cy="447438"/>
            </a:xfrm>
            <a:custGeom>
              <a:avLst/>
              <a:gdLst/>
              <a:ahLst/>
              <a:cxnLst/>
              <a:rect l="l" t="t" r="r" b="b"/>
              <a:pathLst>
                <a:path w="811" h="1809" extrusionOk="0">
                  <a:moveTo>
                    <a:pt x="539" y="1416"/>
                  </a:moveTo>
                  <a:lnTo>
                    <a:pt x="539" y="1416"/>
                  </a:lnTo>
                  <a:cubicBezTo>
                    <a:pt x="554" y="1416"/>
                    <a:pt x="568" y="1402"/>
                    <a:pt x="568" y="1383"/>
                  </a:cubicBezTo>
                  <a:cubicBezTo>
                    <a:pt x="568" y="1368"/>
                    <a:pt x="554" y="1354"/>
                    <a:pt x="539" y="1354"/>
                  </a:cubicBezTo>
                  <a:cubicBezTo>
                    <a:pt x="403" y="1354"/>
                    <a:pt x="286" y="1435"/>
                    <a:pt x="234" y="1552"/>
                  </a:cubicBezTo>
                  <a:cubicBezTo>
                    <a:pt x="168" y="1497"/>
                    <a:pt x="150" y="1405"/>
                    <a:pt x="190" y="1332"/>
                  </a:cubicBezTo>
                  <a:cubicBezTo>
                    <a:pt x="216" y="1339"/>
                    <a:pt x="246" y="1343"/>
                    <a:pt x="275" y="1343"/>
                  </a:cubicBezTo>
                  <a:cubicBezTo>
                    <a:pt x="290" y="1343"/>
                    <a:pt x="304" y="1328"/>
                    <a:pt x="304" y="1314"/>
                  </a:cubicBezTo>
                  <a:cubicBezTo>
                    <a:pt x="304" y="1295"/>
                    <a:pt x="290" y="1280"/>
                    <a:pt x="275" y="1280"/>
                  </a:cubicBezTo>
                  <a:cubicBezTo>
                    <a:pt x="158" y="1280"/>
                    <a:pt x="66" y="1189"/>
                    <a:pt x="62" y="1075"/>
                  </a:cubicBezTo>
                  <a:cubicBezTo>
                    <a:pt x="58" y="976"/>
                    <a:pt x="124" y="892"/>
                    <a:pt x="220" y="866"/>
                  </a:cubicBezTo>
                  <a:cubicBezTo>
                    <a:pt x="234" y="863"/>
                    <a:pt x="246" y="844"/>
                    <a:pt x="242" y="826"/>
                  </a:cubicBezTo>
                  <a:cubicBezTo>
                    <a:pt x="238" y="811"/>
                    <a:pt x="220" y="800"/>
                    <a:pt x="202" y="804"/>
                  </a:cubicBezTo>
                  <a:cubicBezTo>
                    <a:pt x="176" y="811"/>
                    <a:pt x="150" y="822"/>
                    <a:pt x="128" y="837"/>
                  </a:cubicBezTo>
                  <a:cubicBezTo>
                    <a:pt x="91" y="767"/>
                    <a:pt x="135" y="679"/>
                    <a:pt x="212" y="665"/>
                  </a:cubicBezTo>
                  <a:cubicBezTo>
                    <a:pt x="227" y="661"/>
                    <a:pt x="238" y="646"/>
                    <a:pt x="234" y="628"/>
                  </a:cubicBezTo>
                  <a:cubicBezTo>
                    <a:pt x="216" y="540"/>
                    <a:pt x="256" y="448"/>
                    <a:pt x="334" y="404"/>
                  </a:cubicBezTo>
                  <a:cubicBezTo>
                    <a:pt x="370" y="485"/>
                    <a:pt x="454" y="544"/>
                    <a:pt x="554" y="544"/>
                  </a:cubicBezTo>
                  <a:cubicBezTo>
                    <a:pt x="568" y="544"/>
                    <a:pt x="583" y="529"/>
                    <a:pt x="583" y="514"/>
                  </a:cubicBezTo>
                  <a:cubicBezTo>
                    <a:pt x="583" y="496"/>
                    <a:pt x="568" y="482"/>
                    <a:pt x="554" y="482"/>
                  </a:cubicBezTo>
                  <a:cubicBezTo>
                    <a:pt x="476" y="482"/>
                    <a:pt x="403" y="430"/>
                    <a:pt x="381" y="350"/>
                  </a:cubicBezTo>
                  <a:cubicBezTo>
                    <a:pt x="341" y="195"/>
                    <a:pt x="513" y="74"/>
                    <a:pt x="645" y="159"/>
                  </a:cubicBezTo>
                  <a:cubicBezTo>
                    <a:pt x="660" y="166"/>
                    <a:pt x="682" y="162"/>
                    <a:pt x="689" y="148"/>
                  </a:cubicBezTo>
                  <a:cubicBezTo>
                    <a:pt x="715" y="107"/>
                    <a:pt x="748" y="78"/>
                    <a:pt x="792" y="63"/>
                  </a:cubicBezTo>
                  <a:cubicBezTo>
                    <a:pt x="806" y="56"/>
                    <a:pt x="814" y="38"/>
                    <a:pt x="810" y="23"/>
                  </a:cubicBezTo>
                  <a:cubicBezTo>
                    <a:pt x="803" y="5"/>
                    <a:pt x="784" y="-2"/>
                    <a:pt x="770" y="1"/>
                  </a:cubicBezTo>
                  <a:cubicBezTo>
                    <a:pt x="722" y="19"/>
                    <a:pt x="682" y="49"/>
                    <a:pt x="652" y="89"/>
                  </a:cubicBezTo>
                  <a:cubicBezTo>
                    <a:pt x="480" y="8"/>
                    <a:pt x="290" y="151"/>
                    <a:pt x="315" y="342"/>
                  </a:cubicBezTo>
                  <a:cubicBezTo>
                    <a:pt x="216" y="394"/>
                    <a:pt x="158" y="500"/>
                    <a:pt x="168" y="613"/>
                  </a:cubicBezTo>
                  <a:cubicBezTo>
                    <a:pt x="62" y="654"/>
                    <a:pt x="18" y="778"/>
                    <a:pt x="77" y="877"/>
                  </a:cubicBezTo>
                  <a:cubicBezTo>
                    <a:pt x="26" y="932"/>
                    <a:pt x="-4" y="1002"/>
                    <a:pt x="0" y="1079"/>
                  </a:cubicBezTo>
                  <a:lnTo>
                    <a:pt x="0" y="1079"/>
                  </a:lnTo>
                  <a:cubicBezTo>
                    <a:pt x="3" y="1174"/>
                    <a:pt x="51" y="1259"/>
                    <a:pt x="132" y="1306"/>
                  </a:cubicBezTo>
                  <a:cubicBezTo>
                    <a:pt x="77" y="1412"/>
                    <a:pt x="110" y="1544"/>
                    <a:pt x="212" y="1614"/>
                  </a:cubicBezTo>
                  <a:cubicBezTo>
                    <a:pt x="202" y="1673"/>
                    <a:pt x="205" y="1735"/>
                    <a:pt x="223" y="1787"/>
                  </a:cubicBezTo>
                  <a:cubicBezTo>
                    <a:pt x="227" y="1805"/>
                    <a:pt x="246" y="1812"/>
                    <a:pt x="264" y="1808"/>
                  </a:cubicBezTo>
                  <a:cubicBezTo>
                    <a:pt x="278" y="1801"/>
                    <a:pt x="290" y="1783"/>
                    <a:pt x="282" y="1768"/>
                  </a:cubicBezTo>
                  <a:cubicBezTo>
                    <a:pt x="227" y="1596"/>
                    <a:pt x="355" y="1416"/>
                    <a:pt x="539" y="1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60;p48">
              <a:extLst>
                <a:ext uri="{FF2B5EF4-FFF2-40B4-BE49-F238E27FC236}">
                  <a16:creationId xmlns:a16="http://schemas.microsoft.com/office/drawing/2014/main" id="{32E73BB6-04C2-42DB-AD37-D1F92171E808}"/>
                </a:ext>
              </a:extLst>
            </p:cNvPr>
            <p:cNvSpPr/>
            <p:nvPr/>
          </p:nvSpPr>
          <p:spPr>
            <a:xfrm>
              <a:off x="1602426" y="1432866"/>
              <a:ext cx="49468" cy="71976"/>
            </a:xfrm>
            <a:custGeom>
              <a:avLst/>
              <a:gdLst/>
              <a:ahLst/>
              <a:cxnLst/>
              <a:rect l="l" t="t" r="r" b="b"/>
              <a:pathLst>
                <a:path w="200" h="291" extrusionOk="0">
                  <a:moveTo>
                    <a:pt x="24" y="228"/>
                  </a:moveTo>
                  <a:lnTo>
                    <a:pt x="24" y="228"/>
                  </a:lnTo>
                  <a:cubicBezTo>
                    <a:pt x="6" y="232"/>
                    <a:pt x="-5" y="250"/>
                    <a:pt x="2" y="268"/>
                  </a:cubicBezTo>
                  <a:cubicBezTo>
                    <a:pt x="6" y="283"/>
                    <a:pt x="24" y="294"/>
                    <a:pt x="39" y="290"/>
                  </a:cubicBezTo>
                  <a:cubicBezTo>
                    <a:pt x="156" y="257"/>
                    <a:pt x="222" y="140"/>
                    <a:pt x="193" y="26"/>
                  </a:cubicBezTo>
                  <a:cubicBezTo>
                    <a:pt x="186" y="8"/>
                    <a:pt x="171" y="-3"/>
                    <a:pt x="153" y="1"/>
                  </a:cubicBezTo>
                  <a:cubicBezTo>
                    <a:pt x="134" y="8"/>
                    <a:pt x="127" y="26"/>
                    <a:pt x="131" y="41"/>
                  </a:cubicBezTo>
                  <a:cubicBezTo>
                    <a:pt x="153" y="122"/>
                    <a:pt x="105" y="206"/>
                    <a:pt x="24" y="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61;p48">
              <a:extLst>
                <a:ext uri="{FF2B5EF4-FFF2-40B4-BE49-F238E27FC236}">
                  <a16:creationId xmlns:a16="http://schemas.microsoft.com/office/drawing/2014/main" id="{1EB0361A-10FD-4F4B-92CD-065A7D46BE1A}"/>
                </a:ext>
              </a:extLst>
            </p:cNvPr>
            <p:cNvSpPr/>
            <p:nvPr/>
          </p:nvSpPr>
          <p:spPr>
            <a:xfrm>
              <a:off x="1593027" y="1711125"/>
              <a:ext cx="43779" cy="49468"/>
            </a:xfrm>
            <a:custGeom>
              <a:avLst/>
              <a:gdLst/>
              <a:ahLst/>
              <a:cxnLst/>
              <a:rect l="l" t="t" r="r" b="b"/>
              <a:pathLst>
                <a:path w="177" h="200" extrusionOk="0">
                  <a:moveTo>
                    <a:pt x="30" y="137"/>
                  </a:moveTo>
                  <a:lnTo>
                    <a:pt x="30" y="137"/>
                  </a:lnTo>
                  <a:cubicBezTo>
                    <a:pt x="11" y="137"/>
                    <a:pt x="0" y="155"/>
                    <a:pt x="0" y="170"/>
                  </a:cubicBezTo>
                  <a:cubicBezTo>
                    <a:pt x="0" y="188"/>
                    <a:pt x="18" y="203"/>
                    <a:pt x="33" y="199"/>
                  </a:cubicBezTo>
                  <a:cubicBezTo>
                    <a:pt x="121" y="192"/>
                    <a:pt x="187" y="115"/>
                    <a:pt x="176" y="27"/>
                  </a:cubicBezTo>
                  <a:cubicBezTo>
                    <a:pt x="176" y="12"/>
                    <a:pt x="162" y="-2"/>
                    <a:pt x="143" y="1"/>
                  </a:cubicBezTo>
                  <a:cubicBezTo>
                    <a:pt x="125" y="1"/>
                    <a:pt x="114" y="16"/>
                    <a:pt x="114" y="34"/>
                  </a:cubicBezTo>
                  <a:cubicBezTo>
                    <a:pt x="118" y="86"/>
                    <a:pt x="81" y="133"/>
                    <a:pt x="30" y="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62;p48">
              <a:extLst>
                <a:ext uri="{FF2B5EF4-FFF2-40B4-BE49-F238E27FC236}">
                  <a16:creationId xmlns:a16="http://schemas.microsoft.com/office/drawing/2014/main" id="{DE4B81D0-EF83-41AD-A5AC-5C8198B13D72}"/>
                </a:ext>
              </a:extLst>
            </p:cNvPr>
            <p:cNvSpPr/>
            <p:nvPr/>
          </p:nvSpPr>
          <p:spPr>
            <a:xfrm>
              <a:off x="1531686" y="1571872"/>
              <a:ext cx="44027" cy="43532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21" y="0"/>
                    <a:pt x="6" y="7"/>
                    <a:pt x="2" y="18"/>
                  </a:cubicBezTo>
                  <a:cubicBezTo>
                    <a:pt x="-5" y="40"/>
                    <a:pt x="14" y="62"/>
                    <a:pt x="32" y="62"/>
                  </a:cubicBezTo>
                  <a:lnTo>
                    <a:pt x="32" y="62"/>
                  </a:lnTo>
                  <a:cubicBezTo>
                    <a:pt x="79" y="62"/>
                    <a:pt x="116" y="99"/>
                    <a:pt x="116" y="143"/>
                  </a:cubicBezTo>
                  <a:cubicBezTo>
                    <a:pt x="116" y="161"/>
                    <a:pt x="131" y="176"/>
                    <a:pt x="149" y="176"/>
                  </a:cubicBezTo>
                  <a:lnTo>
                    <a:pt x="149" y="176"/>
                  </a:lnTo>
                  <a:cubicBezTo>
                    <a:pt x="164" y="176"/>
                    <a:pt x="178" y="161"/>
                    <a:pt x="178" y="143"/>
                  </a:cubicBezTo>
                  <a:cubicBezTo>
                    <a:pt x="178" y="62"/>
                    <a:pt x="11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63;p48">
              <a:extLst>
                <a:ext uri="{FF2B5EF4-FFF2-40B4-BE49-F238E27FC236}">
                  <a16:creationId xmlns:a16="http://schemas.microsoft.com/office/drawing/2014/main" id="{5B74EF16-1013-4690-97D7-C5AB452D55FB}"/>
                </a:ext>
              </a:extLst>
            </p:cNvPr>
            <p:cNvSpPr/>
            <p:nvPr/>
          </p:nvSpPr>
          <p:spPr>
            <a:xfrm>
              <a:off x="1502005" y="1330467"/>
              <a:ext cx="464752" cy="536975"/>
            </a:xfrm>
            <a:custGeom>
              <a:avLst/>
              <a:gdLst/>
              <a:ahLst/>
              <a:cxnLst/>
              <a:rect l="l" t="t" r="r" b="b"/>
              <a:pathLst>
                <a:path w="1879" h="2171" extrusionOk="0">
                  <a:moveTo>
                    <a:pt x="1791" y="1214"/>
                  </a:moveTo>
                  <a:lnTo>
                    <a:pt x="1791" y="1214"/>
                  </a:lnTo>
                  <a:cubicBezTo>
                    <a:pt x="1794" y="1001"/>
                    <a:pt x="1794" y="1001"/>
                    <a:pt x="1794" y="1001"/>
                  </a:cubicBezTo>
                  <a:cubicBezTo>
                    <a:pt x="1831" y="987"/>
                    <a:pt x="1860" y="950"/>
                    <a:pt x="1860" y="910"/>
                  </a:cubicBezTo>
                  <a:cubicBezTo>
                    <a:pt x="1860" y="858"/>
                    <a:pt x="1820" y="814"/>
                    <a:pt x="1769" y="811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69" y="690"/>
                    <a:pt x="1787" y="660"/>
                    <a:pt x="1787" y="624"/>
                  </a:cubicBezTo>
                  <a:cubicBezTo>
                    <a:pt x="1787" y="569"/>
                    <a:pt x="1739" y="525"/>
                    <a:pt x="1681" y="528"/>
                  </a:cubicBezTo>
                  <a:cubicBezTo>
                    <a:pt x="1626" y="396"/>
                    <a:pt x="1626" y="396"/>
                    <a:pt x="1626" y="396"/>
                  </a:cubicBezTo>
                  <a:cubicBezTo>
                    <a:pt x="1714" y="323"/>
                    <a:pt x="1662" y="184"/>
                    <a:pt x="1552" y="184"/>
                  </a:cubicBezTo>
                  <a:cubicBezTo>
                    <a:pt x="1519" y="184"/>
                    <a:pt x="1490" y="195"/>
                    <a:pt x="1472" y="217"/>
                  </a:cubicBezTo>
                  <a:cubicBezTo>
                    <a:pt x="1310" y="118"/>
                    <a:pt x="1310" y="118"/>
                    <a:pt x="1310" y="118"/>
                  </a:cubicBezTo>
                  <a:cubicBezTo>
                    <a:pt x="1325" y="55"/>
                    <a:pt x="1278" y="0"/>
                    <a:pt x="1215" y="0"/>
                  </a:cubicBezTo>
                  <a:cubicBezTo>
                    <a:pt x="1164" y="0"/>
                    <a:pt x="1120" y="41"/>
                    <a:pt x="1120" y="92"/>
                  </a:cubicBezTo>
                  <a:cubicBezTo>
                    <a:pt x="889" y="165"/>
                    <a:pt x="889" y="165"/>
                    <a:pt x="889" y="165"/>
                  </a:cubicBezTo>
                  <a:cubicBezTo>
                    <a:pt x="863" y="125"/>
                    <a:pt x="819" y="103"/>
                    <a:pt x="771" y="111"/>
                  </a:cubicBezTo>
                  <a:cubicBezTo>
                    <a:pt x="738" y="67"/>
                    <a:pt x="691" y="33"/>
                    <a:pt x="636" y="19"/>
                  </a:cubicBezTo>
                  <a:cubicBezTo>
                    <a:pt x="618" y="11"/>
                    <a:pt x="595" y="26"/>
                    <a:pt x="595" y="48"/>
                  </a:cubicBezTo>
                  <a:cubicBezTo>
                    <a:pt x="595" y="63"/>
                    <a:pt x="606" y="74"/>
                    <a:pt x="618" y="77"/>
                  </a:cubicBezTo>
                  <a:cubicBezTo>
                    <a:pt x="654" y="88"/>
                    <a:pt x="687" y="111"/>
                    <a:pt x="713" y="140"/>
                  </a:cubicBezTo>
                  <a:cubicBezTo>
                    <a:pt x="687" y="158"/>
                    <a:pt x="669" y="191"/>
                    <a:pt x="669" y="228"/>
                  </a:cubicBezTo>
                  <a:cubicBezTo>
                    <a:pt x="669" y="283"/>
                    <a:pt x="709" y="331"/>
                    <a:pt x="760" y="345"/>
                  </a:cubicBezTo>
                  <a:cubicBezTo>
                    <a:pt x="760" y="613"/>
                    <a:pt x="760" y="613"/>
                    <a:pt x="760" y="613"/>
                  </a:cubicBezTo>
                  <a:cubicBezTo>
                    <a:pt x="713" y="627"/>
                    <a:pt x="687" y="675"/>
                    <a:pt x="698" y="723"/>
                  </a:cubicBezTo>
                  <a:cubicBezTo>
                    <a:pt x="445" y="869"/>
                    <a:pt x="445" y="869"/>
                    <a:pt x="445" y="869"/>
                  </a:cubicBezTo>
                  <a:cubicBezTo>
                    <a:pt x="434" y="873"/>
                    <a:pt x="430" y="884"/>
                    <a:pt x="430" y="895"/>
                  </a:cubicBezTo>
                  <a:cubicBezTo>
                    <a:pt x="430" y="1276"/>
                    <a:pt x="430" y="1276"/>
                    <a:pt x="430" y="1276"/>
                  </a:cubicBezTo>
                  <a:cubicBezTo>
                    <a:pt x="430" y="1287"/>
                    <a:pt x="434" y="1298"/>
                    <a:pt x="445" y="1302"/>
                  </a:cubicBezTo>
                  <a:cubicBezTo>
                    <a:pt x="698" y="1449"/>
                    <a:pt x="698" y="1449"/>
                    <a:pt x="698" y="1449"/>
                  </a:cubicBezTo>
                  <a:cubicBezTo>
                    <a:pt x="687" y="1496"/>
                    <a:pt x="716" y="1544"/>
                    <a:pt x="760" y="1559"/>
                  </a:cubicBezTo>
                  <a:cubicBezTo>
                    <a:pt x="760" y="1808"/>
                    <a:pt x="760" y="1808"/>
                    <a:pt x="760" y="1808"/>
                  </a:cubicBezTo>
                  <a:cubicBezTo>
                    <a:pt x="683" y="1830"/>
                    <a:pt x="665" y="1929"/>
                    <a:pt x="731" y="1977"/>
                  </a:cubicBezTo>
                  <a:cubicBezTo>
                    <a:pt x="691" y="2050"/>
                    <a:pt x="614" y="2097"/>
                    <a:pt x="518" y="2097"/>
                  </a:cubicBezTo>
                  <a:cubicBezTo>
                    <a:pt x="390" y="2097"/>
                    <a:pt x="280" y="1991"/>
                    <a:pt x="280" y="1859"/>
                  </a:cubicBezTo>
                  <a:cubicBezTo>
                    <a:pt x="280" y="1845"/>
                    <a:pt x="273" y="1833"/>
                    <a:pt x="258" y="1830"/>
                  </a:cubicBezTo>
                  <a:cubicBezTo>
                    <a:pt x="236" y="1822"/>
                    <a:pt x="218" y="1841"/>
                    <a:pt x="218" y="1859"/>
                  </a:cubicBezTo>
                  <a:cubicBezTo>
                    <a:pt x="218" y="1903"/>
                    <a:pt x="225" y="1944"/>
                    <a:pt x="243" y="1980"/>
                  </a:cubicBezTo>
                  <a:cubicBezTo>
                    <a:pt x="170" y="1980"/>
                    <a:pt x="104" y="1951"/>
                    <a:pt x="56" y="1900"/>
                  </a:cubicBezTo>
                  <a:cubicBezTo>
                    <a:pt x="42" y="1889"/>
                    <a:pt x="16" y="1889"/>
                    <a:pt x="5" y="1907"/>
                  </a:cubicBezTo>
                  <a:cubicBezTo>
                    <a:pt x="-2" y="1918"/>
                    <a:pt x="-2" y="1936"/>
                    <a:pt x="9" y="1947"/>
                  </a:cubicBezTo>
                  <a:cubicBezTo>
                    <a:pt x="82" y="2017"/>
                    <a:pt x="178" y="2053"/>
                    <a:pt x="280" y="2042"/>
                  </a:cubicBezTo>
                  <a:cubicBezTo>
                    <a:pt x="412" y="2222"/>
                    <a:pt x="691" y="2197"/>
                    <a:pt x="790" y="1998"/>
                  </a:cubicBezTo>
                  <a:cubicBezTo>
                    <a:pt x="823" y="1998"/>
                    <a:pt x="848" y="1980"/>
                    <a:pt x="867" y="1958"/>
                  </a:cubicBezTo>
                  <a:cubicBezTo>
                    <a:pt x="1164" y="2050"/>
                    <a:pt x="1164" y="2050"/>
                    <a:pt x="1164" y="2050"/>
                  </a:cubicBezTo>
                  <a:cubicBezTo>
                    <a:pt x="1160" y="2116"/>
                    <a:pt x="1215" y="2171"/>
                    <a:pt x="1281" y="2171"/>
                  </a:cubicBezTo>
                  <a:cubicBezTo>
                    <a:pt x="1373" y="2171"/>
                    <a:pt x="1431" y="2072"/>
                    <a:pt x="1384" y="1995"/>
                  </a:cubicBezTo>
                  <a:cubicBezTo>
                    <a:pt x="1607" y="1768"/>
                    <a:pt x="1607" y="1768"/>
                    <a:pt x="1607" y="1768"/>
                  </a:cubicBezTo>
                  <a:cubicBezTo>
                    <a:pt x="1670" y="1797"/>
                    <a:pt x="1747" y="1749"/>
                    <a:pt x="1747" y="1680"/>
                  </a:cubicBezTo>
                  <a:cubicBezTo>
                    <a:pt x="1747" y="1647"/>
                    <a:pt x="1732" y="1617"/>
                    <a:pt x="1706" y="1599"/>
                  </a:cubicBezTo>
                  <a:cubicBezTo>
                    <a:pt x="1754" y="1449"/>
                    <a:pt x="1754" y="1449"/>
                    <a:pt x="1754" y="1449"/>
                  </a:cubicBezTo>
                  <a:cubicBezTo>
                    <a:pt x="1824" y="1449"/>
                    <a:pt x="1879" y="1393"/>
                    <a:pt x="1879" y="1328"/>
                  </a:cubicBezTo>
                  <a:cubicBezTo>
                    <a:pt x="1879" y="1273"/>
                    <a:pt x="1842" y="1229"/>
                    <a:pt x="1791" y="1214"/>
                  </a:cubicBezTo>
                  <a:moveTo>
                    <a:pt x="1560" y="1720"/>
                  </a:moveTo>
                  <a:lnTo>
                    <a:pt x="1560" y="1720"/>
                  </a:lnTo>
                  <a:cubicBezTo>
                    <a:pt x="1340" y="1947"/>
                    <a:pt x="1340" y="1947"/>
                    <a:pt x="1340" y="1947"/>
                  </a:cubicBezTo>
                  <a:cubicBezTo>
                    <a:pt x="1340" y="1944"/>
                    <a:pt x="1336" y="1944"/>
                    <a:pt x="1336" y="1944"/>
                  </a:cubicBezTo>
                  <a:cubicBezTo>
                    <a:pt x="1406" y="1603"/>
                    <a:pt x="1406" y="1603"/>
                    <a:pt x="1406" y="1603"/>
                  </a:cubicBezTo>
                  <a:cubicBezTo>
                    <a:pt x="1424" y="1599"/>
                    <a:pt x="1439" y="1592"/>
                    <a:pt x="1454" y="1581"/>
                  </a:cubicBezTo>
                  <a:cubicBezTo>
                    <a:pt x="1552" y="1650"/>
                    <a:pt x="1552" y="1650"/>
                    <a:pt x="1552" y="1650"/>
                  </a:cubicBezTo>
                  <a:cubicBezTo>
                    <a:pt x="1549" y="1672"/>
                    <a:pt x="1549" y="1698"/>
                    <a:pt x="1560" y="1720"/>
                  </a:cubicBezTo>
                  <a:moveTo>
                    <a:pt x="838" y="1808"/>
                  </a:moveTo>
                  <a:lnTo>
                    <a:pt x="838" y="1808"/>
                  </a:lnTo>
                  <a:cubicBezTo>
                    <a:pt x="834" y="1808"/>
                    <a:pt x="830" y="1808"/>
                    <a:pt x="826" y="1804"/>
                  </a:cubicBezTo>
                  <a:cubicBezTo>
                    <a:pt x="826" y="1562"/>
                    <a:pt x="826" y="1562"/>
                    <a:pt x="826" y="1562"/>
                  </a:cubicBezTo>
                  <a:cubicBezTo>
                    <a:pt x="841" y="1555"/>
                    <a:pt x="852" y="1548"/>
                    <a:pt x="863" y="1540"/>
                  </a:cubicBezTo>
                  <a:cubicBezTo>
                    <a:pt x="962" y="1588"/>
                    <a:pt x="962" y="1588"/>
                    <a:pt x="962" y="1588"/>
                  </a:cubicBezTo>
                  <a:cubicBezTo>
                    <a:pt x="958" y="1617"/>
                    <a:pt x="962" y="1643"/>
                    <a:pt x="977" y="1669"/>
                  </a:cubicBezTo>
                  <a:lnTo>
                    <a:pt x="838" y="1808"/>
                  </a:lnTo>
                  <a:moveTo>
                    <a:pt x="1061" y="822"/>
                  </a:moveTo>
                  <a:lnTo>
                    <a:pt x="1061" y="822"/>
                  </a:lnTo>
                  <a:cubicBezTo>
                    <a:pt x="889" y="723"/>
                    <a:pt x="889" y="723"/>
                    <a:pt x="889" y="723"/>
                  </a:cubicBezTo>
                  <a:cubicBezTo>
                    <a:pt x="892" y="708"/>
                    <a:pt x="892" y="693"/>
                    <a:pt x="889" y="679"/>
                  </a:cubicBezTo>
                  <a:cubicBezTo>
                    <a:pt x="1046" y="583"/>
                    <a:pt x="1046" y="583"/>
                    <a:pt x="1046" y="583"/>
                  </a:cubicBezTo>
                  <a:cubicBezTo>
                    <a:pt x="1061" y="595"/>
                    <a:pt x="1076" y="602"/>
                    <a:pt x="1094" y="609"/>
                  </a:cubicBezTo>
                  <a:cubicBezTo>
                    <a:pt x="1094" y="803"/>
                    <a:pt x="1094" y="803"/>
                    <a:pt x="1094" y="803"/>
                  </a:cubicBezTo>
                  <a:cubicBezTo>
                    <a:pt x="1083" y="807"/>
                    <a:pt x="1072" y="814"/>
                    <a:pt x="1061" y="822"/>
                  </a:cubicBezTo>
                  <a:moveTo>
                    <a:pt x="863" y="327"/>
                  </a:moveTo>
                  <a:lnTo>
                    <a:pt x="863" y="327"/>
                  </a:lnTo>
                  <a:cubicBezTo>
                    <a:pt x="1017" y="448"/>
                    <a:pt x="1017" y="448"/>
                    <a:pt x="1017" y="448"/>
                  </a:cubicBezTo>
                  <a:cubicBezTo>
                    <a:pt x="1010" y="473"/>
                    <a:pt x="1006" y="503"/>
                    <a:pt x="1014" y="528"/>
                  </a:cubicBezTo>
                  <a:cubicBezTo>
                    <a:pt x="856" y="627"/>
                    <a:pt x="856" y="627"/>
                    <a:pt x="856" y="627"/>
                  </a:cubicBezTo>
                  <a:cubicBezTo>
                    <a:pt x="848" y="620"/>
                    <a:pt x="838" y="613"/>
                    <a:pt x="826" y="609"/>
                  </a:cubicBezTo>
                  <a:cubicBezTo>
                    <a:pt x="826" y="345"/>
                    <a:pt x="826" y="345"/>
                    <a:pt x="826" y="345"/>
                  </a:cubicBezTo>
                  <a:cubicBezTo>
                    <a:pt x="841" y="341"/>
                    <a:pt x="852" y="334"/>
                    <a:pt x="863" y="327"/>
                  </a:cubicBezTo>
                  <a:moveTo>
                    <a:pt x="1226" y="199"/>
                  </a:moveTo>
                  <a:lnTo>
                    <a:pt x="1226" y="199"/>
                  </a:lnTo>
                  <a:cubicBezTo>
                    <a:pt x="1244" y="195"/>
                    <a:pt x="1263" y="187"/>
                    <a:pt x="1278" y="176"/>
                  </a:cubicBezTo>
                  <a:cubicBezTo>
                    <a:pt x="1439" y="272"/>
                    <a:pt x="1439" y="272"/>
                    <a:pt x="1439" y="272"/>
                  </a:cubicBezTo>
                  <a:cubicBezTo>
                    <a:pt x="1431" y="290"/>
                    <a:pt x="1431" y="305"/>
                    <a:pt x="1435" y="323"/>
                  </a:cubicBezTo>
                  <a:cubicBezTo>
                    <a:pt x="1215" y="419"/>
                    <a:pt x="1215" y="419"/>
                    <a:pt x="1215" y="419"/>
                  </a:cubicBezTo>
                  <a:cubicBezTo>
                    <a:pt x="1208" y="407"/>
                    <a:pt x="1197" y="396"/>
                    <a:pt x="1182" y="389"/>
                  </a:cubicBezTo>
                  <a:lnTo>
                    <a:pt x="1226" y="199"/>
                  </a:lnTo>
                  <a:moveTo>
                    <a:pt x="1622" y="697"/>
                  </a:moveTo>
                  <a:lnTo>
                    <a:pt x="1622" y="697"/>
                  </a:lnTo>
                  <a:cubicBezTo>
                    <a:pt x="1637" y="712"/>
                    <a:pt x="1659" y="723"/>
                    <a:pt x="1681" y="723"/>
                  </a:cubicBezTo>
                  <a:cubicBezTo>
                    <a:pt x="1706" y="829"/>
                    <a:pt x="1706" y="829"/>
                    <a:pt x="1706" y="829"/>
                  </a:cubicBezTo>
                  <a:cubicBezTo>
                    <a:pt x="1699" y="833"/>
                    <a:pt x="1695" y="836"/>
                    <a:pt x="1688" y="844"/>
                  </a:cubicBezTo>
                  <a:cubicBezTo>
                    <a:pt x="1542" y="778"/>
                    <a:pt x="1542" y="778"/>
                    <a:pt x="1542" y="778"/>
                  </a:cubicBezTo>
                  <a:cubicBezTo>
                    <a:pt x="1545" y="763"/>
                    <a:pt x="1545" y="752"/>
                    <a:pt x="1542" y="737"/>
                  </a:cubicBezTo>
                  <a:lnTo>
                    <a:pt x="1622" y="697"/>
                  </a:lnTo>
                  <a:moveTo>
                    <a:pt x="1395" y="1540"/>
                  </a:moveTo>
                  <a:lnTo>
                    <a:pt x="1395" y="1540"/>
                  </a:lnTo>
                  <a:cubicBezTo>
                    <a:pt x="1376" y="1540"/>
                    <a:pt x="1358" y="1522"/>
                    <a:pt x="1358" y="1504"/>
                  </a:cubicBezTo>
                  <a:cubicBezTo>
                    <a:pt x="1358" y="1485"/>
                    <a:pt x="1376" y="1471"/>
                    <a:pt x="1395" y="1471"/>
                  </a:cubicBezTo>
                  <a:cubicBezTo>
                    <a:pt x="1413" y="1471"/>
                    <a:pt x="1428" y="1485"/>
                    <a:pt x="1428" y="1504"/>
                  </a:cubicBezTo>
                  <a:cubicBezTo>
                    <a:pt x="1428" y="1522"/>
                    <a:pt x="1413" y="1540"/>
                    <a:pt x="1395" y="1540"/>
                  </a:cubicBezTo>
                  <a:moveTo>
                    <a:pt x="1123" y="1504"/>
                  </a:moveTo>
                  <a:lnTo>
                    <a:pt x="1123" y="1504"/>
                  </a:lnTo>
                  <a:cubicBezTo>
                    <a:pt x="1146" y="1372"/>
                    <a:pt x="1146" y="1372"/>
                    <a:pt x="1146" y="1372"/>
                  </a:cubicBezTo>
                  <a:cubicBezTo>
                    <a:pt x="1156" y="1372"/>
                    <a:pt x="1167" y="1368"/>
                    <a:pt x="1175" y="1361"/>
                  </a:cubicBezTo>
                  <a:cubicBezTo>
                    <a:pt x="1303" y="1471"/>
                    <a:pt x="1303" y="1471"/>
                    <a:pt x="1303" y="1471"/>
                  </a:cubicBezTo>
                  <a:cubicBezTo>
                    <a:pt x="1299" y="1481"/>
                    <a:pt x="1296" y="1493"/>
                    <a:pt x="1296" y="1504"/>
                  </a:cubicBezTo>
                  <a:cubicBezTo>
                    <a:pt x="1175" y="1544"/>
                    <a:pt x="1175" y="1544"/>
                    <a:pt x="1175" y="1544"/>
                  </a:cubicBezTo>
                  <a:cubicBezTo>
                    <a:pt x="1164" y="1525"/>
                    <a:pt x="1146" y="1511"/>
                    <a:pt x="1123" y="1504"/>
                  </a:cubicBezTo>
                  <a:moveTo>
                    <a:pt x="1156" y="609"/>
                  </a:moveTo>
                  <a:lnTo>
                    <a:pt x="1156" y="609"/>
                  </a:lnTo>
                  <a:cubicBezTo>
                    <a:pt x="1167" y="605"/>
                    <a:pt x="1178" y="602"/>
                    <a:pt x="1190" y="595"/>
                  </a:cubicBezTo>
                  <a:cubicBezTo>
                    <a:pt x="1322" y="708"/>
                    <a:pt x="1322" y="708"/>
                    <a:pt x="1322" y="708"/>
                  </a:cubicBezTo>
                  <a:cubicBezTo>
                    <a:pt x="1310" y="730"/>
                    <a:pt x="1307" y="756"/>
                    <a:pt x="1310" y="778"/>
                  </a:cubicBezTo>
                  <a:cubicBezTo>
                    <a:pt x="1197" y="829"/>
                    <a:pt x="1197" y="829"/>
                    <a:pt x="1197" y="829"/>
                  </a:cubicBezTo>
                  <a:cubicBezTo>
                    <a:pt x="1186" y="818"/>
                    <a:pt x="1171" y="807"/>
                    <a:pt x="1156" y="803"/>
                  </a:cubicBezTo>
                  <a:lnTo>
                    <a:pt x="1156" y="609"/>
                  </a:lnTo>
                  <a:moveTo>
                    <a:pt x="1167" y="983"/>
                  </a:moveTo>
                  <a:lnTo>
                    <a:pt x="1167" y="983"/>
                  </a:lnTo>
                  <a:cubicBezTo>
                    <a:pt x="1274" y="1097"/>
                    <a:pt x="1274" y="1097"/>
                    <a:pt x="1274" y="1097"/>
                  </a:cubicBezTo>
                  <a:cubicBezTo>
                    <a:pt x="1266" y="1115"/>
                    <a:pt x="1263" y="1137"/>
                    <a:pt x="1266" y="1159"/>
                  </a:cubicBezTo>
                  <a:cubicBezTo>
                    <a:pt x="1190" y="1203"/>
                    <a:pt x="1190" y="1203"/>
                    <a:pt x="1190" y="1203"/>
                  </a:cubicBezTo>
                  <a:cubicBezTo>
                    <a:pt x="1178" y="1196"/>
                    <a:pt x="1171" y="1188"/>
                    <a:pt x="1156" y="1185"/>
                  </a:cubicBezTo>
                  <a:cubicBezTo>
                    <a:pt x="1156" y="987"/>
                    <a:pt x="1156" y="987"/>
                    <a:pt x="1156" y="987"/>
                  </a:cubicBezTo>
                  <a:cubicBezTo>
                    <a:pt x="1160" y="987"/>
                    <a:pt x="1164" y="983"/>
                    <a:pt x="1167" y="983"/>
                  </a:cubicBezTo>
                  <a:moveTo>
                    <a:pt x="1362" y="1108"/>
                  </a:moveTo>
                  <a:lnTo>
                    <a:pt x="1362" y="1108"/>
                  </a:lnTo>
                  <a:cubicBezTo>
                    <a:pt x="1380" y="1108"/>
                    <a:pt x="1395" y="1122"/>
                    <a:pt x="1395" y="1141"/>
                  </a:cubicBezTo>
                  <a:cubicBezTo>
                    <a:pt x="1395" y="1159"/>
                    <a:pt x="1380" y="1173"/>
                    <a:pt x="1362" y="1173"/>
                  </a:cubicBezTo>
                  <a:cubicBezTo>
                    <a:pt x="1343" y="1173"/>
                    <a:pt x="1329" y="1159"/>
                    <a:pt x="1329" y="1141"/>
                  </a:cubicBezTo>
                  <a:cubicBezTo>
                    <a:pt x="1329" y="1122"/>
                    <a:pt x="1343" y="1108"/>
                    <a:pt x="1362" y="1108"/>
                  </a:cubicBezTo>
                  <a:moveTo>
                    <a:pt x="1343" y="1419"/>
                  </a:moveTo>
                  <a:lnTo>
                    <a:pt x="1343" y="1419"/>
                  </a:lnTo>
                  <a:cubicBezTo>
                    <a:pt x="1215" y="1313"/>
                    <a:pt x="1215" y="1313"/>
                    <a:pt x="1215" y="1313"/>
                  </a:cubicBezTo>
                  <a:cubicBezTo>
                    <a:pt x="1222" y="1295"/>
                    <a:pt x="1226" y="1276"/>
                    <a:pt x="1222" y="1258"/>
                  </a:cubicBezTo>
                  <a:cubicBezTo>
                    <a:pt x="1299" y="1214"/>
                    <a:pt x="1299" y="1214"/>
                    <a:pt x="1299" y="1214"/>
                  </a:cubicBezTo>
                  <a:cubicBezTo>
                    <a:pt x="1310" y="1225"/>
                    <a:pt x="1322" y="1232"/>
                    <a:pt x="1340" y="123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51" y="1416"/>
                    <a:pt x="1347" y="1419"/>
                    <a:pt x="1343" y="1419"/>
                  </a:cubicBezTo>
                  <a:moveTo>
                    <a:pt x="1347" y="1045"/>
                  </a:moveTo>
                  <a:lnTo>
                    <a:pt x="1347" y="1045"/>
                  </a:lnTo>
                  <a:cubicBezTo>
                    <a:pt x="1336" y="1045"/>
                    <a:pt x="1329" y="1049"/>
                    <a:pt x="1322" y="1053"/>
                  </a:cubicBezTo>
                  <a:cubicBezTo>
                    <a:pt x="1211" y="939"/>
                    <a:pt x="1211" y="939"/>
                    <a:pt x="1211" y="939"/>
                  </a:cubicBezTo>
                  <a:cubicBezTo>
                    <a:pt x="1222" y="921"/>
                    <a:pt x="1222" y="902"/>
                    <a:pt x="1222" y="884"/>
                  </a:cubicBezTo>
                  <a:cubicBezTo>
                    <a:pt x="1336" y="836"/>
                    <a:pt x="1336" y="836"/>
                    <a:pt x="1336" y="836"/>
                  </a:cubicBezTo>
                  <a:cubicBezTo>
                    <a:pt x="1347" y="847"/>
                    <a:pt x="1358" y="858"/>
                    <a:pt x="1376" y="866"/>
                  </a:cubicBezTo>
                  <a:lnTo>
                    <a:pt x="1347" y="1045"/>
                  </a:lnTo>
                  <a:moveTo>
                    <a:pt x="1424" y="814"/>
                  </a:moveTo>
                  <a:lnTo>
                    <a:pt x="1424" y="814"/>
                  </a:lnTo>
                  <a:cubicBezTo>
                    <a:pt x="1395" y="814"/>
                    <a:pt x="1373" y="792"/>
                    <a:pt x="1373" y="759"/>
                  </a:cubicBezTo>
                  <a:cubicBezTo>
                    <a:pt x="1373" y="730"/>
                    <a:pt x="1395" y="704"/>
                    <a:pt x="1424" y="704"/>
                  </a:cubicBezTo>
                  <a:cubicBezTo>
                    <a:pt x="1457" y="704"/>
                    <a:pt x="1479" y="730"/>
                    <a:pt x="1479" y="759"/>
                  </a:cubicBezTo>
                  <a:cubicBezTo>
                    <a:pt x="1479" y="792"/>
                    <a:pt x="1457" y="814"/>
                    <a:pt x="1424" y="814"/>
                  </a:cubicBezTo>
                  <a:moveTo>
                    <a:pt x="1424" y="642"/>
                  </a:moveTo>
                  <a:lnTo>
                    <a:pt x="1424" y="642"/>
                  </a:lnTo>
                  <a:cubicBezTo>
                    <a:pt x="1402" y="642"/>
                    <a:pt x="1380" y="649"/>
                    <a:pt x="1362" y="660"/>
                  </a:cubicBezTo>
                  <a:cubicBezTo>
                    <a:pt x="1234" y="547"/>
                    <a:pt x="1234" y="547"/>
                    <a:pt x="1234" y="547"/>
                  </a:cubicBezTo>
                  <a:cubicBezTo>
                    <a:pt x="1241" y="525"/>
                    <a:pt x="1244" y="499"/>
                    <a:pt x="1241" y="477"/>
                  </a:cubicBezTo>
                  <a:cubicBezTo>
                    <a:pt x="1461" y="382"/>
                    <a:pt x="1461" y="382"/>
                    <a:pt x="1461" y="382"/>
                  </a:cubicBezTo>
                  <a:cubicBezTo>
                    <a:pt x="1468" y="389"/>
                    <a:pt x="1479" y="400"/>
                    <a:pt x="1490" y="407"/>
                  </a:cubicBezTo>
                  <a:lnTo>
                    <a:pt x="1424" y="642"/>
                  </a:lnTo>
                  <a:moveTo>
                    <a:pt x="1127" y="440"/>
                  </a:moveTo>
                  <a:lnTo>
                    <a:pt x="1127" y="440"/>
                  </a:lnTo>
                  <a:cubicBezTo>
                    <a:pt x="1156" y="440"/>
                    <a:pt x="1178" y="466"/>
                    <a:pt x="1178" y="495"/>
                  </a:cubicBezTo>
                  <a:cubicBezTo>
                    <a:pt x="1178" y="525"/>
                    <a:pt x="1156" y="551"/>
                    <a:pt x="1127" y="551"/>
                  </a:cubicBezTo>
                  <a:cubicBezTo>
                    <a:pt x="1094" y="551"/>
                    <a:pt x="1072" y="525"/>
                    <a:pt x="1072" y="495"/>
                  </a:cubicBezTo>
                  <a:cubicBezTo>
                    <a:pt x="1072" y="466"/>
                    <a:pt x="1094" y="440"/>
                    <a:pt x="1127" y="440"/>
                  </a:cubicBezTo>
                  <a:moveTo>
                    <a:pt x="1552" y="250"/>
                  </a:moveTo>
                  <a:lnTo>
                    <a:pt x="1552" y="250"/>
                  </a:lnTo>
                  <a:cubicBezTo>
                    <a:pt x="1582" y="250"/>
                    <a:pt x="1604" y="275"/>
                    <a:pt x="1604" y="305"/>
                  </a:cubicBezTo>
                  <a:cubicBezTo>
                    <a:pt x="1604" y="334"/>
                    <a:pt x="1582" y="360"/>
                    <a:pt x="1552" y="360"/>
                  </a:cubicBezTo>
                  <a:cubicBezTo>
                    <a:pt x="1519" y="360"/>
                    <a:pt x="1498" y="334"/>
                    <a:pt x="1498" y="305"/>
                  </a:cubicBezTo>
                  <a:cubicBezTo>
                    <a:pt x="1498" y="275"/>
                    <a:pt x="1519" y="250"/>
                    <a:pt x="1552" y="250"/>
                  </a:cubicBezTo>
                  <a:moveTo>
                    <a:pt x="1127" y="858"/>
                  </a:moveTo>
                  <a:lnTo>
                    <a:pt x="1127" y="858"/>
                  </a:lnTo>
                  <a:cubicBezTo>
                    <a:pt x="1146" y="858"/>
                    <a:pt x="1160" y="877"/>
                    <a:pt x="1160" y="895"/>
                  </a:cubicBezTo>
                  <a:cubicBezTo>
                    <a:pt x="1160" y="913"/>
                    <a:pt x="1146" y="928"/>
                    <a:pt x="1127" y="928"/>
                  </a:cubicBezTo>
                  <a:cubicBezTo>
                    <a:pt x="1105" y="928"/>
                    <a:pt x="1090" y="913"/>
                    <a:pt x="1090" y="895"/>
                  </a:cubicBezTo>
                  <a:cubicBezTo>
                    <a:pt x="1090" y="877"/>
                    <a:pt x="1105" y="858"/>
                    <a:pt x="1127" y="858"/>
                  </a:cubicBezTo>
                  <a:moveTo>
                    <a:pt x="1127" y="1243"/>
                  </a:moveTo>
                  <a:lnTo>
                    <a:pt x="1127" y="1243"/>
                  </a:lnTo>
                  <a:cubicBezTo>
                    <a:pt x="1146" y="1243"/>
                    <a:pt x="1160" y="1258"/>
                    <a:pt x="1160" y="1276"/>
                  </a:cubicBezTo>
                  <a:cubicBezTo>
                    <a:pt x="1160" y="1295"/>
                    <a:pt x="1146" y="1313"/>
                    <a:pt x="1127" y="1313"/>
                  </a:cubicBezTo>
                  <a:cubicBezTo>
                    <a:pt x="1105" y="1313"/>
                    <a:pt x="1090" y="1295"/>
                    <a:pt x="1090" y="1276"/>
                  </a:cubicBezTo>
                  <a:cubicBezTo>
                    <a:pt x="1090" y="1258"/>
                    <a:pt x="1105" y="1243"/>
                    <a:pt x="1127" y="1243"/>
                  </a:cubicBezTo>
                  <a:moveTo>
                    <a:pt x="1061" y="1349"/>
                  </a:moveTo>
                  <a:lnTo>
                    <a:pt x="1061" y="1349"/>
                  </a:lnTo>
                  <a:cubicBezTo>
                    <a:pt x="1068" y="1357"/>
                    <a:pt x="1076" y="1361"/>
                    <a:pt x="1079" y="1364"/>
                  </a:cubicBezTo>
                  <a:cubicBezTo>
                    <a:pt x="1061" y="1493"/>
                    <a:pt x="1061" y="1493"/>
                    <a:pt x="1061" y="1493"/>
                  </a:cubicBezTo>
                  <a:cubicBezTo>
                    <a:pt x="1032" y="1496"/>
                    <a:pt x="1010" y="1511"/>
                    <a:pt x="991" y="1533"/>
                  </a:cubicBezTo>
                  <a:cubicBezTo>
                    <a:pt x="889" y="1481"/>
                    <a:pt x="889" y="1481"/>
                    <a:pt x="889" y="1481"/>
                  </a:cubicBezTo>
                  <a:cubicBezTo>
                    <a:pt x="892" y="1471"/>
                    <a:pt x="892" y="1460"/>
                    <a:pt x="889" y="1449"/>
                  </a:cubicBezTo>
                  <a:lnTo>
                    <a:pt x="1061" y="1349"/>
                  </a:lnTo>
                  <a:moveTo>
                    <a:pt x="1021" y="1610"/>
                  </a:moveTo>
                  <a:lnTo>
                    <a:pt x="1021" y="1610"/>
                  </a:lnTo>
                  <a:cubicBezTo>
                    <a:pt x="1021" y="1581"/>
                    <a:pt x="1046" y="1555"/>
                    <a:pt x="1076" y="1555"/>
                  </a:cubicBezTo>
                  <a:cubicBezTo>
                    <a:pt x="1109" y="1555"/>
                    <a:pt x="1131" y="1581"/>
                    <a:pt x="1131" y="1610"/>
                  </a:cubicBezTo>
                  <a:cubicBezTo>
                    <a:pt x="1131" y="1643"/>
                    <a:pt x="1109" y="1665"/>
                    <a:pt x="1076" y="1665"/>
                  </a:cubicBezTo>
                  <a:cubicBezTo>
                    <a:pt x="1046" y="1665"/>
                    <a:pt x="1021" y="1643"/>
                    <a:pt x="1021" y="1610"/>
                  </a:cubicBezTo>
                  <a:moveTo>
                    <a:pt x="1197" y="1606"/>
                  </a:moveTo>
                  <a:lnTo>
                    <a:pt x="1197" y="1606"/>
                  </a:lnTo>
                  <a:cubicBezTo>
                    <a:pt x="1318" y="1562"/>
                    <a:pt x="1318" y="1562"/>
                    <a:pt x="1318" y="1562"/>
                  </a:cubicBezTo>
                  <a:cubicBezTo>
                    <a:pt x="1325" y="1573"/>
                    <a:pt x="1332" y="1581"/>
                    <a:pt x="1343" y="1588"/>
                  </a:cubicBezTo>
                  <a:cubicBezTo>
                    <a:pt x="1274" y="1933"/>
                    <a:pt x="1274" y="1933"/>
                    <a:pt x="1274" y="1933"/>
                  </a:cubicBezTo>
                  <a:cubicBezTo>
                    <a:pt x="1270" y="1933"/>
                    <a:pt x="1266" y="1933"/>
                    <a:pt x="1263" y="1933"/>
                  </a:cubicBezTo>
                  <a:cubicBezTo>
                    <a:pt x="1153" y="1701"/>
                    <a:pt x="1153" y="1701"/>
                    <a:pt x="1153" y="1701"/>
                  </a:cubicBezTo>
                  <a:cubicBezTo>
                    <a:pt x="1182" y="1676"/>
                    <a:pt x="1197" y="1643"/>
                    <a:pt x="1197" y="1606"/>
                  </a:cubicBezTo>
                  <a:moveTo>
                    <a:pt x="1417" y="1408"/>
                  </a:moveTo>
                  <a:lnTo>
                    <a:pt x="1417" y="1408"/>
                  </a:lnTo>
                  <a:cubicBezTo>
                    <a:pt x="1402" y="1229"/>
                    <a:pt x="1402" y="1229"/>
                    <a:pt x="1402" y="1229"/>
                  </a:cubicBezTo>
                  <a:cubicBezTo>
                    <a:pt x="1413" y="1225"/>
                    <a:pt x="1424" y="1217"/>
                    <a:pt x="1431" y="1207"/>
                  </a:cubicBezTo>
                  <a:cubicBezTo>
                    <a:pt x="1640" y="1309"/>
                    <a:pt x="1640" y="1309"/>
                    <a:pt x="1640" y="1309"/>
                  </a:cubicBezTo>
                  <a:cubicBezTo>
                    <a:pt x="1640" y="1320"/>
                    <a:pt x="1640" y="1335"/>
                    <a:pt x="1644" y="1349"/>
                  </a:cubicBezTo>
                  <a:cubicBezTo>
                    <a:pt x="1461" y="1437"/>
                    <a:pt x="1461" y="1437"/>
                    <a:pt x="1461" y="1437"/>
                  </a:cubicBezTo>
                  <a:cubicBezTo>
                    <a:pt x="1450" y="1423"/>
                    <a:pt x="1435" y="1416"/>
                    <a:pt x="1417" y="1408"/>
                  </a:cubicBezTo>
                  <a:moveTo>
                    <a:pt x="1670" y="1251"/>
                  </a:moveTo>
                  <a:lnTo>
                    <a:pt x="1670" y="1251"/>
                  </a:lnTo>
                  <a:cubicBezTo>
                    <a:pt x="1461" y="1152"/>
                    <a:pt x="1461" y="1152"/>
                    <a:pt x="1461" y="1152"/>
                  </a:cubicBezTo>
                  <a:cubicBezTo>
                    <a:pt x="1461" y="1141"/>
                    <a:pt x="1461" y="1129"/>
                    <a:pt x="1457" y="1122"/>
                  </a:cubicBezTo>
                  <a:cubicBezTo>
                    <a:pt x="1519" y="1085"/>
                    <a:pt x="1519" y="1085"/>
                    <a:pt x="1519" y="1085"/>
                  </a:cubicBezTo>
                  <a:cubicBezTo>
                    <a:pt x="1534" y="1078"/>
                    <a:pt x="1538" y="1064"/>
                    <a:pt x="1534" y="1049"/>
                  </a:cubicBezTo>
                  <a:cubicBezTo>
                    <a:pt x="1527" y="1027"/>
                    <a:pt x="1505" y="1020"/>
                    <a:pt x="1490" y="1031"/>
                  </a:cubicBezTo>
                  <a:cubicBezTo>
                    <a:pt x="1424" y="1067"/>
                    <a:pt x="1424" y="1067"/>
                    <a:pt x="1424" y="1067"/>
                  </a:cubicBezTo>
                  <a:cubicBezTo>
                    <a:pt x="1420" y="1064"/>
                    <a:pt x="1413" y="1060"/>
                    <a:pt x="1410" y="1056"/>
                  </a:cubicBezTo>
                  <a:cubicBezTo>
                    <a:pt x="1439" y="877"/>
                    <a:pt x="1439" y="877"/>
                    <a:pt x="1439" y="877"/>
                  </a:cubicBezTo>
                  <a:cubicBezTo>
                    <a:pt x="1472" y="873"/>
                    <a:pt x="1498" y="858"/>
                    <a:pt x="1516" y="836"/>
                  </a:cubicBezTo>
                  <a:cubicBezTo>
                    <a:pt x="1662" y="902"/>
                    <a:pt x="1662" y="902"/>
                    <a:pt x="1662" y="902"/>
                  </a:cubicBezTo>
                  <a:cubicBezTo>
                    <a:pt x="1662" y="910"/>
                    <a:pt x="1662" y="921"/>
                    <a:pt x="1666" y="928"/>
                  </a:cubicBezTo>
                  <a:cubicBezTo>
                    <a:pt x="1607" y="961"/>
                    <a:pt x="1607" y="961"/>
                    <a:pt x="1607" y="961"/>
                  </a:cubicBezTo>
                  <a:cubicBezTo>
                    <a:pt x="1596" y="968"/>
                    <a:pt x="1589" y="987"/>
                    <a:pt x="1596" y="1001"/>
                  </a:cubicBezTo>
                  <a:cubicBezTo>
                    <a:pt x="1604" y="1020"/>
                    <a:pt x="1622" y="1027"/>
                    <a:pt x="1640" y="1016"/>
                  </a:cubicBezTo>
                  <a:cubicBezTo>
                    <a:pt x="1695" y="983"/>
                    <a:pt x="1695" y="983"/>
                    <a:pt x="1695" y="983"/>
                  </a:cubicBezTo>
                  <a:cubicBezTo>
                    <a:pt x="1706" y="990"/>
                    <a:pt x="1718" y="998"/>
                    <a:pt x="1728" y="1001"/>
                  </a:cubicBezTo>
                  <a:cubicBezTo>
                    <a:pt x="1728" y="1214"/>
                    <a:pt x="1728" y="1214"/>
                    <a:pt x="1728" y="1214"/>
                  </a:cubicBezTo>
                  <a:cubicBezTo>
                    <a:pt x="1706" y="1221"/>
                    <a:pt x="1684" y="1232"/>
                    <a:pt x="1670" y="1251"/>
                  </a:cubicBezTo>
                  <a:moveTo>
                    <a:pt x="1794" y="910"/>
                  </a:moveTo>
                  <a:lnTo>
                    <a:pt x="1794" y="910"/>
                  </a:lnTo>
                  <a:cubicBezTo>
                    <a:pt x="1794" y="928"/>
                    <a:pt x="1780" y="943"/>
                    <a:pt x="1762" y="943"/>
                  </a:cubicBezTo>
                  <a:cubicBezTo>
                    <a:pt x="1743" y="943"/>
                    <a:pt x="1725" y="928"/>
                    <a:pt x="1725" y="910"/>
                  </a:cubicBezTo>
                  <a:cubicBezTo>
                    <a:pt x="1725" y="891"/>
                    <a:pt x="1743" y="877"/>
                    <a:pt x="1762" y="877"/>
                  </a:cubicBezTo>
                  <a:cubicBezTo>
                    <a:pt x="1780" y="877"/>
                    <a:pt x="1794" y="891"/>
                    <a:pt x="1794" y="910"/>
                  </a:cubicBezTo>
                  <a:moveTo>
                    <a:pt x="1721" y="627"/>
                  </a:moveTo>
                  <a:lnTo>
                    <a:pt x="1721" y="627"/>
                  </a:lnTo>
                  <a:cubicBezTo>
                    <a:pt x="1721" y="646"/>
                    <a:pt x="1706" y="660"/>
                    <a:pt x="1688" y="660"/>
                  </a:cubicBezTo>
                  <a:cubicBezTo>
                    <a:pt x="1670" y="660"/>
                    <a:pt x="1655" y="646"/>
                    <a:pt x="1655" y="627"/>
                  </a:cubicBezTo>
                  <a:cubicBezTo>
                    <a:pt x="1655" y="609"/>
                    <a:pt x="1670" y="595"/>
                    <a:pt x="1688" y="595"/>
                  </a:cubicBezTo>
                  <a:cubicBezTo>
                    <a:pt x="1706" y="595"/>
                    <a:pt x="1721" y="609"/>
                    <a:pt x="1721" y="627"/>
                  </a:cubicBezTo>
                  <a:moveTo>
                    <a:pt x="1622" y="554"/>
                  </a:moveTo>
                  <a:lnTo>
                    <a:pt x="1622" y="554"/>
                  </a:lnTo>
                  <a:cubicBezTo>
                    <a:pt x="1600" y="576"/>
                    <a:pt x="1589" y="609"/>
                    <a:pt x="1593" y="642"/>
                  </a:cubicBezTo>
                  <a:cubicBezTo>
                    <a:pt x="1512" y="682"/>
                    <a:pt x="1512" y="682"/>
                    <a:pt x="1512" y="682"/>
                  </a:cubicBezTo>
                  <a:cubicBezTo>
                    <a:pt x="1505" y="671"/>
                    <a:pt x="1498" y="664"/>
                    <a:pt x="1486" y="660"/>
                  </a:cubicBezTo>
                  <a:cubicBezTo>
                    <a:pt x="1552" y="422"/>
                    <a:pt x="1552" y="422"/>
                    <a:pt x="1552" y="422"/>
                  </a:cubicBezTo>
                  <a:cubicBezTo>
                    <a:pt x="1556" y="422"/>
                    <a:pt x="1560" y="422"/>
                    <a:pt x="1567" y="422"/>
                  </a:cubicBezTo>
                  <a:lnTo>
                    <a:pt x="1622" y="554"/>
                  </a:lnTo>
                  <a:moveTo>
                    <a:pt x="1215" y="67"/>
                  </a:moveTo>
                  <a:lnTo>
                    <a:pt x="1215" y="67"/>
                  </a:lnTo>
                  <a:cubicBezTo>
                    <a:pt x="1234" y="67"/>
                    <a:pt x="1252" y="81"/>
                    <a:pt x="1252" y="99"/>
                  </a:cubicBezTo>
                  <a:cubicBezTo>
                    <a:pt x="1252" y="118"/>
                    <a:pt x="1234" y="132"/>
                    <a:pt x="1215" y="132"/>
                  </a:cubicBezTo>
                  <a:cubicBezTo>
                    <a:pt x="1197" y="132"/>
                    <a:pt x="1182" y="118"/>
                    <a:pt x="1182" y="99"/>
                  </a:cubicBezTo>
                  <a:cubicBezTo>
                    <a:pt x="1182" y="81"/>
                    <a:pt x="1197" y="67"/>
                    <a:pt x="1215" y="67"/>
                  </a:cubicBezTo>
                  <a:moveTo>
                    <a:pt x="1138" y="158"/>
                  </a:moveTo>
                  <a:lnTo>
                    <a:pt x="1138" y="158"/>
                  </a:lnTo>
                  <a:cubicBezTo>
                    <a:pt x="1146" y="169"/>
                    <a:pt x="1153" y="176"/>
                    <a:pt x="1164" y="184"/>
                  </a:cubicBezTo>
                  <a:cubicBezTo>
                    <a:pt x="1120" y="378"/>
                    <a:pt x="1120" y="378"/>
                    <a:pt x="1120" y="378"/>
                  </a:cubicBezTo>
                  <a:cubicBezTo>
                    <a:pt x="1098" y="378"/>
                    <a:pt x="1072" y="385"/>
                    <a:pt x="1058" y="400"/>
                  </a:cubicBezTo>
                  <a:cubicBezTo>
                    <a:pt x="900" y="275"/>
                    <a:pt x="900" y="275"/>
                    <a:pt x="900" y="275"/>
                  </a:cubicBezTo>
                  <a:cubicBezTo>
                    <a:pt x="907" y="261"/>
                    <a:pt x="911" y="246"/>
                    <a:pt x="907" y="228"/>
                  </a:cubicBezTo>
                  <a:lnTo>
                    <a:pt x="1138" y="158"/>
                  </a:lnTo>
                  <a:moveTo>
                    <a:pt x="735" y="231"/>
                  </a:moveTo>
                  <a:lnTo>
                    <a:pt x="735" y="231"/>
                  </a:lnTo>
                  <a:cubicBezTo>
                    <a:pt x="735" y="202"/>
                    <a:pt x="760" y="176"/>
                    <a:pt x="790" y="176"/>
                  </a:cubicBezTo>
                  <a:cubicBezTo>
                    <a:pt x="823" y="176"/>
                    <a:pt x="845" y="202"/>
                    <a:pt x="845" y="231"/>
                  </a:cubicBezTo>
                  <a:cubicBezTo>
                    <a:pt x="845" y="261"/>
                    <a:pt x="823" y="287"/>
                    <a:pt x="790" y="287"/>
                  </a:cubicBezTo>
                  <a:cubicBezTo>
                    <a:pt x="760" y="287"/>
                    <a:pt x="735" y="261"/>
                    <a:pt x="735" y="231"/>
                  </a:cubicBezTo>
                  <a:moveTo>
                    <a:pt x="794" y="668"/>
                  </a:moveTo>
                  <a:lnTo>
                    <a:pt x="794" y="668"/>
                  </a:lnTo>
                  <a:cubicBezTo>
                    <a:pt x="812" y="668"/>
                    <a:pt x="826" y="682"/>
                    <a:pt x="826" y="701"/>
                  </a:cubicBezTo>
                  <a:cubicBezTo>
                    <a:pt x="826" y="719"/>
                    <a:pt x="812" y="737"/>
                    <a:pt x="794" y="737"/>
                  </a:cubicBezTo>
                  <a:cubicBezTo>
                    <a:pt x="775" y="737"/>
                    <a:pt x="760" y="719"/>
                    <a:pt x="760" y="701"/>
                  </a:cubicBezTo>
                  <a:cubicBezTo>
                    <a:pt x="760" y="682"/>
                    <a:pt x="775" y="668"/>
                    <a:pt x="794" y="668"/>
                  </a:cubicBezTo>
                  <a:moveTo>
                    <a:pt x="493" y="910"/>
                  </a:moveTo>
                  <a:lnTo>
                    <a:pt x="493" y="910"/>
                  </a:lnTo>
                  <a:cubicBezTo>
                    <a:pt x="731" y="774"/>
                    <a:pt x="731" y="774"/>
                    <a:pt x="731" y="774"/>
                  </a:cubicBezTo>
                  <a:cubicBezTo>
                    <a:pt x="768" y="803"/>
                    <a:pt x="819" y="803"/>
                    <a:pt x="856" y="774"/>
                  </a:cubicBezTo>
                  <a:cubicBezTo>
                    <a:pt x="1032" y="873"/>
                    <a:pt x="1032" y="873"/>
                    <a:pt x="1032" y="873"/>
                  </a:cubicBezTo>
                  <a:cubicBezTo>
                    <a:pt x="1021" y="921"/>
                    <a:pt x="1050" y="968"/>
                    <a:pt x="1094" y="983"/>
                  </a:cubicBezTo>
                  <a:cubicBezTo>
                    <a:pt x="1094" y="1185"/>
                    <a:pt x="1094" y="1185"/>
                    <a:pt x="1094" y="1185"/>
                  </a:cubicBezTo>
                  <a:cubicBezTo>
                    <a:pt x="1050" y="1199"/>
                    <a:pt x="1021" y="1247"/>
                    <a:pt x="1032" y="1295"/>
                  </a:cubicBezTo>
                  <a:cubicBezTo>
                    <a:pt x="859" y="1393"/>
                    <a:pt x="859" y="1393"/>
                    <a:pt x="859" y="1393"/>
                  </a:cubicBezTo>
                  <a:cubicBezTo>
                    <a:pt x="823" y="1361"/>
                    <a:pt x="768" y="1361"/>
                    <a:pt x="731" y="1393"/>
                  </a:cubicBezTo>
                  <a:cubicBezTo>
                    <a:pt x="493" y="1258"/>
                    <a:pt x="493" y="1258"/>
                    <a:pt x="493" y="1258"/>
                  </a:cubicBezTo>
                  <a:cubicBezTo>
                    <a:pt x="493" y="910"/>
                    <a:pt x="493" y="910"/>
                    <a:pt x="493" y="910"/>
                  </a:cubicBezTo>
                  <a:moveTo>
                    <a:pt x="823" y="1452"/>
                  </a:moveTo>
                  <a:lnTo>
                    <a:pt x="823" y="1452"/>
                  </a:lnTo>
                  <a:cubicBezTo>
                    <a:pt x="838" y="1474"/>
                    <a:pt x="819" y="1504"/>
                    <a:pt x="794" y="1504"/>
                  </a:cubicBezTo>
                  <a:cubicBezTo>
                    <a:pt x="775" y="1504"/>
                    <a:pt x="760" y="1489"/>
                    <a:pt x="760" y="1467"/>
                  </a:cubicBezTo>
                  <a:cubicBezTo>
                    <a:pt x="760" y="1434"/>
                    <a:pt x="804" y="1419"/>
                    <a:pt x="823" y="1452"/>
                  </a:cubicBezTo>
                  <a:moveTo>
                    <a:pt x="790" y="1933"/>
                  </a:moveTo>
                  <a:lnTo>
                    <a:pt x="790" y="1933"/>
                  </a:lnTo>
                  <a:cubicBezTo>
                    <a:pt x="771" y="1933"/>
                    <a:pt x="757" y="1914"/>
                    <a:pt x="757" y="1896"/>
                  </a:cubicBezTo>
                  <a:cubicBezTo>
                    <a:pt x="757" y="1877"/>
                    <a:pt x="771" y="1863"/>
                    <a:pt x="790" y="1863"/>
                  </a:cubicBezTo>
                  <a:cubicBezTo>
                    <a:pt x="808" y="1863"/>
                    <a:pt x="826" y="1877"/>
                    <a:pt x="826" y="1896"/>
                  </a:cubicBezTo>
                  <a:cubicBezTo>
                    <a:pt x="826" y="1914"/>
                    <a:pt x="808" y="1933"/>
                    <a:pt x="790" y="1933"/>
                  </a:cubicBezTo>
                  <a:moveTo>
                    <a:pt x="889" y="1892"/>
                  </a:moveTo>
                  <a:lnTo>
                    <a:pt x="889" y="1892"/>
                  </a:lnTo>
                  <a:cubicBezTo>
                    <a:pt x="889" y="1881"/>
                    <a:pt x="885" y="1866"/>
                    <a:pt x="878" y="1856"/>
                  </a:cubicBezTo>
                  <a:cubicBezTo>
                    <a:pt x="1021" y="1713"/>
                    <a:pt x="1021" y="1713"/>
                    <a:pt x="1021" y="1713"/>
                  </a:cubicBezTo>
                  <a:cubicBezTo>
                    <a:pt x="1043" y="1727"/>
                    <a:pt x="1072" y="1731"/>
                    <a:pt x="1098" y="1727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197" y="1965"/>
                    <a:pt x="1190" y="1977"/>
                    <a:pt x="1182" y="1984"/>
                  </a:cubicBezTo>
                  <a:lnTo>
                    <a:pt x="889" y="1892"/>
                  </a:lnTo>
                  <a:moveTo>
                    <a:pt x="1281" y="2105"/>
                  </a:moveTo>
                  <a:lnTo>
                    <a:pt x="1281" y="2105"/>
                  </a:lnTo>
                  <a:cubicBezTo>
                    <a:pt x="1252" y="2105"/>
                    <a:pt x="1226" y="2079"/>
                    <a:pt x="1226" y="2050"/>
                  </a:cubicBezTo>
                  <a:cubicBezTo>
                    <a:pt x="1226" y="2021"/>
                    <a:pt x="1252" y="1995"/>
                    <a:pt x="1281" y="1995"/>
                  </a:cubicBezTo>
                  <a:cubicBezTo>
                    <a:pt x="1310" y="1995"/>
                    <a:pt x="1336" y="2021"/>
                    <a:pt x="1336" y="2050"/>
                  </a:cubicBezTo>
                  <a:cubicBezTo>
                    <a:pt x="1336" y="2079"/>
                    <a:pt x="1310" y="2105"/>
                    <a:pt x="1281" y="2105"/>
                  </a:cubicBezTo>
                  <a:moveTo>
                    <a:pt x="1648" y="1713"/>
                  </a:moveTo>
                  <a:lnTo>
                    <a:pt x="1648" y="1713"/>
                  </a:lnTo>
                  <a:cubicBezTo>
                    <a:pt x="1630" y="1713"/>
                    <a:pt x="1615" y="1694"/>
                    <a:pt x="1615" y="1676"/>
                  </a:cubicBezTo>
                  <a:cubicBezTo>
                    <a:pt x="1615" y="1657"/>
                    <a:pt x="1630" y="1643"/>
                    <a:pt x="1648" y="1643"/>
                  </a:cubicBezTo>
                  <a:cubicBezTo>
                    <a:pt x="1666" y="1643"/>
                    <a:pt x="1681" y="1657"/>
                    <a:pt x="1681" y="1676"/>
                  </a:cubicBezTo>
                  <a:cubicBezTo>
                    <a:pt x="1681" y="1694"/>
                    <a:pt x="1666" y="1713"/>
                    <a:pt x="1648" y="1713"/>
                  </a:cubicBezTo>
                  <a:moveTo>
                    <a:pt x="1644" y="1581"/>
                  </a:moveTo>
                  <a:lnTo>
                    <a:pt x="1644" y="1581"/>
                  </a:lnTo>
                  <a:cubicBezTo>
                    <a:pt x="1626" y="1581"/>
                    <a:pt x="1604" y="1588"/>
                    <a:pt x="1589" y="1599"/>
                  </a:cubicBezTo>
                  <a:cubicBezTo>
                    <a:pt x="1486" y="1529"/>
                    <a:pt x="1486" y="1529"/>
                    <a:pt x="1486" y="1529"/>
                  </a:cubicBezTo>
                  <a:cubicBezTo>
                    <a:pt x="1490" y="1518"/>
                    <a:pt x="1490" y="1504"/>
                    <a:pt x="1490" y="1493"/>
                  </a:cubicBezTo>
                  <a:cubicBezTo>
                    <a:pt x="1670" y="1405"/>
                    <a:pt x="1670" y="1405"/>
                    <a:pt x="1670" y="1405"/>
                  </a:cubicBezTo>
                  <a:cubicBezTo>
                    <a:pt x="1677" y="1416"/>
                    <a:pt x="1684" y="1419"/>
                    <a:pt x="1695" y="1427"/>
                  </a:cubicBezTo>
                  <a:lnTo>
                    <a:pt x="1644" y="1581"/>
                  </a:lnTo>
                  <a:moveTo>
                    <a:pt x="1758" y="1383"/>
                  </a:moveTo>
                  <a:lnTo>
                    <a:pt x="1758" y="1383"/>
                  </a:lnTo>
                  <a:cubicBezTo>
                    <a:pt x="1728" y="1383"/>
                    <a:pt x="1703" y="1357"/>
                    <a:pt x="1703" y="1328"/>
                  </a:cubicBezTo>
                  <a:cubicBezTo>
                    <a:pt x="1703" y="1298"/>
                    <a:pt x="1728" y="1273"/>
                    <a:pt x="1758" y="1273"/>
                  </a:cubicBezTo>
                  <a:cubicBezTo>
                    <a:pt x="1787" y="1273"/>
                    <a:pt x="1813" y="1298"/>
                    <a:pt x="1813" y="1328"/>
                  </a:cubicBezTo>
                  <a:cubicBezTo>
                    <a:pt x="1813" y="1357"/>
                    <a:pt x="1787" y="1383"/>
                    <a:pt x="1758" y="1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664;p48">
              <a:extLst>
                <a:ext uri="{FF2B5EF4-FFF2-40B4-BE49-F238E27FC236}">
                  <a16:creationId xmlns:a16="http://schemas.microsoft.com/office/drawing/2014/main" id="{9DBEB98F-7CF7-410F-A81B-071AEC5EFC32}"/>
                </a:ext>
              </a:extLst>
            </p:cNvPr>
            <p:cNvSpPr/>
            <p:nvPr/>
          </p:nvSpPr>
          <p:spPr>
            <a:xfrm>
              <a:off x="1647689" y="1563462"/>
              <a:ext cx="60351" cy="71976"/>
            </a:xfrm>
            <a:custGeom>
              <a:avLst/>
              <a:gdLst/>
              <a:ahLst/>
              <a:cxnLst/>
              <a:rect l="l" t="t" r="r" b="b"/>
              <a:pathLst>
                <a:path w="244" h="291" extrusionOk="0">
                  <a:moveTo>
                    <a:pt x="76" y="235"/>
                  </a:moveTo>
                  <a:lnTo>
                    <a:pt x="76" y="235"/>
                  </a:lnTo>
                  <a:cubicBezTo>
                    <a:pt x="168" y="235"/>
                    <a:pt x="168" y="235"/>
                    <a:pt x="168" y="235"/>
                  </a:cubicBezTo>
                  <a:cubicBezTo>
                    <a:pt x="182" y="272"/>
                    <a:pt x="182" y="272"/>
                    <a:pt x="182" y="272"/>
                  </a:cubicBezTo>
                  <a:cubicBezTo>
                    <a:pt x="190" y="287"/>
                    <a:pt x="208" y="294"/>
                    <a:pt x="223" y="290"/>
                  </a:cubicBezTo>
                  <a:cubicBezTo>
                    <a:pt x="241" y="283"/>
                    <a:pt x="249" y="265"/>
                    <a:pt x="241" y="246"/>
                  </a:cubicBezTo>
                  <a:cubicBezTo>
                    <a:pt x="135" y="-29"/>
                    <a:pt x="161" y="34"/>
                    <a:pt x="157" y="23"/>
                  </a:cubicBezTo>
                  <a:cubicBezTo>
                    <a:pt x="142" y="-7"/>
                    <a:pt x="98" y="-7"/>
                    <a:pt x="87" y="23"/>
                  </a:cubicBezTo>
                  <a:cubicBezTo>
                    <a:pt x="3" y="246"/>
                    <a:pt x="3" y="246"/>
                    <a:pt x="3" y="246"/>
                  </a:cubicBezTo>
                  <a:cubicBezTo>
                    <a:pt x="-5" y="265"/>
                    <a:pt x="6" y="287"/>
                    <a:pt x="25" y="290"/>
                  </a:cubicBezTo>
                  <a:cubicBezTo>
                    <a:pt x="39" y="294"/>
                    <a:pt x="58" y="283"/>
                    <a:pt x="61" y="268"/>
                  </a:cubicBezTo>
                  <a:lnTo>
                    <a:pt x="76" y="235"/>
                  </a:lnTo>
                  <a:moveTo>
                    <a:pt x="146" y="173"/>
                  </a:moveTo>
                  <a:lnTo>
                    <a:pt x="146" y="173"/>
                  </a:lnTo>
                  <a:cubicBezTo>
                    <a:pt x="98" y="173"/>
                    <a:pt x="98" y="173"/>
                    <a:pt x="98" y="173"/>
                  </a:cubicBezTo>
                  <a:cubicBezTo>
                    <a:pt x="124" y="111"/>
                    <a:pt x="124" y="111"/>
                    <a:pt x="124" y="111"/>
                  </a:cubicBezTo>
                  <a:lnTo>
                    <a:pt x="146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65;p48">
              <a:extLst>
                <a:ext uri="{FF2B5EF4-FFF2-40B4-BE49-F238E27FC236}">
                  <a16:creationId xmlns:a16="http://schemas.microsoft.com/office/drawing/2014/main" id="{3EBD7D69-C533-48EE-9468-11BF1984294D}"/>
                </a:ext>
              </a:extLst>
            </p:cNvPr>
            <p:cNvSpPr/>
            <p:nvPr/>
          </p:nvSpPr>
          <p:spPr>
            <a:xfrm>
              <a:off x="1726344" y="1562473"/>
              <a:ext cx="16324" cy="71976"/>
            </a:xfrm>
            <a:custGeom>
              <a:avLst/>
              <a:gdLst/>
              <a:ahLst/>
              <a:cxnLst/>
              <a:rect l="l" t="t" r="r" b="b"/>
              <a:pathLst>
                <a:path w="66" h="291" extrusionOk="0">
                  <a:moveTo>
                    <a:pt x="66" y="258"/>
                  </a:moveTo>
                  <a:lnTo>
                    <a:pt x="66" y="258"/>
                  </a:lnTo>
                  <a:cubicBezTo>
                    <a:pt x="66" y="34"/>
                    <a:pt x="66" y="34"/>
                    <a:pt x="66" y="34"/>
                  </a:cubicBezTo>
                  <a:cubicBezTo>
                    <a:pt x="66" y="16"/>
                    <a:pt x="51" y="5"/>
                    <a:pt x="37" y="1"/>
                  </a:cubicBezTo>
                  <a:cubicBezTo>
                    <a:pt x="19" y="-3"/>
                    <a:pt x="0" y="12"/>
                    <a:pt x="0" y="34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9"/>
                    <a:pt x="19" y="294"/>
                    <a:pt x="37" y="291"/>
                  </a:cubicBezTo>
                  <a:cubicBezTo>
                    <a:pt x="51" y="291"/>
                    <a:pt x="66" y="276"/>
                    <a:pt x="66" y="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D2E71B-A041-4F42-89A5-E7FDCDD7CED5}"/>
              </a:ext>
            </a:extLst>
          </p:cNvPr>
          <p:cNvSpPr txBox="1"/>
          <p:nvPr/>
        </p:nvSpPr>
        <p:spPr>
          <a:xfrm>
            <a:off x="9058274" y="212255"/>
            <a:ext cx="254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err="1">
                <a:solidFill>
                  <a:schemeClr val="bg1"/>
                </a:solidFill>
              </a:rPr>
              <a:t>Про</a:t>
            </a:r>
            <a:r>
              <a:rPr lang="ru-RU" sz="2000" dirty="0" err="1">
                <a:solidFill>
                  <a:schemeClr val="bg1"/>
                </a:solidFill>
              </a:rPr>
              <a:t>Ассистент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649" name="Прямоугольник: скругленные углы 1648">
            <a:extLst>
              <a:ext uri="{FF2B5EF4-FFF2-40B4-BE49-F238E27FC236}">
                <a16:creationId xmlns:a16="http://schemas.microsoft.com/office/drawing/2014/main" id="{F0A2EA89-427C-4345-81DB-136EEC752760}"/>
              </a:ext>
            </a:extLst>
          </p:cNvPr>
          <p:cNvSpPr/>
          <p:nvPr/>
        </p:nvSpPr>
        <p:spPr>
          <a:xfrm>
            <a:off x="1" y="796452"/>
            <a:ext cx="5190818" cy="977989"/>
          </a:xfrm>
          <a:prstGeom prst="roundRect">
            <a:avLst/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3D2AED-020B-414D-AA68-703E3FBD4BB8}"/>
              </a:ext>
            </a:extLst>
          </p:cNvPr>
          <p:cNvSpPr txBox="1"/>
          <p:nvPr/>
        </p:nvSpPr>
        <p:spPr>
          <a:xfrm>
            <a:off x="1028698" y="796453"/>
            <a:ext cx="10915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</a:rPr>
              <a:t>Капитальные затраты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B1307E2D-D707-4449-A0FF-B18231D3AD56}"/>
              </a:ext>
            </a:extLst>
          </p:cNvPr>
          <p:cNvSpPr/>
          <p:nvPr/>
        </p:nvSpPr>
        <p:spPr>
          <a:xfrm>
            <a:off x="71688" y="1866773"/>
            <a:ext cx="3995487" cy="4715002"/>
          </a:xfrm>
          <a:prstGeom prst="roundRect">
            <a:avLst>
              <a:gd name="adj" fmla="val 3496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C2B92D7-62CE-4B23-9325-A9C3814AED7F}"/>
              </a:ext>
            </a:extLst>
          </p:cNvPr>
          <p:cNvSpPr txBox="1"/>
          <p:nvPr/>
        </p:nvSpPr>
        <p:spPr>
          <a:xfrm>
            <a:off x="149311" y="3558423"/>
            <a:ext cx="1157677" cy="23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900" b="1" dirty="0"/>
              <a:t>Компонент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57119D-A7BE-47AA-82D2-B54CB21BF605}"/>
              </a:ext>
            </a:extLst>
          </p:cNvPr>
          <p:cNvSpPr txBox="1"/>
          <p:nvPr/>
        </p:nvSpPr>
        <p:spPr>
          <a:xfrm>
            <a:off x="1323465" y="3558423"/>
            <a:ext cx="1635638" cy="23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900" b="1" dirty="0"/>
              <a:t>Сборка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7C5A154-971A-46CD-B8B9-2359D2719D66}"/>
              </a:ext>
            </a:extLst>
          </p:cNvPr>
          <p:cNvSpPr txBox="1"/>
          <p:nvPr/>
        </p:nvSpPr>
        <p:spPr>
          <a:xfrm>
            <a:off x="2959103" y="3558423"/>
            <a:ext cx="846925" cy="23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900" b="1" dirty="0"/>
              <a:t>Стоимость, ₽</a:t>
            </a: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D0B5728E-038B-4161-AA46-101368349735}"/>
              </a:ext>
            </a:extLst>
          </p:cNvPr>
          <p:cNvCxnSpPr>
            <a:cxnSpLocks/>
          </p:cNvCxnSpPr>
          <p:nvPr/>
        </p:nvCxnSpPr>
        <p:spPr>
          <a:xfrm flipV="1">
            <a:off x="1316230" y="3580358"/>
            <a:ext cx="0" cy="2334667"/>
          </a:xfrm>
          <a:prstGeom prst="line">
            <a:avLst/>
          </a:prstGeom>
          <a:ln>
            <a:solidFill>
              <a:srgbClr val="7A69F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CB56B9C4-A5D7-4FA7-ACC6-B9B7A052E89B}"/>
              </a:ext>
            </a:extLst>
          </p:cNvPr>
          <p:cNvCxnSpPr>
            <a:cxnSpLocks/>
          </p:cNvCxnSpPr>
          <p:nvPr/>
        </p:nvCxnSpPr>
        <p:spPr>
          <a:xfrm flipV="1">
            <a:off x="2961606" y="3580358"/>
            <a:ext cx="0" cy="2334667"/>
          </a:xfrm>
          <a:prstGeom prst="line">
            <a:avLst/>
          </a:prstGeom>
          <a:ln>
            <a:solidFill>
              <a:srgbClr val="7A69F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FEA7123-36EB-4191-BE13-573C08BCF4BB}"/>
              </a:ext>
            </a:extLst>
          </p:cNvPr>
          <p:cNvGrpSpPr/>
          <p:nvPr/>
        </p:nvGrpSpPr>
        <p:grpSpPr>
          <a:xfrm>
            <a:off x="149311" y="3867346"/>
            <a:ext cx="4164271" cy="238207"/>
            <a:chOff x="100896" y="3867346"/>
            <a:chExt cx="4164271" cy="23820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92483E2-8910-4E0D-B22A-AB9347C0519A}"/>
                </a:ext>
              </a:extLst>
            </p:cNvPr>
            <p:cNvSpPr txBox="1"/>
            <p:nvPr/>
          </p:nvSpPr>
          <p:spPr>
            <a:xfrm>
              <a:off x="100896" y="3867346"/>
              <a:ext cx="135447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Видеокарта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E277B79-0160-4DCE-9132-5D02714818C2}"/>
                </a:ext>
              </a:extLst>
            </p:cNvPr>
            <p:cNvSpPr txBox="1"/>
            <p:nvPr/>
          </p:nvSpPr>
          <p:spPr>
            <a:xfrm>
              <a:off x="1258574" y="3867346"/>
              <a:ext cx="135447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sz="900" dirty="0"/>
                <a:t>Tesla V100</a:t>
              </a:r>
              <a:endParaRPr lang="ru-RU" sz="900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AB27F92-F1A6-4B51-8C6F-0556DB3DBC72}"/>
                </a:ext>
              </a:extLst>
            </p:cNvPr>
            <p:cNvSpPr txBox="1"/>
            <p:nvPr/>
          </p:nvSpPr>
          <p:spPr>
            <a:xfrm>
              <a:off x="2910688" y="3867346"/>
              <a:ext cx="135447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1 500 000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5151599-3EF0-4B8A-920E-558F05EF4E45}"/>
              </a:ext>
            </a:extLst>
          </p:cNvPr>
          <p:cNvGrpSpPr/>
          <p:nvPr/>
        </p:nvGrpSpPr>
        <p:grpSpPr>
          <a:xfrm>
            <a:off x="149311" y="4087519"/>
            <a:ext cx="4164273" cy="238207"/>
            <a:chOff x="100896" y="4068102"/>
            <a:chExt cx="4164273" cy="238207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31B9B01-5EFB-4F92-99A1-9D466C58081D}"/>
                </a:ext>
              </a:extLst>
            </p:cNvPr>
            <p:cNvSpPr txBox="1"/>
            <p:nvPr/>
          </p:nvSpPr>
          <p:spPr>
            <a:xfrm>
              <a:off x="100896" y="4068102"/>
              <a:ext cx="1354481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Процессор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E90F73F-0CD6-42C7-907B-EA9659F9F7B3}"/>
                </a:ext>
              </a:extLst>
            </p:cNvPr>
            <p:cNvSpPr txBox="1"/>
            <p:nvPr/>
          </p:nvSpPr>
          <p:spPr>
            <a:xfrm>
              <a:off x="1258574" y="4068102"/>
              <a:ext cx="1354481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sz="900" dirty="0"/>
                <a:t>AMD Ryzen 9 7950X</a:t>
              </a:r>
              <a:endParaRPr lang="ru-RU" sz="900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B40C18E-6446-442B-ACA8-1BB686BE24A5}"/>
                </a:ext>
              </a:extLst>
            </p:cNvPr>
            <p:cNvSpPr txBox="1"/>
            <p:nvPr/>
          </p:nvSpPr>
          <p:spPr>
            <a:xfrm>
              <a:off x="2910688" y="4068102"/>
              <a:ext cx="1354481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65 000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05F702E-EC3E-4696-B114-462FBF112409}"/>
              </a:ext>
            </a:extLst>
          </p:cNvPr>
          <p:cNvGrpSpPr/>
          <p:nvPr/>
        </p:nvGrpSpPr>
        <p:grpSpPr>
          <a:xfrm>
            <a:off x="149311" y="4307692"/>
            <a:ext cx="5041507" cy="246221"/>
            <a:chOff x="100896" y="4264850"/>
            <a:chExt cx="5041507" cy="246221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2F458DD-F004-4B30-8693-870A7D3C1A46}"/>
                </a:ext>
              </a:extLst>
            </p:cNvPr>
            <p:cNvSpPr txBox="1"/>
            <p:nvPr/>
          </p:nvSpPr>
          <p:spPr>
            <a:xfrm>
              <a:off x="100896" y="4268857"/>
              <a:ext cx="1354485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Материнская плата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D5DBF96-DC3A-4B26-AE68-A7786B0101C7}"/>
                </a:ext>
              </a:extLst>
            </p:cNvPr>
            <p:cNvSpPr txBox="1"/>
            <p:nvPr/>
          </p:nvSpPr>
          <p:spPr>
            <a:xfrm>
              <a:off x="1258574" y="4264850"/>
              <a:ext cx="22271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pt-BR" sz="900" dirty="0"/>
                <a:t>ASUS ROG Crosshair X670E Hero</a:t>
              </a:r>
              <a:endParaRPr lang="ru-RU" sz="900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C4238CD-86DE-4738-AD80-562EC3D73315}"/>
                </a:ext>
              </a:extLst>
            </p:cNvPr>
            <p:cNvSpPr txBox="1"/>
            <p:nvPr/>
          </p:nvSpPr>
          <p:spPr>
            <a:xfrm>
              <a:off x="2915241" y="4264850"/>
              <a:ext cx="22271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90 000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CBD5A5F-07DE-46C0-AB11-12CA0DAB20E4}"/>
              </a:ext>
            </a:extLst>
          </p:cNvPr>
          <p:cNvGrpSpPr/>
          <p:nvPr/>
        </p:nvGrpSpPr>
        <p:grpSpPr>
          <a:xfrm>
            <a:off x="149311" y="4535879"/>
            <a:ext cx="4328736" cy="302327"/>
            <a:chOff x="100896" y="4437553"/>
            <a:chExt cx="4328736" cy="302327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8B91142-99AF-4DD0-98A0-FBF311F1DFCC}"/>
                </a:ext>
              </a:extLst>
            </p:cNvPr>
            <p:cNvSpPr txBox="1"/>
            <p:nvPr/>
          </p:nvSpPr>
          <p:spPr>
            <a:xfrm>
              <a:off x="100896" y="4469613"/>
              <a:ext cx="139525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Оперативная память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E253DEC-4FFD-4294-A156-5205725BD739}"/>
                </a:ext>
              </a:extLst>
            </p:cNvPr>
            <p:cNvSpPr txBox="1"/>
            <p:nvPr/>
          </p:nvSpPr>
          <p:spPr>
            <a:xfrm>
              <a:off x="1258575" y="4437553"/>
              <a:ext cx="1504216" cy="302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 sz="900" dirty="0"/>
                <a:t>Corsair Vengeance LPX 64GB (2 x 32GB) DDR4-3200</a:t>
              </a:r>
              <a:endParaRPr lang="ru-RU" sz="900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98D0DED-89E4-48F1-ABA3-31111BD20ED1}"/>
                </a:ext>
              </a:extLst>
            </p:cNvPr>
            <p:cNvSpPr txBox="1"/>
            <p:nvPr/>
          </p:nvSpPr>
          <p:spPr>
            <a:xfrm>
              <a:off x="2925416" y="4488849"/>
              <a:ext cx="1504216" cy="199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ru-RU" sz="900" dirty="0"/>
                <a:t>20 000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E5277D4-4F27-4F21-914B-9EDF6074F57B}"/>
              </a:ext>
            </a:extLst>
          </p:cNvPr>
          <p:cNvGrpSpPr/>
          <p:nvPr/>
        </p:nvGrpSpPr>
        <p:grpSpPr>
          <a:xfrm>
            <a:off x="149311" y="4820172"/>
            <a:ext cx="4497179" cy="238207"/>
            <a:chOff x="100896" y="4670368"/>
            <a:chExt cx="4497179" cy="238207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0BD8E0D-4B3E-4C36-BF79-6BF507006AA6}"/>
                </a:ext>
              </a:extLst>
            </p:cNvPr>
            <p:cNvSpPr txBox="1"/>
            <p:nvPr/>
          </p:nvSpPr>
          <p:spPr>
            <a:xfrm>
              <a:off x="100896" y="4670368"/>
              <a:ext cx="1354470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Хранение данных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0904FDF-C475-4F34-9BF4-44FC30147A95}"/>
                </a:ext>
              </a:extLst>
            </p:cNvPr>
            <p:cNvSpPr txBox="1"/>
            <p:nvPr/>
          </p:nvSpPr>
          <p:spPr>
            <a:xfrm>
              <a:off x="1258573" y="4670368"/>
              <a:ext cx="1687387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sz="900" dirty="0"/>
                <a:t>Samsung 970 EVO Plus 1TB</a:t>
              </a:r>
              <a:endParaRPr lang="ru-RU" sz="9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776DE80-FCC8-42D9-B893-18847A456446}"/>
                </a:ext>
              </a:extLst>
            </p:cNvPr>
            <p:cNvSpPr txBox="1"/>
            <p:nvPr/>
          </p:nvSpPr>
          <p:spPr>
            <a:xfrm>
              <a:off x="2910688" y="4670368"/>
              <a:ext cx="1687387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10 000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EC75C5E-C91D-4916-AFD2-136323647F92}"/>
              </a:ext>
            </a:extLst>
          </p:cNvPr>
          <p:cNvGrpSpPr/>
          <p:nvPr/>
        </p:nvGrpSpPr>
        <p:grpSpPr>
          <a:xfrm>
            <a:off x="149311" y="5040345"/>
            <a:ext cx="4328736" cy="302327"/>
            <a:chOff x="100896" y="4913352"/>
            <a:chExt cx="4328736" cy="302327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D9F2374-6D9B-4BA7-AA2D-ABA919B616E9}"/>
                </a:ext>
              </a:extLst>
            </p:cNvPr>
            <p:cNvSpPr txBox="1"/>
            <p:nvPr/>
          </p:nvSpPr>
          <p:spPr>
            <a:xfrm>
              <a:off x="100896" y="4945412"/>
              <a:ext cx="1354470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Блок питания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1D6C2F8-30B5-463C-B00D-188BC8CB961D}"/>
                </a:ext>
              </a:extLst>
            </p:cNvPr>
            <p:cNvSpPr txBox="1"/>
            <p:nvPr/>
          </p:nvSpPr>
          <p:spPr>
            <a:xfrm>
              <a:off x="1258573" y="4913352"/>
              <a:ext cx="1504199" cy="302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800"/>
                </a:lnSpc>
                <a:defRPr sz="900">
                  <a:solidFill>
                    <a:schemeClr val="bg1"/>
                  </a:solidFill>
                </a:defRPr>
              </a:lvl1pPr>
            </a:lstStyle>
            <a:p>
              <a:r>
                <a:rPr lang="en-US" dirty="0" err="1"/>
                <a:t>Enermax</a:t>
              </a:r>
              <a:r>
                <a:rPr lang="en-US" dirty="0"/>
                <a:t> </a:t>
              </a:r>
              <a:r>
                <a:rPr lang="en-US" dirty="0" err="1"/>
                <a:t>Platimax</a:t>
              </a:r>
              <a:r>
                <a:rPr lang="en-US" dirty="0"/>
                <a:t> D.F. EPF1050EWT 1050W</a:t>
              </a:r>
              <a:endParaRPr lang="ru-RU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3380E35-E172-4FE9-8657-B4A9D594E1F5}"/>
                </a:ext>
              </a:extLst>
            </p:cNvPr>
            <p:cNvSpPr txBox="1"/>
            <p:nvPr/>
          </p:nvSpPr>
          <p:spPr>
            <a:xfrm>
              <a:off x="2925433" y="4964648"/>
              <a:ext cx="1504199" cy="199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800"/>
                </a:lnSpc>
                <a:defRPr sz="900">
                  <a:solidFill>
                    <a:schemeClr val="bg1"/>
                  </a:solidFill>
                </a:defRPr>
              </a:lvl1pPr>
            </a:lstStyle>
            <a:p>
              <a:r>
                <a:rPr lang="ru-RU" dirty="0"/>
                <a:t>25 000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B3B07BB-3FB5-4608-B624-E6C3A0FAF705}"/>
              </a:ext>
            </a:extLst>
          </p:cNvPr>
          <p:cNvGrpSpPr/>
          <p:nvPr/>
        </p:nvGrpSpPr>
        <p:grpSpPr>
          <a:xfrm>
            <a:off x="149311" y="5324638"/>
            <a:ext cx="4174112" cy="238207"/>
            <a:chOff x="100896" y="5140400"/>
            <a:chExt cx="4174112" cy="238207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E0737117-4533-4FFD-A640-25E223A47070}"/>
                </a:ext>
              </a:extLst>
            </p:cNvPr>
            <p:cNvSpPr txBox="1"/>
            <p:nvPr/>
          </p:nvSpPr>
          <p:spPr>
            <a:xfrm>
              <a:off x="100896" y="5140400"/>
              <a:ext cx="135446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Корпус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80AE49C-347E-426C-BE81-EFEC0D87A535}"/>
                </a:ext>
              </a:extLst>
            </p:cNvPr>
            <p:cNvSpPr txBox="1"/>
            <p:nvPr/>
          </p:nvSpPr>
          <p:spPr>
            <a:xfrm>
              <a:off x="1258574" y="5140400"/>
              <a:ext cx="135446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sz="900" dirty="0"/>
                <a:t>Fractal Design </a:t>
              </a:r>
              <a:r>
                <a:rPr lang="en-US" sz="900" dirty="0" err="1"/>
                <a:t>Meshify</a:t>
              </a:r>
              <a:r>
                <a:rPr lang="en-US" sz="900" dirty="0"/>
                <a:t> C</a:t>
              </a:r>
              <a:endParaRPr lang="ru-RU" sz="900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6D3FA37-28DD-441A-8E9E-A439C6705E1E}"/>
                </a:ext>
              </a:extLst>
            </p:cNvPr>
            <p:cNvSpPr txBox="1"/>
            <p:nvPr/>
          </p:nvSpPr>
          <p:spPr>
            <a:xfrm>
              <a:off x="2920539" y="5140400"/>
              <a:ext cx="135446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25 000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73FD537-4B19-4A00-ACE1-0AC579EFA183}"/>
              </a:ext>
            </a:extLst>
          </p:cNvPr>
          <p:cNvGrpSpPr/>
          <p:nvPr/>
        </p:nvGrpSpPr>
        <p:grpSpPr>
          <a:xfrm>
            <a:off x="149311" y="5544810"/>
            <a:ext cx="4174111" cy="238207"/>
            <a:chOff x="100896" y="5353045"/>
            <a:chExt cx="4174111" cy="23820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9276C73-81AE-4793-BD68-D059ACAE8BAD}"/>
                </a:ext>
              </a:extLst>
            </p:cNvPr>
            <p:cNvSpPr txBox="1"/>
            <p:nvPr/>
          </p:nvSpPr>
          <p:spPr>
            <a:xfrm>
              <a:off x="100896" y="5353045"/>
              <a:ext cx="1354468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Охлаждение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FB05878-4673-481A-BCD2-8F0A5497745A}"/>
                </a:ext>
              </a:extLst>
            </p:cNvPr>
            <p:cNvSpPr txBox="1"/>
            <p:nvPr/>
          </p:nvSpPr>
          <p:spPr>
            <a:xfrm>
              <a:off x="1258574" y="5353045"/>
              <a:ext cx="1354468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На выбор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D802B12-970C-4238-BAEE-7904C7F6D393}"/>
                </a:ext>
              </a:extLst>
            </p:cNvPr>
            <p:cNvSpPr txBox="1"/>
            <p:nvPr/>
          </p:nvSpPr>
          <p:spPr>
            <a:xfrm>
              <a:off x="2920539" y="5353045"/>
              <a:ext cx="1354468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15 000</a:t>
              </a:r>
            </a:p>
          </p:txBody>
        </p:sp>
      </p:grp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5C4BC1F6-C760-4703-BD49-F5295D2D1AA9}"/>
              </a:ext>
            </a:extLst>
          </p:cNvPr>
          <p:cNvSpPr/>
          <p:nvPr/>
        </p:nvSpPr>
        <p:spPr>
          <a:xfrm>
            <a:off x="4083652" y="1866773"/>
            <a:ext cx="3995487" cy="4715002"/>
          </a:xfrm>
          <a:prstGeom prst="roundRect">
            <a:avLst>
              <a:gd name="adj" fmla="val 3496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CB97DB50-0BD5-4619-B765-83FA609DD2FD}"/>
              </a:ext>
            </a:extLst>
          </p:cNvPr>
          <p:cNvSpPr/>
          <p:nvPr/>
        </p:nvSpPr>
        <p:spPr>
          <a:xfrm>
            <a:off x="8095617" y="1866773"/>
            <a:ext cx="3995487" cy="4715002"/>
          </a:xfrm>
          <a:prstGeom prst="roundRect">
            <a:avLst>
              <a:gd name="adj" fmla="val 3496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B262E75F-4D94-4130-8C07-C906688A34CC}"/>
              </a:ext>
            </a:extLst>
          </p:cNvPr>
          <p:cNvGrpSpPr/>
          <p:nvPr/>
        </p:nvGrpSpPr>
        <p:grpSpPr>
          <a:xfrm>
            <a:off x="149311" y="5836708"/>
            <a:ext cx="4174111" cy="238207"/>
            <a:chOff x="100896" y="5353045"/>
            <a:chExt cx="4174111" cy="238207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1E83097-11CC-44A0-9DA9-2F9103ED05A6}"/>
                </a:ext>
              </a:extLst>
            </p:cNvPr>
            <p:cNvSpPr txBox="1"/>
            <p:nvPr/>
          </p:nvSpPr>
          <p:spPr>
            <a:xfrm>
              <a:off x="100896" y="5353045"/>
              <a:ext cx="1354468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b="1" dirty="0"/>
                <a:t>Итого: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E5C3C7C-8749-48F9-BEF8-B904ABF61DB5}"/>
                </a:ext>
              </a:extLst>
            </p:cNvPr>
            <p:cNvSpPr txBox="1"/>
            <p:nvPr/>
          </p:nvSpPr>
          <p:spPr>
            <a:xfrm>
              <a:off x="2920539" y="5353045"/>
              <a:ext cx="1354468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b="1" dirty="0"/>
                <a:t>1 750 000</a:t>
              </a:r>
            </a:p>
          </p:txBody>
        </p:sp>
      </p:grpSp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FEC21E3D-45DE-42EB-BAF5-3ACE86CECA36}"/>
              </a:ext>
            </a:extLst>
          </p:cNvPr>
          <p:cNvSpPr/>
          <p:nvPr/>
        </p:nvSpPr>
        <p:spPr>
          <a:xfrm>
            <a:off x="173736" y="3877366"/>
            <a:ext cx="3791645" cy="228187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solidFill>
              <a:srgbClr val="7A69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91C297E6-3FDB-4051-BEED-6967863C2F6C}"/>
              </a:ext>
            </a:extLst>
          </p:cNvPr>
          <p:cNvSpPr/>
          <p:nvPr/>
        </p:nvSpPr>
        <p:spPr>
          <a:xfrm>
            <a:off x="173736" y="4312702"/>
            <a:ext cx="3791645" cy="228187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: скругленные углы 103">
            <a:extLst>
              <a:ext uri="{FF2B5EF4-FFF2-40B4-BE49-F238E27FC236}">
                <a16:creationId xmlns:a16="http://schemas.microsoft.com/office/drawing/2014/main" id="{1C7B3DA9-CA9E-4BF0-AD89-EACA96C92DB5}"/>
              </a:ext>
            </a:extLst>
          </p:cNvPr>
          <p:cNvSpPr/>
          <p:nvPr/>
        </p:nvSpPr>
        <p:spPr>
          <a:xfrm>
            <a:off x="173736" y="4828854"/>
            <a:ext cx="3791645" cy="228187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7D185F81-2A39-41B6-9BAC-4520C0A83A17}"/>
              </a:ext>
            </a:extLst>
          </p:cNvPr>
          <p:cNvSpPr/>
          <p:nvPr/>
        </p:nvSpPr>
        <p:spPr>
          <a:xfrm>
            <a:off x="173736" y="5333640"/>
            <a:ext cx="3791645" cy="228187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6769CBF-A2E7-4294-A364-02C2BB8491CC}"/>
              </a:ext>
            </a:extLst>
          </p:cNvPr>
          <p:cNvSpPr txBox="1"/>
          <p:nvPr/>
        </p:nvSpPr>
        <p:spPr>
          <a:xfrm>
            <a:off x="149311" y="2571739"/>
            <a:ext cx="3143252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6000" b="1" dirty="0"/>
              <a:t>200-250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8053DEC-4AAF-4A45-A9E3-8FFFF3C4AB2B}"/>
              </a:ext>
            </a:extLst>
          </p:cNvPr>
          <p:cNvSpPr txBox="1"/>
          <p:nvPr/>
        </p:nvSpPr>
        <p:spPr>
          <a:xfrm>
            <a:off x="149311" y="2798689"/>
            <a:ext cx="2561040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dirty="0"/>
              <a:t>сотрудников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733FFB5-1AC3-4D61-A975-BDB52913693B}"/>
              </a:ext>
            </a:extLst>
          </p:cNvPr>
          <p:cNvSpPr txBox="1"/>
          <p:nvPr/>
        </p:nvSpPr>
        <p:spPr>
          <a:xfrm>
            <a:off x="4152203" y="3558423"/>
            <a:ext cx="1157677" cy="23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900" b="1" dirty="0"/>
              <a:t>Компонент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D711C90-DD2A-4372-95AC-301D40C3E7BF}"/>
              </a:ext>
            </a:extLst>
          </p:cNvPr>
          <p:cNvSpPr txBox="1"/>
          <p:nvPr/>
        </p:nvSpPr>
        <p:spPr>
          <a:xfrm>
            <a:off x="5326357" y="3558423"/>
            <a:ext cx="1635638" cy="23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900" b="1" dirty="0"/>
              <a:t>Сборка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F08EA40-E218-4C00-9C2C-E8C4FB8317E7}"/>
              </a:ext>
            </a:extLst>
          </p:cNvPr>
          <p:cNvSpPr txBox="1"/>
          <p:nvPr/>
        </p:nvSpPr>
        <p:spPr>
          <a:xfrm>
            <a:off x="6961995" y="3558423"/>
            <a:ext cx="846925" cy="23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900" b="1" dirty="0"/>
              <a:t>Стоимость, ₽</a:t>
            </a:r>
          </a:p>
        </p:txBody>
      </p:sp>
      <p:cxnSp>
        <p:nvCxnSpPr>
          <p:cNvPr id="112" name="Прямая соединительная линия 111">
            <a:extLst>
              <a:ext uri="{FF2B5EF4-FFF2-40B4-BE49-F238E27FC236}">
                <a16:creationId xmlns:a16="http://schemas.microsoft.com/office/drawing/2014/main" id="{146E1CB0-8DC2-4D75-9E0F-9250DF50E704}"/>
              </a:ext>
            </a:extLst>
          </p:cNvPr>
          <p:cNvCxnSpPr>
            <a:cxnSpLocks/>
          </p:cNvCxnSpPr>
          <p:nvPr/>
        </p:nvCxnSpPr>
        <p:spPr>
          <a:xfrm flipV="1">
            <a:off x="5319122" y="3580358"/>
            <a:ext cx="0" cy="2334667"/>
          </a:xfrm>
          <a:prstGeom prst="line">
            <a:avLst/>
          </a:prstGeom>
          <a:ln>
            <a:solidFill>
              <a:srgbClr val="7A69F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>
            <a:extLst>
              <a:ext uri="{FF2B5EF4-FFF2-40B4-BE49-F238E27FC236}">
                <a16:creationId xmlns:a16="http://schemas.microsoft.com/office/drawing/2014/main" id="{02A3573A-81C9-4871-B3BC-BE73B1F9DD7E}"/>
              </a:ext>
            </a:extLst>
          </p:cNvPr>
          <p:cNvCxnSpPr>
            <a:cxnSpLocks/>
          </p:cNvCxnSpPr>
          <p:nvPr/>
        </p:nvCxnSpPr>
        <p:spPr>
          <a:xfrm flipV="1">
            <a:off x="6964498" y="3580358"/>
            <a:ext cx="0" cy="2334667"/>
          </a:xfrm>
          <a:prstGeom prst="line">
            <a:avLst/>
          </a:prstGeom>
          <a:ln>
            <a:solidFill>
              <a:srgbClr val="7A69F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C150603D-7AC8-4009-B2F3-8EF473955DB1}"/>
              </a:ext>
            </a:extLst>
          </p:cNvPr>
          <p:cNvGrpSpPr/>
          <p:nvPr/>
        </p:nvGrpSpPr>
        <p:grpSpPr>
          <a:xfrm>
            <a:off x="4152203" y="3867346"/>
            <a:ext cx="4164271" cy="238207"/>
            <a:chOff x="100896" y="3867346"/>
            <a:chExt cx="4164271" cy="2382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6E6F5707-507B-411C-AA0E-E3D260B004B6}"/>
                </a:ext>
              </a:extLst>
            </p:cNvPr>
            <p:cNvSpPr txBox="1"/>
            <p:nvPr/>
          </p:nvSpPr>
          <p:spPr>
            <a:xfrm>
              <a:off x="100896" y="3867346"/>
              <a:ext cx="135447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Видеокарта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E71932EA-3681-44A4-9673-49FA4D5F5B58}"/>
                </a:ext>
              </a:extLst>
            </p:cNvPr>
            <p:cNvSpPr txBox="1"/>
            <p:nvPr/>
          </p:nvSpPr>
          <p:spPr>
            <a:xfrm>
              <a:off x="1258574" y="3867346"/>
              <a:ext cx="135447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sz="900" dirty="0"/>
                <a:t>Tesla A100</a:t>
              </a:r>
              <a:endParaRPr lang="ru-RU" sz="900" dirty="0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C114BD0-3190-4826-9142-EA1FA28A15FF}"/>
                </a:ext>
              </a:extLst>
            </p:cNvPr>
            <p:cNvSpPr txBox="1"/>
            <p:nvPr/>
          </p:nvSpPr>
          <p:spPr>
            <a:xfrm>
              <a:off x="2910688" y="3867346"/>
              <a:ext cx="135447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2 500 000</a:t>
              </a: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C3CBC963-F84D-4720-AABA-9055833A8DC7}"/>
              </a:ext>
            </a:extLst>
          </p:cNvPr>
          <p:cNvGrpSpPr/>
          <p:nvPr/>
        </p:nvGrpSpPr>
        <p:grpSpPr>
          <a:xfrm>
            <a:off x="4152203" y="4087519"/>
            <a:ext cx="4164273" cy="238207"/>
            <a:chOff x="100896" y="4068102"/>
            <a:chExt cx="4164273" cy="238207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7F923083-E413-4CBB-BEB4-2B8A58280209}"/>
                </a:ext>
              </a:extLst>
            </p:cNvPr>
            <p:cNvSpPr txBox="1"/>
            <p:nvPr/>
          </p:nvSpPr>
          <p:spPr>
            <a:xfrm>
              <a:off x="100896" y="4068102"/>
              <a:ext cx="1354481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Процессор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10929D47-E298-4553-B404-885BCDE0D72C}"/>
                </a:ext>
              </a:extLst>
            </p:cNvPr>
            <p:cNvSpPr txBox="1"/>
            <p:nvPr/>
          </p:nvSpPr>
          <p:spPr>
            <a:xfrm>
              <a:off x="1258574" y="4068102"/>
              <a:ext cx="1354481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sz="900" dirty="0"/>
                <a:t>AMD Ryzen 9 7950X</a:t>
              </a:r>
              <a:endParaRPr lang="ru-RU" sz="900" dirty="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3D9D7FF-6A8B-4E76-8296-98DFDF2ECBFD}"/>
                </a:ext>
              </a:extLst>
            </p:cNvPr>
            <p:cNvSpPr txBox="1"/>
            <p:nvPr/>
          </p:nvSpPr>
          <p:spPr>
            <a:xfrm>
              <a:off x="2910688" y="4068102"/>
              <a:ext cx="1354481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65 000</a:t>
              </a:r>
            </a:p>
          </p:txBody>
        </p:sp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0FC3668F-A4F7-467D-94CD-218072CD3E10}"/>
              </a:ext>
            </a:extLst>
          </p:cNvPr>
          <p:cNvGrpSpPr/>
          <p:nvPr/>
        </p:nvGrpSpPr>
        <p:grpSpPr>
          <a:xfrm>
            <a:off x="4152203" y="4307692"/>
            <a:ext cx="5041507" cy="246221"/>
            <a:chOff x="100896" y="4264850"/>
            <a:chExt cx="5041507" cy="246221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8DBE4E74-CD23-4F93-AEF0-CD34374E3134}"/>
                </a:ext>
              </a:extLst>
            </p:cNvPr>
            <p:cNvSpPr txBox="1"/>
            <p:nvPr/>
          </p:nvSpPr>
          <p:spPr>
            <a:xfrm>
              <a:off x="100896" y="4268857"/>
              <a:ext cx="1354485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Материнская плата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998C7A7-29CC-404D-87A7-5F6062F31240}"/>
                </a:ext>
              </a:extLst>
            </p:cNvPr>
            <p:cNvSpPr txBox="1"/>
            <p:nvPr/>
          </p:nvSpPr>
          <p:spPr>
            <a:xfrm>
              <a:off x="1258574" y="4264850"/>
              <a:ext cx="22271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pt-BR" sz="900" dirty="0"/>
                <a:t>ASUS ROG Crosshair X670E Hero</a:t>
              </a:r>
              <a:endParaRPr lang="ru-RU" sz="900" dirty="0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8C8F57C7-0960-4F3D-AF8C-3374EB3CD0AB}"/>
                </a:ext>
              </a:extLst>
            </p:cNvPr>
            <p:cNvSpPr txBox="1"/>
            <p:nvPr/>
          </p:nvSpPr>
          <p:spPr>
            <a:xfrm>
              <a:off x="2915241" y="4264850"/>
              <a:ext cx="22271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90 000</a:t>
              </a:r>
            </a:p>
          </p:txBody>
        </p:sp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76862710-E210-429F-A494-2D4E0C40875A}"/>
              </a:ext>
            </a:extLst>
          </p:cNvPr>
          <p:cNvGrpSpPr/>
          <p:nvPr/>
        </p:nvGrpSpPr>
        <p:grpSpPr>
          <a:xfrm>
            <a:off x="4152203" y="4535879"/>
            <a:ext cx="4328736" cy="302327"/>
            <a:chOff x="100896" y="4437553"/>
            <a:chExt cx="4328736" cy="302327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98979E85-C086-407B-9FB6-E5ABC78DF7E6}"/>
                </a:ext>
              </a:extLst>
            </p:cNvPr>
            <p:cNvSpPr txBox="1"/>
            <p:nvPr/>
          </p:nvSpPr>
          <p:spPr>
            <a:xfrm>
              <a:off x="100896" y="4469613"/>
              <a:ext cx="139525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Оперативная память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524419A-202A-4F48-B1FB-14F7BA4E25B8}"/>
                </a:ext>
              </a:extLst>
            </p:cNvPr>
            <p:cNvSpPr txBox="1"/>
            <p:nvPr/>
          </p:nvSpPr>
          <p:spPr>
            <a:xfrm>
              <a:off x="1258575" y="4437553"/>
              <a:ext cx="1504216" cy="302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 sz="900" dirty="0"/>
                <a:t>Corsair Vengeance LPX 64GB (2 x 32GB) DDR4-3200</a:t>
              </a:r>
              <a:endParaRPr lang="ru-RU" sz="900" dirty="0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D142D89F-FB71-44AD-90A6-2F8B96FE3685}"/>
                </a:ext>
              </a:extLst>
            </p:cNvPr>
            <p:cNvSpPr txBox="1"/>
            <p:nvPr/>
          </p:nvSpPr>
          <p:spPr>
            <a:xfrm>
              <a:off x="2925416" y="4488849"/>
              <a:ext cx="1504216" cy="199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ru-RU" sz="900" dirty="0"/>
                <a:t>20 000</a:t>
              </a: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0DA8C182-0E16-40A3-9E1C-29FEBEBBC0E9}"/>
              </a:ext>
            </a:extLst>
          </p:cNvPr>
          <p:cNvGrpSpPr/>
          <p:nvPr/>
        </p:nvGrpSpPr>
        <p:grpSpPr>
          <a:xfrm>
            <a:off x="4152203" y="4820172"/>
            <a:ext cx="4497179" cy="238207"/>
            <a:chOff x="100896" y="4670368"/>
            <a:chExt cx="4497179" cy="238207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FF9509F-50D5-4344-ABCD-B13ECB47986A}"/>
                </a:ext>
              </a:extLst>
            </p:cNvPr>
            <p:cNvSpPr txBox="1"/>
            <p:nvPr/>
          </p:nvSpPr>
          <p:spPr>
            <a:xfrm>
              <a:off x="100896" y="4670368"/>
              <a:ext cx="1354470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Хранение данных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980620E7-17AC-47DB-A81E-F2D52A2F6F63}"/>
                </a:ext>
              </a:extLst>
            </p:cNvPr>
            <p:cNvSpPr txBox="1"/>
            <p:nvPr/>
          </p:nvSpPr>
          <p:spPr>
            <a:xfrm>
              <a:off x="1258573" y="4670368"/>
              <a:ext cx="1687387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sz="900" dirty="0"/>
                <a:t>Samsung 970 EVO Plus 1TB</a:t>
              </a:r>
              <a:endParaRPr lang="ru-RU" sz="900" dirty="0"/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4C3A51A-E6CE-4CD5-977E-F0DF1207A466}"/>
                </a:ext>
              </a:extLst>
            </p:cNvPr>
            <p:cNvSpPr txBox="1"/>
            <p:nvPr/>
          </p:nvSpPr>
          <p:spPr>
            <a:xfrm>
              <a:off x="2910688" y="4670368"/>
              <a:ext cx="1687387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10 000</a:t>
              </a:r>
            </a:p>
          </p:txBody>
        </p:sp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1B23E1D3-7A60-4BF7-867B-82E5714D41F8}"/>
              </a:ext>
            </a:extLst>
          </p:cNvPr>
          <p:cNvGrpSpPr/>
          <p:nvPr/>
        </p:nvGrpSpPr>
        <p:grpSpPr>
          <a:xfrm>
            <a:off x="4152203" y="5040345"/>
            <a:ext cx="4328736" cy="302327"/>
            <a:chOff x="100896" y="4913352"/>
            <a:chExt cx="4328736" cy="302327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B67DBCA1-A238-4134-8ABA-8D1171740358}"/>
                </a:ext>
              </a:extLst>
            </p:cNvPr>
            <p:cNvSpPr txBox="1"/>
            <p:nvPr/>
          </p:nvSpPr>
          <p:spPr>
            <a:xfrm>
              <a:off x="100896" y="4945412"/>
              <a:ext cx="1354470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Блок питания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2B10B3D7-4125-4DEE-9D56-8AF675388F23}"/>
                </a:ext>
              </a:extLst>
            </p:cNvPr>
            <p:cNvSpPr txBox="1"/>
            <p:nvPr/>
          </p:nvSpPr>
          <p:spPr>
            <a:xfrm>
              <a:off x="1258573" y="4913352"/>
              <a:ext cx="1504199" cy="302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800"/>
                </a:lnSpc>
                <a:defRPr sz="900">
                  <a:solidFill>
                    <a:schemeClr val="bg1"/>
                  </a:solidFill>
                </a:defRPr>
              </a:lvl1pPr>
            </a:lstStyle>
            <a:p>
              <a:r>
                <a:rPr lang="en-US" dirty="0" err="1"/>
                <a:t>Enermax</a:t>
              </a:r>
              <a:r>
                <a:rPr lang="en-US" dirty="0"/>
                <a:t> </a:t>
              </a:r>
              <a:r>
                <a:rPr lang="en-US" dirty="0" err="1"/>
                <a:t>Platimax</a:t>
              </a:r>
              <a:r>
                <a:rPr lang="en-US" dirty="0"/>
                <a:t> D.F. EPF1050EWT 1050W</a:t>
              </a:r>
              <a:endParaRPr lang="ru-RU" dirty="0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CD2C4E8C-8F79-4E95-9E9F-2922F1BAFE09}"/>
                </a:ext>
              </a:extLst>
            </p:cNvPr>
            <p:cNvSpPr txBox="1"/>
            <p:nvPr/>
          </p:nvSpPr>
          <p:spPr>
            <a:xfrm>
              <a:off x="2925433" y="4964648"/>
              <a:ext cx="1504199" cy="199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800"/>
                </a:lnSpc>
                <a:defRPr sz="900">
                  <a:solidFill>
                    <a:schemeClr val="bg1"/>
                  </a:solidFill>
                </a:defRPr>
              </a:lvl1pPr>
            </a:lstStyle>
            <a:p>
              <a:r>
                <a:rPr lang="ru-RU" dirty="0"/>
                <a:t>25 000</a:t>
              </a:r>
            </a:p>
          </p:txBody>
        </p:sp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1B066A42-8B98-420B-9A96-FC7F793DC669}"/>
              </a:ext>
            </a:extLst>
          </p:cNvPr>
          <p:cNvGrpSpPr/>
          <p:nvPr/>
        </p:nvGrpSpPr>
        <p:grpSpPr>
          <a:xfrm>
            <a:off x="4152203" y="5324638"/>
            <a:ext cx="4174112" cy="238207"/>
            <a:chOff x="100896" y="5140400"/>
            <a:chExt cx="4174112" cy="238207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CD067C5C-1F63-4BAD-BC49-9CD24E479DBC}"/>
                </a:ext>
              </a:extLst>
            </p:cNvPr>
            <p:cNvSpPr txBox="1"/>
            <p:nvPr/>
          </p:nvSpPr>
          <p:spPr>
            <a:xfrm>
              <a:off x="100896" y="5140400"/>
              <a:ext cx="135446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Корпус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378C357B-63F6-44B0-8C15-AC7B04E872E1}"/>
                </a:ext>
              </a:extLst>
            </p:cNvPr>
            <p:cNvSpPr txBox="1"/>
            <p:nvPr/>
          </p:nvSpPr>
          <p:spPr>
            <a:xfrm>
              <a:off x="1258574" y="5140400"/>
              <a:ext cx="135446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sz="900" dirty="0"/>
                <a:t>Fractal Design </a:t>
              </a:r>
              <a:r>
                <a:rPr lang="en-US" sz="900" dirty="0" err="1"/>
                <a:t>Meshify</a:t>
              </a:r>
              <a:r>
                <a:rPr lang="en-US" sz="900" dirty="0"/>
                <a:t> C</a:t>
              </a:r>
              <a:endParaRPr lang="ru-RU" sz="900" dirty="0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0CCF0B21-4CA6-4390-8786-F30FA2BDE306}"/>
                </a:ext>
              </a:extLst>
            </p:cNvPr>
            <p:cNvSpPr txBox="1"/>
            <p:nvPr/>
          </p:nvSpPr>
          <p:spPr>
            <a:xfrm>
              <a:off x="2920539" y="5140400"/>
              <a:ext cx="135446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25 000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676E52CF-36DB-4901-A25E-8E00BB982FC5}"/>
              </a:ext>
            </a:extLst>
          </p:cNvPr>
          <p:cNvGrpSpPr/>
          <p:nvPr/>
        </p:nvGrpSpPr>
        <p:grpSpPr>
          <a:xfrm>
            <a:off x="4152203" y="5544810"/>
            <a:ext cx="4174111" cy="238207"/>
            <a:chOff x="100896" y="5353045"/>
            <a:chExt cx="4174111" cy="238207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0FA65811-6536-45FE-BF59-8F43CF60267C}"/>
                </a:ext>
              </a:extLst>
            </p:cNvPr>
            <p:cNvSpPr txBox="1"/>
            <p:nvPr/>
          </p:nvSpPr>
          <p:spPr>
            <a:xfrm>
              <a:off x="100896" y="5353045"/>
              <a:ext cx="1354468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Охлаждение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9A083872-F516-402A-9DD9-CCCD06179A71}"/>
                </a:ext>
              </a:extLst>
            </p:cNvPr>
            <p:cNvSpPr txBox="1"/>
            <p:nvPr/>
          </p:nvSpPr>
          <p:spPr>
            <a:xfrm>
              <a:off x="1258574" y="5353045"/>
              <a:ext cx="1354468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На выбор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AFB575FD-68FF-495C-98B5-84CDD2856FFD}"/>
                </a:ext>
              </a:extLst>
            </p:cNvPr>
            <p:cNvSpPr txBox="1"/>
            <p:nvPr/>
          </p:nvSpPr>
          <p:spPr>
            <a:xfrm>
              <a:off x="2920539" y="5353045"/>
              <a:ext cx="1354468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15 000</a:t>
              </a:r>
            </a:p>
          </p:txBody>
        </p:sp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8F9298EB-2280-4EE3-8321-658ADDD414C1}"/>
              </a:ext>
            </a:extLst>
          </p:cNvPr>
          <p:cNvGrpSpPr/>
          <p:nvPr/>
        </p:nvGrpSpPr>
        <p:grpSpPr>
          <a:xfrm>
            <a:off x="4152203" y="5836708"/>
            <a:ext cx="4174111" cy="238207"/>
            <a:chOff x="100896" y="5353045"/>
            <a:chExt cx="4174111" cy="238207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616CF92D-5596-47F7-A4E3-5BBC3325B126}"/>
                </a:ext>
              </a:extLst>
            </p:cNvPr>
            <p:cNvSpPr txBox="1"/>
            <p:nvPr/>
          </p:nvSpPr>
          <p:spPr>
            <a:xfrm>
              <a:off x="100896" y="5353045"/>
              <a:ext cx="1354468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b="1" dirty="0"/>
                <a:t>Итого: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95356B44-D074-420C-9858-C08D9DFB1570}"/>
                </a:ext>
              </a:extLst>
            </p:cNvPr>
            <p:cNvSpPr txBox="1"/>
            <p:nvPr/>
          </p:nvSpPr>
          <p:spPr>
            <a:xfrm>
              <a:off x="2920539" y="5353045"/>
              <a:ext cx="1354468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b="1" dirty="0"/>
                <a:t>2 750 000</a:t>
              </a:r>
            </a:p>
          </p:txBody>
        </p:sp>
      </p:grpSp>
      <p:sp>
        <p:nvSpPr>
          <p:cNvPr id="153" name="Прямоугольник: скругленные углы 152">
            <a:extLst>
              <a:ext uri="{FF2B5EF4-FFF2-40B4-BE49-F238E27FC236}">
                <a16:creationId xmlns:a16="http://schemas.microsoft.com/office/drawing/2014/main" id="{31DFB2CE-DDA6-42D6-84C2-2DBD49C0EE91}"/>
              </a:ext>
            </a:extLst>
          </p:cNvPr>
          <p:cNvSpPr/>
          <p:nvPr/>
        </p:nvSpPr>
        <p:spPr>
          <a:xfrm>
            <a:off x="4176628" y="3877366"/>
            <a:ext cx="3791645" cy="228187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solidFill>
              <a:srgbClr val="7A69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Прямоугольник: скругленные углы 153">
            <a:extLst>
              <a:ext uri="{FF2B5EF4-FFF2-40B4-BE49-F238E27FC236}">
                <a16:creationId xmlns:a16="http://schemas.microsoft.com/office/drawing/2014/main" id="{C2451412-A4A8-49D1-A320-1008007C97A9}"/>
              </a:ext>
            </a:extLst>
          </p:cNvPr>
          <p:cNvSpPr/>
          <p:nvPr/>
        </p:nvSpPr>
        <p:spPr>
          <a:xfrm>
            <a:off x="4176628" y="4312702"/>
            <a:ext cx="3791645" cy="228187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: скругленные углы 154">
            <a:extLst>
              <a:ext uri="{FF2B5EF4-FFF2-40B4-BE49-F238E27FC236}">
                <a16:creationId xmlns:a16="http://schemas.microsoft.com/office/drawing/2014/main" id="{D5488B1D-E1D0-4A1B-AF9F-1818D8B178C5}"/>
              </a:ext>
            </a:extLst>
          </p:cNvPr>
          <p:cNvSpPr/>
          <p:nvPr/>
        </p:nvSpPr>
        <p:spPr>
          <a:xfrm>
            <a:off x="4176628" y="4828854"/>
            <a:ext cx="3791645" cy="228187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: скругленные углы 155">
            <a:extLst>
              <a:ext uri="{FF2B5EF4-FFF2-40B4-BE49-F238E27FC236}">
                <a16:creationId xmlns:a16="http://schemas.microsoft.com/office/drawing/2014/main" id="{3696FF9D-7B11-47EA-B9EF-A72ADA179C21}"/>
              </a:ext>
            </a:extLst>
          </p:cNvPr>
          <p:cNvSpPr/>
          <p:nvPr/>
        </p:nvSpPr>
        <p:spPr>
          <a:xfrm>
            <a:off x="4176628" y="5333640"/>
            <a:ext cx="3791645" cy="228187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752FE05E-E559-4ABF-BE0E-3C3904ED125E}"/>
              </a:ext>
            </a:extLst>
          </p:cNvPr>
          <p:cNvSpPr txBox="1"/>
          <p:nvPr/>
        </p:nvSpPr>
        <p:spPr>
          <a:xfrm>
            <a:off x="4152203" y="2571739"/>
            <a:ext cx="3143252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6000" b="1" dirty="0"/>
              <a:t>500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B6850847-A912-4384-95DF-F2E1C6FF8D6D}"/>
              </a:ext>
            </a:extLst>
          </p:cNvPr>
          <p:cNvSpPr txBox="1"/>
          <p:nvPr/>
        </p:nvSpPr>
        <p:spPr>
          <a:xfrm>
            <a:off x="4152203" y="2798689"/>
            <a:ext cx="2561040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dirty="0"/>
              <a:t>сотрудников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CC26C43E-994C-406D-98AC-F1B40746850C}"/>
              </a:ext>
            </a:extLst>
          </p:cNvPr>
          <p:cNvSpPr txBox="1"/>
          <p:nvPr/>
        </p:nvSpPr>
        <p:spPr>
          <a:xfrm>
            <a:off x="8172115" y="3558423"/>
            <a:ext cx="1157677" cy="23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900" b="1" dirty="0"/>
              <a:t>Компонент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82EEC90-9501-425B-8017-0948EA5012E6}"/>
              </a:ext>
            </a:extLst>
          </p:cNvPr>
          <p:cNvSpPr txBox="1"/>
          <p:nvPr/>
        </p:nvSpPr>
        <p:spPr>
          <a:xfrm>
            <a:off x="9346269" y="3558423"/>
            <a:ext cx="1635638" cy="23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900" b="1" dirty="0"/>
              <a:t>Сборка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77515E9A-40F5-4A38-95EA-A75B2F95D3DE}"/>
              </a:ext>
            </a:extLst>
          </p:cNvPr>
          <p:cNvSpPr txBox="1"/>
          <p:nvPr/>
        </p:nvSpPr>
        <p:spPr>
          <a:xfrm>
            <a:off x="10981907" y="3558423"/>
            <a:ext cx="846925" cy="23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900" b="1" dirty="0"/>
              <a:t>Стоимость, ₽</a:t>
            </a:r>
          </a:p>
        </p:txBody>
      </p:sp>
      <p:cxnSp>
        <p:nvCxnSpPr>
          <p:cNvPr id="162" name="Прямая соединительная линия 161">
            <a:extLst>
              <a:ext uri="{FF2B5EF4-FFF2-40B4-BE49-F238E27FC236}">
                <a16:creationId xmlns:a16="http://schemas.microsoft.com/office/drawing/2014/main" id="{7BFBC439-7F6D-465C-8241-04100456E2B1}"/>
              </a:ext>
            </a:extLst>
          </p:cNvPr>
          <p:cNvCxnSpPr>
            <a:cxnSpLocks/>
          </p:cNvCxnSpPr>
          <p:nvPr/>
        </p:nvCxnSpPr>
        <p:spPr>
          <a:xfrm flipV="1">
            <a:off x="9339034" y="3580358"/>
            <a:ext cx="0" cy="2334667"/>
          </a:xfrm>
          <a:prstGeom prst="line">
            <a:avLst/>
          </a:prstGeom>
          <a:ln>
            <a:solidFill>
              <a:srgbClr val="7A69F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id="{7874886F-92F7-488D-888F-D2ED8E20B799}"/>
              </a:ext>
            </a:extLst>
          </p:cNvPr>
          <p:cNvCxnSpPr>
            <a:cxnSpLocks/>
          </p:cNvCxnSpPr>
          <p:nvPr/>
        </p:nvCxnSpPr>
        <p:spPr>
          <a:xfrm flipV="1">
            <a:off x="10984410" y="3580358"/>
            <a:ext cx="0" cy="2334667"/>
          </a:xfrm>
          <a:prstGeom prst="line">
            <a:avLst/>
          </a:prstGeom>
          <a:ln>
            <a:solidFill>
              <a:srgbClr val="7A69F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715EDCC7-6ACB-43C2-BF63-F040A19E6C36}"/>
              </a:ext>
            </a:extLst>
          </p:cNvPr>
          <p:cNvGrpSpPr/>
          <p:nvPr/>
        </p:nvGrpSpPr>
        <p:grpSpPr>
          <a:xfrm>
            <a:off x="8172115" y="3867346"/>
            <a:ext cx="4164271" cy="238207"/>
            <a:chOff x="100896" y="3867346"/>
            <a:chExt cx="4164271" cy="238207"/>
          </a:xfrm>
        </p:grpSpPr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14C20BDC-D395-4DFA-B3B7-BC1E7B444136}"/>
                </a:ext>
              </a:extLst>
            </p:cNvPr>
            <p:cNvSpPr txBox="1"/>
            <p:nvPr/>
          </p:nvSpPr>
          <p:spPr>
            <a:xfrm>
              <a:off x="100896" y="3867346"/>
              <a:ext cx="135447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Видеокарта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572E8296-882D-44A6-B2BB-1FC0D5382B34}"/>
                </a:ext>
              </a:extLst>
            </p:cNvPr>
            <p:cNvSpPr txBox="1"/>
            <p:nvPr/>
          </p:nvSpPr>
          <p:spPr>
            <a:xfrm>
              <a:off x="1258574" y="3867346"/>
              <a:ext cx="135447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sz="900" dirty="0"/>
                <a:t>Tesla H100</a:t>
              </a:r>
              <a:endParaRPr lang="ru-RU" sz="900" dirty="0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8FB90841-898C-456F-8C46-DDAA10AAB160}"/>
                </a:ext>
              </a:extLst>
            </p:cNvPr>
            <p:cNvSpPr txBox="1"/>
            <p:nvPr/>
          </p:nvSpPr>
          <p:spPr>
            <a:xfrm>
              <a:off x="2910688" y="3867346"/>
              <a:ext cx="135447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sz="900" dirty="0"/>
                <a:t>4 500 000</a:t>
              </a:r>
              <a:endParaRPr lang="ru-RU" sz="900" dirty="0"/>
            </a:p>
          </p:txBody>
        </p:sp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A8FE86B6-BB09-444E-850E-B680EC3430D8}"/>
              </a:ext>
            </a:extLst>
          </p:cNvPr>
          <p:cNvGrpSpPr/>
          <p:nvPr/>
        </p:nvGrpSpPr>
        <p:grpSpPr>
          <a:xfrm>
            <a:off x="8172115" y="4087519"/>
            <a:ext cx="4164273" cy="238207"/>
            <a:chOff x="100896" y="4068102"/>
            <a:chExt cx="4164273" cy="238207"/>
          </a:xfrm>
        </p:grpSpPr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999A793D-FED4-407F-9642-FE02F11C6C61}"/>
                </a:ext>
              </a:extLst>
            </p:cNvPr>
            <p:cNvSpPr txBox="1"/>
            <p:nvPr/>
          </p:nvSpPr>
          <p:spPr>
            <a:xfrm>
              <a:off x="100896" y="4068102"/>
              <a:ext cx="1354481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Процессор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5C752DBC-4320-401A-B2A6-8A575CD5DA42}"/>
                </a:ext>
              </a:extLst>
            </p:cNvPr>
            <p:cNvSpPr txBox="1"/>
            <p:nvPr/>
          </p:nvSpPr>
          <p:spPr>
            <a:xfrm>
              <a:off x="1258574" y="4068102"/>
              <a:ext cx="1985574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sz="900" dirty="0"/>
                <a:t>AMD Ryzen </a:t>
              </a:r>
              <a:r>
                <a:rPr lang="en-US" sz="900" dirty="0" err="1"/>
                <a:t>Threadripper</a:t>
              </a:r>
              <a:r>
                <a:rPr lang="en-US" sz="900" dirty="0"/>
                <a:t> 7980X</a:t>
              </a:r>
              <a:endParaRPr lang="ru-RU" sz="900" dirty="0"/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2ABFA85D-EB27-4F64-88DB-C745C4D4B15A}"/>
                </a:ext>
              </a:extLst>
            </p:cNvPr>
            <p:cNvSpPr txBox="1"/>
            <p:nvPr/>
          </p:nvSpPr>
          <p:spPr>
            <a:xfrm>
              <a:off x="2910688" y="4068102"/>
              <a:ext cx="1354481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sz="900" dirty="0"/>
                <a:t>600 000</a:t>
              </a:r>
              <a:endParaRPr lang="ru-RU" sz="900" dirty="0"/>
            </a:p>
          </p:txBody>
        </p:sp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B1732E46-47C4-414E-9245-9586FF7C7610}"/>
              </a:ext>
            </a:extLst>
          </p:cNvPr>
          <p:cNvGrpSpPr/>
          <p:nvPr/>
        </p:nvGrpSpPr>
        <p:grpSpPr>
          <a:xfrm>
            <a:off x="8172115" y="4307692"/>
            <a:ext cx="5041507" cy="246221"/>
            <a:chOff x="100896" y="4264850"/>
            <a:chExt cx="5041507" cy="246221"/>
          </a:xfrm>
        </p:grpSpPr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E9D9CBCB-E423-4D67-A9D7-61B528F02C9C}"/>
                </a:ext>
              </a:extLst>
            </p:cNvPr>
            <p:cNvSpPr txBox="1"/>
            <p:nvPr/>
          </p:nvSpPr>
          <p:spPr>
            <a:xfrm>
              <a:off x="100896" y="4268857"/>
              <a:ext cx="1354485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Материнская плата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8200FEA6-56D0-4571-BF43-AA1023297EAC}"/>
                </a:ext>
              </a:extLst>
            </p:cNvPr>
            <p:cNvSpPr txBox="1"/>
            <p:nvPr/>
          </p:nvSpPr>
          <p:spPr>
            <a:xfrm>
              <a:off x="1258574" y="4264850"/>
              <a:ext cx="22271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pt-BR" sz="900" dirty="0"/>
                <a:t>ASUS ROG Crosshair X670E Hero</a:t>
              </a:r>
              <a:endParaRPr lang="ru-RU" sz="900" dirty="0"/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7AB302C4-42BD-4D78-B576-20A1C3352178}"/>
                </a:ext>
              </a:extLst>
            </p:cNvPr>
            <p:cNvSpPr txBox="1"/>
            <p:nvPr/>
          </p:nvSpPr>
          <p:spPr>
            <a:xfrm>
              <a:off x="2915241" y="4264850"/>
              <a:ext cx="22271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90 000</a:t>
              </a:r>
            </a:p>
          </p:txBody>
        </p:sp>
      </p:grpSp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C0BDA4EE-2A00-4E08-B254-A378EEF8B914}"/>
              </a:ext>
            </a:extLst>
          </p:cNvPr>
          <p:cNvGrpSpPr/>
          <p:nvPr/>
        </p:nvGrpSpPr>
        <p:grpSpPr>
          <a:xfrm>
            <a:off x="8172115" y="4535879"/>
            <a:ext cx="4328736" cy="302327"/>
            <a:chOff x="100896" y="4437553"/>
            <a:chExt cx="4328736" cy="302327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EB5D6C7D-8F8C-4F10-BC26-EFE214D8E701}"/>
                </a:ext>
              </a:extLst>
            </p:cNvPr>
            <p:cNvSpPr txBox="1"/>
            <p:nvPr/>
          </p:nvSpPr>
          <p:spPr>
            <a:xfrm>
              <a:off x="100896" y="4469613"/>
              <a:ext cx="139525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Оперативная память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0179CBCA-F04C-4CA4-A590-D10A31E1BA30}"/>
                </a:ext>
              </a:extLst>
            </p:cNvPr>
            <p:cNvSpPr txBox="1"/>
            <p:nvPr/>
          </p:nvSpPr>
          <p:spPr>
            <a:xfrm>
              <a:off x="1258575" y="4437553"/>
              <a:ext cx="1504216" cy="302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 sz="900" dirty="0"/>
                <a:t>Corsair Vengeance LPX 64GB (2 x 32GB) DDR4-3200</a:t>
              </a:r>
              <a:endParaRPr lang="ru-RU" sz="900" dirty="0"/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D7D18F04-AC02-4F13-90DC-5651C92A1D44}"/>
                </a:ext>
              </a:extLst>
            </p:cNvPr>
            <p:cNvSpPr txBox="1"/>
            <p:nvPr/>
          </p:nvSpPr>
          <p:spPr>
            <a:xfrm>
              <a:off x="2925416" y="4488849"/>
              <a:ext cx="1504216" cy="199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ru-RU" sz="900" dirty="0"/>
                <a:t>20 000</a:t>
              </a:r>
            </a:p>
          </p:txBody>
        </p:sp>
      </p:grpSp>
      <p:grpSp>
        <p:nvGrpSpPr>
          <p:cNvPr id="180" name="Группа 179">
            <a:extLst>
              <a:ext uri="{FF2B5EF4-FFF2-40B4-BE49-F238E27FC236}">
                <a16:creationId xmlns:a16="http://schemas.microsoft.com/office/drawing/2014/main" id="{7D0E1622-E088-4FEF-93A7-165EEECD0485}"/>
              </a:ext>
            </a:extLst>
          </p:cNvPr>
          <p:cNvGrpSpPr/>
          <p:nvPr/>
        </p:nvGrpSpPr>
        <p:grpSpPr>
          <a:xfrm>
            <a:off x="8172115" y="4820172"/>
            <a:ext cx="4497179" cy="238207"/>
            <a:chOff x="100896" y="4670368"/>
            <a:chExt cx="4497179" cy="238207"/>
          </a:xfrm>
        </p:grpSpPr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0E2FAEBB-3189-4D6B-9D45-5E8E2E2B8B08}"/>
                </a:ext>
              </a:extLst>
            </p:cNvPr>
            <p:cNvSpPr txBox="1"/>
            <p:nvPr/>
          </p:nvSpPr>
          <p:spPr>
            <a:xfrm>
              <a:off x="100896" y="4670368"/>
              <a:ext cx="1354470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Хранение данных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10132DE5-20D5-4F64-B5DE-A2F2A08247EC}"/>
                </a:ext>
              </a:extLst>
            </p:cNvPr>
            <p:cNvSpPr txBox="1"/>
            <p:nvPr/>
          </p:nvSpPr>
          <p:spPr>
            <a:xfrm>
              <a:off x="1258573" y="4670368"/>
              <a:ext cx="1687387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sz="900" dirty="0"/>
                <a:t>Samsung 970 EVO Plus 1TB</a:t>
              </a:r>
              <a:endParaRPr lang="ru-RU" sz="900" dirty="0"/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8C904122-E23D-41C4-B3B8-4A50F187B9D1}"/>
                </a:ext>
              </a:extLst>
            </p:cNvPr>
            <p:cNvSpPr txBox="1"/>
            <p:nvPr/>
          </p:nvSpPr>
          <p:spPr>
            <a:xfrm>
              <a:off x="2910688" y="4670368"/>
              <a:ext cx="1687387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10 000</a:t>
              </a:r>
            </a:p>
          </p:txBody>
        </p:sp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43A8AC20-140D-4F42-AD1C-4715B3C73186}"/>
              </a:ext>
            </a:extLst>
          </p:cNvPr>
          <p:cNvGrpSpPr/>
          <p:nvPr/>
        </p:nvGrpSpPr>
        <p:grpSpPr>
          <a:xfrm>
            <a:off x="8172115" y="5072405"/>
            <a:ext cx="4328736" cy="238207"/>
            <a:chOff x="100896" y="4945412"/>
            <a:chExt cx="4328736" cy="238207"/>
          </a:xfrm>
        </p:grpSpPr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5B4F8555-0835-475D-BF60-040449826EA9}"/>
                </a:ext>
              </a:extLst>
            </p:cNvPr>
            <p:cNvSpPr txBox="1"/>
            <p:nvPr/>
          </p:nvSpPr>
          <p:spPr>
            <a:xfrm>
              <a:off x="100896" y="4945412"/>
              <a:ext cx="1354470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Блок питания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51D38702-C449-4116-ACFE-069F7170441B}"/>
                </a:ext>
              </a:extLst>
            </p:cNvPr>
            <p:cNvSpPr txBox="1"/>
            <p:nvPr/>
          </p:nvSpPr>
          <p:spPr>
            <a:xfrm>
              <a:off x="1258573" y="4980492"/>
              <a:ext cx="1504199" cy="199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800"/>
                </a:lnSpc>
                <a:defRPr sz="900">
                  <a:solidFill>
                    <a:schemeClr val="bg1"/>
                  </a:solidFill>
                </a:defRPr>
              </a:lvl1pPr>
            </a:lstStyle>
            <a:p>
              <a:r>
                <a:rPr lang="ru-RU" dirty="0"/>
                <a:t>Блок питания на 1300 ВТ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038479C7-3F10-43ED-89BD-34D0F825818A}"/>
                </a:ext>
              </a:extLst>
            </p:cNvPr>
            <p:cNvSpPr txBox="1"/>
            <p:nvPr/>
          </p:nvSpPr>
          <p:spPr>
            <a:xfrm>
              <a:off x="2925433" y="4964648"/>
              <a:ext cx="1504199" cy="199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800"/>
                </a:lnSpc>
                <a:defRPr sz="900">
                  <a:solidFill>
                    <a:schemeClr val="bg1"/>
                  </a:solidFill>
                </a:defRPr>
              </a:lvl1pPr>
            </a:lstStyle>
            <a:p>
              <a:r>
                <a:rPr lang="en-US" dirty="0"/>
                <a:t>35 000</a:t>
              </a:r>
              <a:endParaRPr lang="ru-RU" dirty="0"/>
            </a:p>
          </p:txBody>
        </p:sp>
      </p:grpSp>
      <p:grpSp>
        <p:nvGrpSpPr>
          <p:cNvPr id="188" name="Группа 187">
            <a:extLst>
              <a:ext uri="{FF2B5EF4-FFF2-40B4-BE49-F238E27FC236}">
                <a16:creationId xmlns:a16="http://schemas.microsoft.com/office/drawing/2014/main" id="{95FFC37A-E788-44A7-B33F-140D53194EB5}"/>
              </a:ext>
            </a:extLst>
          </p:cNvPr>
          <p:cNvGrpSpPr/>
          <p:nvPr/>
        </p:nvGrpSpPr>
        <p:grpSpPr>
          <a:xfrm>
            <a:off x="8172115" y="5324638"/>
            <a:ext cx="4174112" cy="238207"/>
            <a:chOff x="100896" y="5140400"/>
            <a:chExt cx="4174112" cy="238207"/>
          </a:xfrm>
        </p:grpSpPr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1DE79D50-57FB-4047-94A8-045E8E0480ED}"/>
                </a:ext>
              </a:extLst>
            </p:cNvPr>
            <p:cNvSpPr txBox="1"/>
            <p:nvPr/>
          </p:nvSpPr>
          <p:spPr>
            <a:xfrm>
              <a:off x="100896" y="5140400"/>
              <a:ext cx="135446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Корпус</a:t>
              </a: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FA8FDEDB-53FB-4A72-BA0E-C4A403716F27}"/>
                </a:ext>
              </a:extLst>
            </p:cNvPr>
            <p:cNvSpPr txBox="1"/>
            <p:nvPr/>
          </p:nvSpPr>
          <p:spPr>
            <a:xfrm>
              <a:off x="1258574" y="5140400"/>
              <a:ext cx="135446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sz="900" dirty="0"/>
                <a:t>Fractal Design </a:t>
              </a:r>
              <a:r>
                <a:rPr lang="en-US" sz="900" dirty="0" err="1"/>
                <a:t>Meshify</a:t>
              </a:r>
              <a:r>
                <a:rPr lang="en-US" sz="900" dirty="0"/>
                <a:t> C</a:t>
              </a:r>
              <a:endParaRPr lang="ru-RU" sz="900" dirty="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56DE9E95-A58C-420C-B6A2-D2F64AA23069}"/>
                </a:ext>
              </a:extLst>
            </p:cNvPr>
            <p:cNvSpPr txBox="1"/>
            <p:nvPr/>
          </p:nvSpPr>
          <p:spPr>
            <a:xfrm>
              <a:off x="2920539" y="5140400"/>
              <a:ext cx="1354469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25 000</a:t>
              </a:r>
            </a:p>
          </p:txBody>
        </p:sp>
      </p:grpSp>
      <p:grpSp>
        <p:nvGrpSpPr>
          <p:cNvPr id="192" name="Группа 191">
            <a:extLst>
              <a:ext uri="{FF2B5EF4-FFF2-40B4-BE49-F238E27FC236}">
                <a16:creationId xmlns:a16="http://schemas.microsoft.com/office/drawing/2014/main" id="{B5A65902-292F-421D-AA61-4D09172ABF9A}"/>
              </a:ext>
            </a:extLst>
          </p:cNvPr>
          <p:cNvGrpSpPr/>
          <p:nvPr/>
        </p:nvGrpSpPr>
        <p:grpSpPr>
          <a:xfrm>
            <a:off x="8172115" y="5544810"/>
            <a:ext cx="4174111" cy="238207"/>
            <a:chOff x="100896" y="5353045"/>
            <a:chExt cx="4174111" cy="238207"/>
          </a:xfrm>
        </p:grpSpPr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8B914B3-4ADA-41DA-9AFD-E77018F21274}"/>
                </a:ext>
              </a:extLst>
            </p:cNvPr>
            <p:cNvSpPr txBox="1"/>
            <p:nvPr/>
          </p:nvSpPr>
          <p:spPr>
            <a:xfrm>
              <a:off x="100896" y="5353045"/>
              <a:ext cx="1354468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Охлаждение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8D4F400B-6474-4991-8331-976DA637CEE8}"/>
                </a:ext>
              </a:extLst>
            </p:cNvPr>
            <p:cNvSpPr txBox="1"/>
            <p:nvPr/>
          </p:nvSpPr>
          <p:spPr>
            <a:xfrm>
              <a:off x="1258574" y="5353045"/>
              <a:ext cx="1354468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На выбор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372F9795-E763-40B1-8596-A83E3A7888B5}"/>
                </a:ext>
              </a:extLst>
            </p:cNvPr>
            <p:cNvSpPr txBox="1"/>
            <p:nvPr/>
          </p:nvSpPr>
          <p:spPr>
            <a:xfrm>
              <a:off x="2920539" y="5353045"/>
              <a:ext cx="1354468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dirty="0"/>
                <a:t>15 000</a:t>
              </a:r>
            </a:p>
          </p:txBody>
        </p:sp>
      </p:grpSp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7C665422-AAD2-4B76-8DAE-FBFC35C4638B}"/>
              </a:ext>
            </a:extLst>
          </p:cNvPr>
          <p:cNvGrpSpPr/>
          <p:nvPr/>
        </p:nvGrpSpPr>
        <p:grpSpPr>
          <a:xfrm>
            <a:off x="8172115" y="5836708"/>
            <a:ext cx="4174111" cy="238207"/>
            <a:chOff x="100896" y="5353045"/>
            <a:chExt cx="4174111" cy="238207"/>
          </a:xfrm>
        </p:grpSpPr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32388488-49BA-4892-BC33-9D43FB7E9C87}"/>
                </a:ext>
              </a:extLst>
            </p:cNvPr>
            <p:cNvSpPr txBox="1"/>
            <p:nvPr/>
          </p:nvSpPr>
          <p:spPr>
            <a:xfrm>
              <a:off x="100896" y="5353045"/>
              <a:ext cx="1354468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ru-RU" sz="900" b="1" dirty="0"/>
                <a:t>Итого: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EB611396-BD07-40DC-B6FA-49E337157568}"/>
                </a:ext>
              </a:extLst>
            </p:cNvPr>
            <p:cNvSpPr txBox="1"/>
            <p:nvPr/>
          </p:nvSpPr>
          <p:spPr>
            <a:xfrm>
              <a:off x="2920539" y="5353045"/>
              <a:ext cx="1354468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sz="900" b="1" dirty="0"/>
                <a:t>5 295 000</a:t>
              </a:r>
              <a:endParaRPr lang="ru-RU" sz="900" b="1" dirty="0"/>
            </a:p>
          </p:txBody>
        </p:sp>
      </p:grpSp>
      <p:sp>
        <p:nvSpPr>
          <p:cNvPr id="199" name="Прямоугольник: скругленные углы 198">
            <a:extLst>
              <a:ext uri="{FF2B5EF4-FFF2-40B4-BE49-F238E27FC236}">
                <a16:creationId xmlns:a16="http://schemas.microsoft.com/office/drawing/2014/main" id="{786B0F8B-F4AA-40F4-8B77-F56617DAF337}"/>
              </a:ext>
            </a:extLst>
          </p:cNvPr>
          <p:cNvSpPr/>
          <p:nvPr/>
        </p:nvSpPr>
        <p:spPr>
          <a:xfrm>
            <a:off x="8196540" y="3877366"/>
            <a:ext cx="3791645" cy="228187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solidFill>
              <a:srgbClr val="7A69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0" name="Прямоугольник: скругленные углы 199">
            <a:extLst>
              <a:ext uri="{FF2B5EF4-FFF2-40B4-BE49-F238E27FC236}">
                <a16:creationId xmlns:a16="http://schemas.microsoft.com/office/drawing/2014/main" id="{A86D9E79-1F3A-4BDE-A6E6-FEBF19CDA1B0}"/>
              </a:ext>
            </a:extLst>
          </p:cNvPr>
          <p:cNvSpPr/>
          <p:nvPr/>
        </p:nvSpPr>
        <p:spPr>
          <a:xfrm>
            <a:off x="8196540" y="4312702"/>
            <a:ext cx="3791645" cy="228187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Прямоугольник: скругленные углы 200">
            <a:extLst>
              <a:ext uri="{FF2B5EF4-FFF2-40B4-BE49-F238E27FC236}">
                <a16:creationId xmlns:a16="http://schemas.microsoft.com/office/drawing/2014/main" id="{83B781D3-255F-40D4-9616-5E5BD6B680BC}"/>
              </a:ext>
            </a:extLst>
          </p:cNvPr>
          <p:cNvSpPr/>
          <p:nvPr/>
        </p:nvSpPr>
        <p:spPr>
          <a:xfrm>
            <a:off x="8196540" y="4828854"/>
            <a:ext cx="3791645" cy="228187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2" name="Прямоугольник: скругленные углы 201">
            <a:extLst>
              <a:ext uri="{FF2B5EF4-FFF2-40B4-BE49-F238E27FC236}">
                <a16:creationId xmlns:a16="http://schemas.microsoft.com/office/drawing/2014/main" id="{FCFF340E-55F5-4AC4-949D-BFAC1F2623E3}"/>
              </a:ext>
            </a:extLst>
          </p:cNvPr>
          <p:cNvSpPr/>
          <p:nvPr/>
        </p:nvSpPr>
        <p:spPr>
          <a:xfrm>
            <a:off x="8196540" y="5333640"/>
            <a:ext cx="3791645" cy="228187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F2254584-2FD3-4DF8-A076-048695979566}"/>
              </a:ext>
            </a:extLst>
          </p:cNvPr>
          <p:cNvSpPr txBox="1"/>
          <p:nvPr/>
        </p:nvSpPr>
        <p:spPr>
          <a:xfrm>
            <a:off x="8172115" y="2571739"/>
            <a:ext cx="3143252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6000" b="1" dirty="0"/>
              <a:t>1000+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7AD2098D-32B3-43C0-AAC1-9A8DAA857856}"/>
              </a:ext>
            </a:extLst>
          </p:cNvPr>
          <p:cNvSpPr txBox="1"/>
          <p:nvPr/>
        </p:nvSpPr>
        <p:spPr>
          <a:xfrm>
            <a:off x="8172115" y="2798689"/>
            <a:ext cx="2561040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dirty="0"/>
              <a:t>сотрудников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7E63360B-AB8C-4F2D-8CDF-A025DC648BDC}"/>
              </a:ext>
            </a:extLst>
          </p:cNvPr>
          <p:cNvSpPr/>
          <p:nvPr/>
        </p:nvSpPr>
        <p:spPr>
          <a:xfrm>
            <a:off x="8196540" y="3121009"/>
            <a:ext cx="2099985" cy="231162"/>
          </a:xfrm>
          <a:prstGeom prst="roundRect">
            <a:avLst>
              <a:gd name="adj" fmla="val 50000"/>
            </a:avLst>
          </a:prstGeom>
          <a:solidFill>
            <a:srgbClr val="7A69F3"/>
          </a:solidFill>
          <a:ln>
            <a:solidFill>
              <a:srgbClr val="7A69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ACC7BF06-FFCB-4B1A-9E76-476705F44AB8}"/>
              </a:ext>
            </a:extLst>
          </p:cNvPr>
          <p:cNvSpPr txBox="1"/>
          <p:nvPr/>
        </p:nvSpPr>
        <p:spPr>
          <a:xfrm>
            <a:off x="8172115" y="3121009"/>
            <a:ext cx="2561040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b="1" dirty="0"/>
              <a:t>Лучшая комплектация</a:t>
            </a:r>
          </a:p>
        </p:txBody>
      </p:sp>
      <p:sp>
        <p:nvSpPr>
          <p:cNvPr id="206" name="Google Shape;9078;p93">
            <a:extLst>
              <a:ext uri="{FF2B5EF4-FFF2-40B4-BE49-F238E27FC236}">
                <a16:creationId xmlns:a16="http://schemas.microsoft.com/office/drawing/2014/main" id="{EE429C51-FAD7-453C-B4C0-BB86DC35E421}"/>
              </a:ext>
            </a:extLst>
          </p:cNvPr>
          <p:cNvSpPr/>
          <p:nvPr/>
        </p:nvSpPr>
        <p:spPr>
          <a:xfrm>
            <a:off x="2821861" y="2232156"/>
            <a:ext cx="345027" cy="320295"/>
          </a:xfrm>
          <a:custGeom>
            <a:avLst/>
            <a:gdLst/>
            <a:ahLst/>
            <a:cxnLst/>
            <a:rect l="l" t="t" r="r" b="b"/>
            <a:pathLst>
              <a:path w="19601" h="18196" extrusionOk="0">
                <a:moveTo>
                  <a:pt x="9798" y="0"/>
                </a:moveTo>
                <a:cubicBezTo>
                  <a:pt x="9597" y="0"/>
                  <a:pt x="9397" y="104"/>
                  <a:pt x="9293" y="312"/>
                </a:cubicBezTo>
                <a:lnTo>
                  <a:pt x="6619" y="5666"/>
                </a:lnTo>
                <a:lnTo>
                  <a:pt x="648" y="6524"/>
                </a:lnTo>
                <a:cubicBezTo>
                  <a:pt x="184" y="6590"/>
                  <a:pt x="1" y="7163"/>
                  <a:pt x="338" y="7488"/>
                </a:cubicBezTo>
                <a:lnTo>
                  <a:pt x="4659" y="11652"/>
                </a:lnTo>
                <a:lnTo>
                  <a:pt x="3638" y="17530"/>
                </a:lnTo>
                <a:cubicBezTo>
                  <a:pt x="3574" y="17898"/>
                  <a:pt x="3865" y="18195"/>
                  <a:pt x="4195" y="18195"/>
                </a:cubicBezTo>
                <a:cubicBezTo>
                  <a:pt x="4281" y="18195"/>
                  <a:pt x="4371" y="18175"/>
                  <a:pt x="4457" y="18129"/>
                </a:cubicBezTo>
                <a:lnTo>
                  <a:pt x="9802" y="15350"/>
                </a:lnTo>
                <a:lnTo>
                  <a:pt x="15147" y="18129"/>
                </a:lnTo>
                <a:cubicBezTo>
                  <a:pt x="15233" y="18175"/>
                  <a:pt x="15322" y="18195"/>
                  <a:pt x="15408" y="18195"/>
                </a:cubicBezTo>
                <a:cubicBezTo>
                  <a:pt x="15736" y="18195"/>
                  <a:pt x="16025" y="17898"/>
                  <a:pt x="15963" y="17533"/>
                </a:cubicBezTo>
                <a:lnTo>
                  <a:pt x="14942" y="11652"/>
                </a:lnTo>
                <a:lnTo>
                  <a:pt x="19263" y="7491"/>
                </a:lnTo>
                <a:cubicBezTo>
                  <a:pt x="19601" y="7163"/>
                  <a:pt x="19417" y="6590"/>
                  <a:pt x="18950" y="6524"/>
                </a:cubicBezTo>
                <a:lnTo>
                  <a:pt x="12976" y="5666"/>
                </a:lnTo>
                <a:lnTo>
                  <a:pt x="10302" y="312"/>
                </a:lnTo>
                <a:cubicBezTo>
                  <a:pt x="10198" y="104"/>
                  <a:pt x="9998" y="0"/>
                  <a:pt x="9798" y="0"/>
                </a:cubicBezTo>
                <a:close/>
              </a:path>
            </a:pathLst>
          </a:custGeom>
          <a:solidFill>
            <a:srgbClr val="7A6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207" name="Google Shape;9078;p93">
            <a:extLst>
              <a:ext uri="{FF2B5EF4-FFF2-40B4-BE49-F238E27FC236}">
                <a16:creationId xmlns:a16="http://schemas.microsoft.com/office/drawing/2014/main" id="{CEBDAFD8-2B76-46CD-9689-E0142A184AAB}"/>
              </a:ext>
            </a:extLst>
          </p:cNvPr>
          <p:cNvSpPr/>
          <p:nvPr/>
        </p:nvSpPr>
        <p:spPr>
          <a:xfrm>
            <a:off x="5428083" y="2232156"/>
            <a:ext cx="345027" cy="320295"/>
          </a:xfrm>
          <a:custGeom>
            <a:avLst/>
            <a:gdLst/>
            <a:ahLst/>
            <a:cxnLst/>
            <a:rect l="l" t="t" r="r" b="b"/>
            <a:pathLst>
              <a:path w="19601" h="18196" extrusionOk="0">
                <a:moveTo>
                  <a:pt x="9798" y="0"/>
                </a:moveTo>
                <a:cubicBezTo>
                  <a:pt x="9597" y="0"/>
                  <a:pt x="9397" y="104"/>
                  <a:pt x="9293" y="312"/>
                </a:cubicBezTo>
                <a:lnTo>
                  <a:pt x="6619" y="5666"/>
                </a:lnTo>
                <a:lnTo>
                  <a:pt x="648" y="6524"/>
                </a:lnTo>
                <a:cubicBezTo>
                  <a:pt x="184" y="6590"/>
                  <a:pt x="1" y="7163"/>
                  <a:pt x="338" y="7488"/>
                </a:cubicBezTo>
                <a:lnTo>
                  <a:pt x="4659" y="11652"/>
                </a:lnTo>
                <a:lnTo>
                  <a:pt x="3638" y="17530"/>
                </a:lnTo>
                <a:cubicBezTo>
                  <a:pt x="3574" y="17898"/>
                  <a:pt x="3865" y="18195"/>
                  <a:pt x="4195" y="18195"/>
                </a:cubicBezTo>
                <a:cubicBezTo>
                  <a:pt x="4281" y="18195"/>
                  <a:pt x="4371" y="18175"/>
                  <a:pt x="4457" y="18129"/>
                </a:cubicBezTo>
                <a:lnTo>
                  <a:pt x="9802" y="15350"/>
                </a:lnTo>
                <a:lnTo>
                  <a:pt x="15147" y="18129"/>
                </a:lnTo>
                <a:cubicBezTo>
                  <a:pt x="15233" y="18175"/>
                  <a:pt x="15322" y="18195"/>
                  <a:pt x="15408" y="18195"/>
                </a:cubicBezTo>
                <a:cubicBezTo>
                  <a:pt x="15736" y="18195"/>
                  <a:pt x="16025" y="17898"/>
                  <a:pt x="15963" y="17533"/>
                </a:cubicBezTo>
                <a:lnTo>
                  <a:pt x="14942" y="11652"/>
                </a:lnTo>
                <a:lnTo>
                  <a:pt x="19263" y="7491"/>
                </a:lnTo>
                <a:cubicBezTo>
                  <a:pt x="19601" y="7163"/>
                  <a:pt x="19417" y="6590"/>
                  <a:pt x="18950" y="6524"/>
                </a:cubicBezTo>
                <a:lnTo>
                  <a:pt x="12976" y="5666"/>
                </a:lnTo>
                <a:lnTo>
                  <a:pt x="10302" y="312"/>
                </a:lnTo>
                <a:cubicBezTo>
                  <a:pt x="10198" y="104"/>
                  <a:pt x="9998" y="0"/>
                  <a:pt x="9798" y="0"/>
                </a:cubicBezTo>
                <a:close/>
              </a:path>
            </a:pathLst>
          </a:custGeom>
          <a:solidFill>
            <a:srgbClr val="7A6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208" name="Google Shape;9078;p93">
            <a:extLst>
              <a:ext uri="{FF2B5EF4-FFF2-40B4-BE49-F238E27FC236}">
                <a16:creationId xmlns:a16="http://schemas.microsoft.com/office/drawing/2014/main" id="{648928DD-87E7-4ADC-9BAC-8245399E7A02}"/>
              </a:ext>
            </a:extLst>
          </p:cNvPr>
          <p:cNvSpPr/>
          <p:nvPr/>
        </p:nvSpPr>
        <p:spPr>
          <a:xfrm>
            <a:off x="5789493" y="2232156"/>
            <a:ext cx="345027" cy="320295"/>
          </a:xfrm>
          <a:custGeom>
            <a:avLst/>
            <a:gdLst/>
            <a:ahLst/>
            <a:cxnLst/>
            <a:rect l="l" t="t" r="r" b="b"/>
            <a:pathLst>
              <a:path w="19601" h="18196" extrusionOk="0">
                <a:moveTo>
                  <a:pt x="9798" y="0"/>
                </a:moveTo>
                <a:cubicBezTo>
                  <a:pt x="9597" y="0"/>
                  <a:pt x="9397" y="104"/>
                  <a:pt x="9293" y="312"/>
                </a:cubicBezTo>
                <a:lnTo>
                  <a:pt x="6619" y="5666"/>
                </a:lnTo>
                <a:lnTo>
                  <a:pt x="648" y="6524"/>
                </a:lnTo>
                <a:cubicBezTo>
                  <a:pt x="184" y="6590"/>
                  <a:pt x="1" y="7163"/>
                  <a:pt x="338" y="7488"/>
                </a:cubicBezTo>
                <a:lnTo>
                  <a:pt x="4659" y="11652"/>
                </a:lnTo>
                <a:lnTo>
                  <a:pt x="3638" y="17530"/>
                </a:lnTo>
                <a:cubicBezTo>
                  <a:pt x="3574" y="17898"/>
                  <a:pt x="3865" y="18195"/>
                  <a:pt x="4195" y="18195"/>
                </a:cubicBezTo>
                <a:cubicBezTo>
                  <a:pt x="4281" y="18195"/>
                  <a:pt x="4371" y="18175"/>
                  <a:pt x="4457" y="18129"/>
                </a:cubicBezTo>
                <a:lnTo>
                  <a:pt x="9802" y="15350"/>
                </a:lnTo>
                <a:lnTo>
                  <a:pt x="15147" y="18129"/>
                </a:lnTo>
                <a:cubicBezTo>
                  <a:pt x="15233" y="18175"/>
                  <a:pt x="15322" y="18195"/>
                  <a:pt x="15408" y="18195"/>
                </a:cubicBezTo>
                <a:cubicBezTo>
                  <a:pt x="15736" y="18195"/>
                  <a:pt x="16025" y="17898"/>
                  <a:pt x="15963" y="17533"/>
                </a:cubicBezTo>
                <a:lnTo>
                  <a:pt x="14942" y="11652"/>
                </a:lnTo>
                <a:lnTo>
                  <a:pt x="19263" y="7491"/>
                </a:lnTo>
                <a:cubicBezTo>
                  <a:pt x="19601" y="7163"/>
                  <a:pt x="19417" y="6590"/>
                  <a:pt x="18950" y="6524"/>
                </a:cubicBezTo>
                <a:lnTo>
                  <a:pt x="12976" y="5666"/>
                </a:lnTo>
                <a:lnTo>
                  <a:pt x="10302" y="312"/>
                </a:lnTo>
                <a:cubicBezTo>
                  <a:pt x="10198" y="104"/>
                  <a:pt x="9998" y="0"/>
                  <a:pt x="9798" y="0"/>
                </a:cubicBezTo>
                <a:close/>
              </a:path>
            </a:pathLst>
          </a:custGeom>
          <a:solidFill>
            <a:srgbClr val="7A6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209" name="Google Shape;9078;p93">
            <a:extLst>
              <a:ext uri="{FF2B5EF4-FFF2-40B4-BE49-F238E27FC236}">
                <a16:creationId xmlns:a16="http://schemas.microsoft.com/office/drawing/2014/main" id="{E5D0C58C-3DEA-4627-98D8-3AF11803E949}"/>
              </a:ext>
            </a:extLst>
          </p:cNvPr>
          <p:cNvSpPr/>
          <p:nvPr/>
        </p:nvSpPr>
        <p:spPr>
          <a:xfrm>
            <a:off x="10257617" y="2232156"/>
            <a:ext cx="345027" cy="320295"/>
          </a:xfrm>
          <a:custGeom>
            <a:avLst/>
            <a:gdLst/>
            <a:ahLst/>
            <a:cxnLst/>
            <a:rect l="l" t="t" r="r" b="b"/>
            <a:pathLst>
              <a:path w="19601" h="18196" extrusionOk="0">
                <a:moveTo>
                  <a:pt x="9798" y="0"/>
                </a:moveTo>
                <a:cubicBezTo>
                  <a:pt x="9597" y="0"/>
                  <a:pt x="9397" y="104"/>
                  <a:pt x="9293" y="312"/>
                </a:cubicBezTo>
                <a:lnTo>
                  <a:pt x="6619" y="5666"/>
                </a:lnTo>
                <a:lnTo>
                  <a:pt x="648" y="6524"/>
                </a:lnTo>
                <a:cubicBezTo>
                  <a:pt x="184" y="6590"/>
                  <a:pt x="1" y="7163"/>
                  <a:pt x="338" y="7488"/>
                </a:cubicBezTo>
                <a:lnTo>
                  <a:pt x="4659" y="11652"/>
                </a:lnTo>
                <a:lnTo>
                  <a:pt x="3638" y="17530"/>
                </a:lnTo>
                <a:cubicBezTo>
                  <a:pt x="3574" y="17898"/>
                  <a:pt x="3865" y="18195"/>
                  <a:pt x="4195" y="18195"/>
                </a:cubicBezTo>
                <a:cubicBezTo>
                  <a:pt x="4281" y="18195"/>
                  <a:pt x="4371" y="18175"/>
                  <a:pt x="4457" y="18129"/>
                </a:cubicBezTo>
                <a:lnTo>
                  <a:pt x="9802" y="15350"/>
                </a:lnTo>
                <a:lnTo>
                  <a:pt x="15147" y="18129"/>
                </a:lnTo>
                <a:cubicBezTo>
                  <a:pt x="15233" y="18175"/>
                  <a:pt x="15322" y="18195"/>
                  <a:pt x="15408" y="18195"/>
                </a:cubicBezTo>
                <a:cubicBezTo>
                  <a:pt x="15736" y="18195"/>
                  <a:pt x="16025" y="17898"/>
                  <a:pt x="15963" y="17533"/>
                </a:cubicBezTo>
                <a:lnTo>
                  <a:pt x="14942" y="11652"/>
                </a:lnTo>
                <a:lnTo>
                  <a:pt x="19263" y="7491"/>
                </a:lnTo>
                <a:cubicBezTo>
                  <a:pt x="19601" y="7163"/>
                  <a:pt x="19417" y="6590"/>
                  <a:pt x="18950" y="6524"/>
                </a:cubicBezTo>
                <a:lnTo>
                  <a:pt x="12976" y="5666"/>
                </a:lnTo>
                <a:lnTo>
                  <a:pt x="10302" y="312"/>
                </a:lnTo>
                <a:cubicBezTo>
                  <a:pt x="10198" y="104"/>
                  <a:pt x="9998" y="0"/>
                  <a:pt x="9798" y="0"/>
                </a:cubicBezTo>
                <a:close/>
              </a:path>
            </a:pathLst>
          </a:custGeom>
          <a:solidFill>
            <a:srgbClr val="7A6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210" name="Google Shape;9078;p93">
            <a:extLst>
              <a:ext uri="{FF2B5EF4-FFF2-40B4-BE49-F238E27FC236}">
                <a16:creationId xmlns:a16="http://schemas.microsoft.com/office/drawing/2014/main" id="{3C2CAC3F-D1CC-48BD-A543-F6367D08EBFE}"/>
              </a:ext>
            </a:extLst>
          </p:cNvPr>
          <p:cNvSpPr/>
          <p:nvPr/>
        </p:nvSpPr>
        <p:spPr>
          <a:xfrm>
            <a:off x="10619027" y="2232156"/>
            <a:ext cx="345027" cy="320295"/>
          </a:xfrm>
          <a:custGeom>
            <a:avLst/>
            <a:gdLst/>
            <a:ahLst/>
            <a:cxnLst/>
            <a:rect l="l" t="t" r="r" b="b"/>
            <a:pathLst>
              <a:path w="19601" h="18196" extrusionOk="0">
                <a:moveTo>
                  <a:pt x="9798" y="0"/>
                </a:moveTo>
                <a:cubicBezTo>
                  <a:pt x="9597" y="0"/>
                  <a:pt x="9397" y="104"/>
                  <a:pt x="9293" y="312"/>
                </a:cubicBezTo>
                <a:lnTo>
                  <a:pt x="6619" y="5666"/>
                </a:lnTo>
                <a:lnTo>
                  <a:pt x="648" y="6524"/>
                </a:lnTo>
                <a:cubicBezTo>
                  <a:pt x="184" y="6590"/>
                  <a:pt x="1" y="7163"/>
                  <a:pt x="338" y="7488"/>
                </a:cubicBezTo>
                <a:lnTo>
                  <a:pt x="4659" y="11652"/>
                </a:lnTo>
                <a:lnTo>
                  <a:pt x="3638" y="17530"/>
                </a:lnTo>
                <a:cubicBezTo>
                  <a:pt x="3574" y="17898"/>
                  <a:pt x="3865" y="18195"/>
                  <a:pt x="4195" y="18195"/>
                </a:cubicBezTo>
                <a:cubicBezTo>
                  <a:pt x="4281" y="18195"/>
                  <a:pt x="4371" y="18175"/>
                  <a:pt x="4457" y="18129"/>
                </a:cubicBezTo>
                <a:lnTo>
                  <a:pt x="9802" y="15350"/>
                </a:lnTo>
                <a:lnTo>
                  <a:pt x="15147" y="18129"/>
                </a:lnTo>
                <a:cubicBezTo>
                  <a:pt x="15233" y="18175"/>
                  <a:pt x="15322" y="18195"/>
                  <a:pt x="15408" y="18195"/>
                </a:cubicBezTo>
                <a:cubicBezTo>
                  <a:pt x="15736" y="18195"/>
                  <a:pt x="16025" y="17898"/>
                  <a:pt x="15963" y="17533"/>
                </a:cubicBezTo>
                <a:lnTo>
                  <a:pt x="14942" y="11652"/>
                </a:lnTo>
                <a:lnTo>
                  <a:pt x="19263" y="7491"/>
                </a:lnTo>
                <a:cubicBezTo>
                  <a:pt x="19601" y="7163"/>
                  <a:pt x="19417" y="6590"/>
                  <a:pt x="18950" y="6524"/>
                </a:cubicBezTo>
                <a:lnTo>
                  <a:pt x="12976" y="5666"/>
                </a:lnTo>
                <a:lnTo>
                  <a:pt x="10302" y="312"/>
                </a:lnTo>
                <a:cubicBezTo>
                  <a:pt x="10198" y="104"/>
                  <a:pt x="9998" y="0"/>
                  <a:pt x="9798" y="0"/>
                </a:cubicBezTo>
                <a:close/>
              </a:path>
            </a:pathLst>
          </a:custGeom>
          <a:solidFill>
            <a:srgbClr val="7A6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211" name="Google Shape;9078;p93">
            <a:extLst>
              <a:ext uri="{FF2B5EF4-FFF2-40B4-BE49-F238E27FC236}">
                <a16:creationId xmlns:a16="http://schemas.microsoft.com/office/drawing/2014/main" id="{87D7B79F-D5EF-4421-8888-0EF1656A9366}"/>
              </a:ext>
            </a:extLst>
          </p:cNvPr>
          <p:cNvSpPr/>
          <p:nvPr/>
        </p:nvSpPr>
        <p:spPr>
          <a:xfrm>
            <a:off x="10991389" y="2232156"/>
            <a:ext cx="345027" cy="320295"/>
          </a:xfrm>
          <a:custGeom>
            <a:avLst/>
            <a:gdLst/>
            <a:ahLst/>
            <a:cxnLst/>
            <a:rect l="l" t="t" r="r" b="b"/>
            <a:pathLst>
              <a:path w="19601" h="18196" extrusionOk="0">
                <a:moveTo>
                  <a:pt x="9798" y="0"/>
                </a:moveTo>
                <a:cubicBezTo>
                  <a:pt x="9597" y="0"/>
                  <a:pt x="9397" y="104"/>
                  <a:pt x="9293" y="312"/>
                </a:cubicBezTo>
                <a:lnTo>
                  <a:pt x="6619" y="5666"/>
                </a:lnTo>
                <a:lnTo>
                  <a:pt x="648" y="6524"/>
                </a:lnTo>
                <a:cubicBezTo>
                  <a:pt x="184" y="6590"/>
                  <a:pt x="1" y="7163"/>
                  <a:pt x="338" y="7488"/>
                </a:cubicBezTo>
                <a:lnTo>
                  <a:pt x="4659" y="11652"/>
                </a:lnTo>
                <a:lnTo>
                  <a:pt x="3638" y="17530"/>
                </a:lnTo>
                <a:cubicBezTo>
                  <a:pt x="3574" y="17898"/>
                  <a:pt x="3865" y="18195"/>
                  <a:pt x="4195" y="18195"/>
                </a:cubicBezTo>
                <a:cubicBezTo>
                  <a:pt x="4281" y="18195"/>
                  <a:pt x="4371" y="18175"/>
                  <a:pt x="4457" y="18129"/>
                </a:cubicBezTo>
                <a:lnTo>
                  <a:pt x="9802" y="15350"/>
                </a:lnTo>
                <a:lnTo>
                  <a:pt x="15147" y="18129"/>
                </a:lnTo>
                <a:cubicBezTo>
                  <a:pt x="15233" y="18175"/>
                  <a:pt x="15322" y="18195"/>
                  <a:pt x="15408" y="18195"/>
                </a:cubicBezTo>
                <a:cubicBezTo>
                  <a:pt x="15736" y="18195"/>
                  <a:pt x="16025" y="17898"/>
                  <a:pt x="15963" y="17533"/>
                </a:cubicBezTo>
                <a:lnTo>
                  <a:pt x="14942" y="11652"/>
                </a:lnTo>
                <a:lnTo>
                  <a:pt x="19263" y="7491"/>
                </a:lnTo>
                <a:cubicBezTo>
                  <a:pt x="19601" y="7163"/>
                  <a:pt x="19417" y="6590"/>
                  <a:pt x="18950" y="6524"/>
                </a:cubicBezTo>
                <a:lnTo>
                  <a:pt x="12976" y="5666"/>
                </a:lnTo>
                <a:lnTo>
                  <a:pt x="10302" y="312"/>
                </a:lnTo>
                <a:cubicBezTo>
                  <a:pt x="10198" y="104"/>
                  <a:pt x="9998" y="0"/>
                  <a:pt x="9798" y="0"/>
                </a:cubicBezTo>
                <a:close/>
              </a:path>
            </a:pathLst>
          </a:custGeom>
          <a:solidFill>
            <a:srgbClr val="7A6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39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02E7D0C5-632E-47DA-8C16-A658224AA509}"/>
              </a:ext>
            </a:extLst>
          </p:cNvPr>
          <p:cNvSpPr/>
          <p:nvPr/>
        </p:nvSpPr>
        <p:spPr>
          <a:xfrm>
            <a:off x="9201150" y="4048126"/>
            <a:ext cx="5619750" cy="5619748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928EFB-2C9C-4610-AFBF-727A87C30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2300172" y="729865"/>
            <a:ext cx="8641347" cy="5741169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E69DB645-D3D3-4683-B77C-2BC8DDABC012}"/>
              </a:ext>
            </a:extLst>
          </p:cNvPr>
          <p:cNvSpPr/>
          <p:nvPr/>
        </p:nvSpPr>
        <p:spPr>
          <a:xfrm>
            <a:off x="-4591051" y="-4448176"/>
            <a:ext cx="9315451" cy="9315451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Google Shape;658;p48">
            <a:extLst>
              <a:ext uri="{FF2B5EF4-FFF2-40B4-BE49-F238E27FC236}">
                <a16:creationId xmlns:a16="http://schemas.microsoft.com/office/drawing/2014/main" id="{3F85355B-5D37-4A15-AD5B-44B1059F4C8B}"/>
              </a:ext>
            </a:extLst>
          </p:cNvPr>
          <p:cNvGrpSpPr/>
          <p:nvPr/>
        </p:nvGrpSpPr>
        <p:grpSpPr>
          <a:xfrm>
            <a:off x="11585741" y="223393"/>
            <a:ext cx="425284" cy="426069"/>
            <a:chOff x="1430771" y="1330467"/>
            <a:chExt cx="535986" cy="536975"/>
          </a:xfrm>
        </p:grpSpPr>
        <p:sp>
          <p:nvSpPr>
            <p:cNvPr id="26" name="Google Shape;659;p48">
              <a:extLst>
                <a:ext uri="{FF2B5EF4-FFF2-40B4-BE49-F238E27FC236}">
                  <a16:creationId xmlns:a16="http://schemas.microsoft.com/office/drawing/2014/main" id="{BF27FE5E-A051-447F-B829-85396456C6B0}"/>
                </a:ext>
              </a:extLst>
            </p:cNvPr>
            <p:cNvSpPr/>
            <p:nvPr/>
          </p:nvSpPr>
          <p:spPr>
            <a:xfrm>
              <a:off x="1430771" y="1336651"/>
              <a:ext cx="200593" cy="447438"/>
            </a:xfrm>
            <a:custGeom>
              <a:avLst/>
              <a:gdLst/>
              <a:ahLst/>
              <a:cxnLst/>
              <a:rect l="l" t="t" r="r" b="b"/>
              <a:pathLst>
                <a:path w="811" h="1809" extrusionOk="0">
                  <a:moveTo>
                    <a:pt x="539" y="1416"/>
                  </a:moveTo>
                  <a:lnTo>
                    <a:pt x="539" y="1416"/>
                  </a:lnTo>
                  <a:cubicBezTo>
                    <a:pt x="554" y="1416"/>
                    <a:pt x="568" y="1402"/>
                    <a:pt x="568" y="1383"/>
                  </a:cubicBezTo>
                  <a:cubicBezTo>
                    <a:pt x="568" y="1368"/>
                    <a:pt x="554" y="1354"/>
                    <a:pt x="539" y="1354"/>
                  </a:cubicBezTo>
                  <a:cubicBezTo>
                    <a:pt x="403" y="1354"/>
                    <a:pt x="286" y="1435"/>
                    <a:pt x="234" y="1552"/>
                  </a:cubicBezTo>
                  <a:cubicBezTo>
                    <a:pt x="168" y="1497"/>
                    <a:pt x="150" y="1405"/>
                    <a:pt x="190" y="1332"/>
                  </a:cubicBezTo>
                  <a:cubicBezTo>
                    <a:pt x="216" y="1339"/>
                    <a:pt x="246" y="1343"/>
                    <a:pt x="275" y="1343"/>
                  </a:cubicBezTo>
                  <a:cubicBezTo>
                    <a:pt x="290" y="1343"/>
                    <a:pt x="304" y="1328"/>
                    <a:pt x="304" y="1314"/>
                  </a:cubicBezTo>
                  <a:cubicBezTo>
                    <a:pt x="304" y="1295"/>
                    <a:pt x="290" y="1280"/>
                    <a:pt x="275" y="1280"/>
                  </a:cubicBezTo>
                  <a:cubicBezTo>
                    <a:pt x="158" y="1280"/>
                    <a:pt x="66" y="1189"/>
                    <a:pt x="62" y="1075"/>
                  </a:cubicBezTo>
                  <a:cubicBezTo>
                    <a:pt x="58" y="976"/>
                    <a:pt x="124" y="892"/>
                    <a:pt x="220" y="866"/>
                  </a:cubicBezTo>
                  <a:cubicBezTo>
                    <a:pt x="234" y="863"/>
                    <a:pt x="246" y="844"/>
                    <a:pt x="242" y="826"/>
                  </a:cubicBezTo>
                  <a:cubicBezTo>
                    <a:pt x="238" y="811"/>
                    <a:pt x="220" y="800"/>
                    <a:pt x="202" y="804"/>
                  </a:cubicBezTo>
                  <a:cubicBezTo>
                    <a:pt x="176" y="811"/>
                    <a:pt x="150" y="822"/>
                    <a:pt x="128" y="837"/>
                  </a:cubicBezTo>
                  <a:cubicBezTo>
                    <a:pt x="91" y="767"/>
                    <a:pt x="135" y="679"/>
                    <a:pt x="212" y="665"/>
                  </a:cubicBezTo>
                  <a:cubicBezTo>
                    <a:pt x="227" y="661"/>
                    <a:pt x="238" y="646"/>
                    <a:pt x="234" y="628"/>
                  </a:cubicBezTo>
                  <a:cubicBezTo>
                    <a:pt x="216" y="540"/>
                    <a:pt x="256" y="448"/>
                    <a:pt x="334" y="404"/>
                  </a:cubicBezTo>
                  <a:cubicBezTo>
                    <a:pt x="370" y="485"/>
                    <a:pt x="454" y="544"/>
                    <a:pt x="554" y="544"/>
                  </a:cubicBezTo>
                  <a:cubicBezTo>
                    <a:pt x="568" y="544"/>
                    <a:pt x="583" y="529"/>
                    <a:pt x="583" y="514"/>
                  </a:cubicBezTo>
                  <a:cubicBezTo>
                    <a:pt x="583" y="496"/>
                    <a:pt x="568" y="482"/>
                    <a:pt x="554" y="482"/>
                  </a:cubicBezTo>
                  <a:cubicBezTo>
                    <a:pt x="476" y="482"/>
                    <a:pt x="403" y="430"/>
                    <a:pt x="381" y="350"/>
                  </a:cubicBezTo>
                  <a:cubicBezTo>
                    <a:pt x="341" y="195"/>
                    <a:pt x="513" y="74"/>
                    <a:pt x="645" y="159"/>
                  </a:cubicBezTo>
                  <a:cubicBezTo>
                    <a:pt x="660" y="166"/>
                    <a:pt x="682" y="162"/>
                    <a:pt x="689" y="148"/>
                  </a:cubicBezTo>
                  <a:cubicBezTo>
                    <a:pt x="715" y="107"/>
                    <a:pt x="748" y="78"/>
                    <a:pt x="792" y="63"/>
                  </a:cubicBezTo>
                  <a:cubicBezTo>
                    <a:pt x="806" y="56"/>
                    <a:pt x="814" y="38"/>
                    <a:pt x="810" y="23"/>
                  </a:cubicBezTo>
                  <a:cubicBezTo>
                    <a:pt x="803" y="5"/>
                    <a:pt x="784" y="-2"/>
                    <a:pt x="770" y="1"/>
                  </a:cubicBezTo>
                  <a:cubicBezTo>
                    <a:pt x="722" y="19"/>
                    <a:pt x="682" y="49"/>
                    <a:pt x="652" y="89"/>
                  </a:cubicBezTo>
                  <a:cubicBezTo>
                    <a:pt x="480" y="8"/>
                    <a:pt x="290" y="151"/>
                    <a:pt x="315" y="342"/>
                  </a:cubicBezTo>
                  <a:cubicBezTo>
                    <a:pt x="216" y="394"/>
                    <a:pt x="158" y="500"/>
                    <a:pt x="168" y="613"/>
                  </a:cubicBezTo>
                  <a:cubicBezTo>
                    <a:pt x="62" y="654"/>
                    <a:pt x="18" y="778"/>
                    <a:pt x="77" y="877"/>
                  </a:cubicBezTo>
                  <a:cubicBezTo>
                    <a:pt x="26" y="932"/>
                    <a:pt x="-4" y="1002"/>
                    <a:pt x="0" y="1079"/>
                  </a:cubicBezTo>
                  <a:lnTo>
                    <a:pt x="0" y="1079"/>
                  </a:lnTo>
                  <a:cubicBezTo>
                    <a:pt x="3" y="1174"/>
                    <a:pt x="51" y="1259"/>
                    <a:pt x="132" y="1306"/>
                  </a:cubicBezTo>
                  <a:cubicBezTo>
                    <a:pt x="77" y="1412"/>
                    <a:pt x="110" y="1544"/>
                    <a:pt x="212" y="1614"/>
                  </a:cubicBezTo>
                  <a:cubicBezTo>
                    <a:pt x="202" y="1673"/>
                    <a:pt x="205" y="1735"/>
                    <a:pt x="223" y="1787"/>
                  </a:cubicBezTo>
                  <a:cubicBezTo>
                    <a:pt x="227" y="1805"/>
                    <a:pt x="246" y="1812"/>
                    <a:pt x="264" y="1808"/>
                  </a:cubicBezTo>
                  <a:cubicBezTo>
                    <a:pt x="278" y="1801"/>
                    <a:pt x="290" y="1783"/>
                    <a:pt x="282" y="1768"/>
                  </a:cubicBezTo>
                  <a:cubicBezTo>
                    <a:pt x="227" y="1596"/>
                    <a:pt x="355" y="1416"/>
                    <a:pt x="539" y="1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60;p48">
              <a:extLst>
                <a:ext uri="{FF2B5EF4-FFF2-40B4-BE49-F238E27FC236}">
                  <a16:creationId xmlns:a16="http://schemas.microsoft.com/office/drawing/2014/main" id="{32E73BB6-04C2-42DB-AD37-D1F92171E808}"/>
                </a:ext>
              </a:extLst>
            </p:cNvPr>
            <p:cNvSpPr/>
            <p:nvPr/>
          </p:nvSpPr>
          <p:spPr>
            <a:xfrm>
              <a:off x="1602426" y="1432866"/>
              <a:ext cx="49468" cy="71976"/>
            </a:xfrm>
            <a:custGeom>
              <a:avLst/>
              <a:gdLst/>
              <a:ahLst/>
              <a:cxnLst/>
              <a:rect l="l" t="t" r="r" b="b"/>
              <a:pathLst>
                <a:path w="200" h="291" extrusionOk="0">
                  <a:moveTo>
                    <a:pt x="24" y="228"/>
                  </a:moveTo>
                  <a:lnTo>
                    <a:pt x="24" y="228"/>
                  </a:lnTo>
                  <a:cubicBezTo>
                    <a:pt x="6" y="232"/>
                    <a:pt x="-5" y="250"/>
                    <a:pt x="2" y="268"/>
                  </a:cubicBezTo>
                  <a:cubicBezTo>
                    <a:pt x="6" y="283"/>
                    <a:pt x="24" y="294"/>
                    <a:pt x="39" y="290"/>
                  </a:cubicBezTo>
                  <a:cubicBezTo>
                    <a:pt x="156" y="257"/>
                    <a:pt x="222" y="140"/>
                    <a:pt x="193" y="26"/>
                  </a:cubicBezTo>
                  <a:cubicBezTo>
                    <a:pt x="186" y="8"/>
                    <a:pt x="171" y="-3"/>
                    <a:pt x="153" y="1"/>
                  </a:cubicBezTo>
                  <a:cubicBezTo>
                    <a:pt x="134" y="8"/>
                    <a:pt x="127" y="26"/>
                    <a:pt x="131" y="41"/>
                  </a:cubicBezTo>
                  <a:cubicBezTo>
                    <a:pt x="153" y="122"/>
                    <a:pt x="105" y="206"/>
                    <a:pt x="24" y="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61;p48">
              <a:extLst>
                <a:ext uri="{FF2B5EF4-FFF2-40B4-BE49-F238E27FC236}">
                  <a16:creationId xmlns:a16="http://schemas.microsoft.com/office/drawing/2014/main" id="{1EB0361A-10FD-4F4B-92CD-065A7D46BE1A}"/>
                </a:ext>
              </a:extLst>
            </p:cNvPr>
            <p:cNvSpPr/>
            <p:nvPr/>
          </p:nvSpPr>
          <p:spPr>
            <a:xfrm>
              <a:off x="1593027" y="1711125"/>
              <a:ext cx="43779" cy="49468"/>
            </a:xfrm>
            <a:custGeom>
              <a:avLst/>
              <a:gdLst/>
              <a:ahLst/>
              <a:cxnLst/>
              <a:rect l="l" t="t" r="r" b="b"/>
              <a:pathLst>
                <a:path w="177" h="200" extrusionOk="0">
                  <a:moveTo>
                    <a:pt x="30" y="137"/>
                  </a:moveTo>
                  <a:lnTo>
                    <a:pt x="30" y="137"/>
                  </a:lnTo>
                  <a:cubicBezTo>
                    <a:pt x="11" y="137"/>
                    <a:pt x="0" y="155"/>
                    <a:pt x="0" y="170"/>
                  </a:cubicBezTo>
                  <a:cubicBezTo>
                    <a:pt x="0" y="188"/>
                    <a:pt x="18" y="203"/>
                    <a:pt x="33" y="199"/>
                  </a:cubicBezTo>
                  <a:cubicBezTo>
                    <a:pt x="121" y="192"/>
                    <a:pt x="187" y="115"/>
                    <a:pt x="176" y="27"/>
                  </a:cubicBezTo>
                  <a:cubicBezTo>
                    <a:pt x="176" y="12"/>
                    <a:pt x="162" y="-2"/>
                    <a:pt x="143" y="1"/>
                  </a:cubicBezTo>
                  <a:cubicBezTo>
                    <a:pt x="125" y="1"/>
                    <a:pt x="114" y="16"/>
                    <a:pt x="114" y="34"/>
                  </a:cubicBezTo>
                  <a:cubicBezTo>
                    <a:pt x="118" y="86"/>
                    <a:pt x="81" y="133"/>
                    <a:pt x="30" y="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62;p48">
              <a:extLst>
                <a:ext uri="{FF2B5EF4-FFF2-40B4-BE49-F238E27FC236}">
                  <a16:creationId xmlns:a16="http://schemas.microsoft.com/office/drawing/2014/main" id="{DE4B81D0-EF83-41AD-A5AC-5C8198B13D72}"/>
                </a:ext>
              </a:extLst>
            </p:cNvPr>
            <p:cNvSpPr/>
            <p:nvPr/>
          </p:nvSpPr>
          <p:spPr>
            <a:xfrm>
              <a:off x="1531686" y="1571872"/>
              <a:ext cx="44027" cy="43532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21" y="0"/>
                    <a:pt x="6" y="7"/>
                    <a:pt x="2" y="18"/>
                  </a:cubicBezTo>
                  <a:cubicBezTo>
                    <a:pt x="-5" y="40"/>
                    <a:pt x="14" y="62"/>
                    <a:pt x="32" y="62"/>
                  </a:cubicBezTo>
                  <a:lnTo>
                    <a:pt x="32" y="62"/>
                  </a:lnTo>
                  <a:cubicBezTo>
                    <a:pt x="79" y="62"/>
                    <a:pt x="116" y="99"/>
                    <a:pt x="116" y="143"/>
                  </a:cubicBezTo>
                  <a:cubicBezTo>
                    <a:pt x="116" y="161"/>
                    <a:pt x="131" y="176"/>
                    <a:pt x="149" y="176"/>
                  </a:cubicBezTo>
                  <a:lnTo>
                    <a:pt x="149" y="176"/>
                  </a:lnTo>
                  <a:cubicBezTo>
                    <a:pt x="164" y="176"/>
                    <a:pt x="178" y="161"/>
                    <a:pt x="178" y="143"/>
                  </a:cubicBezTo>
                  <a:cubicBezTo>
                    <a:pt x="178" y="62"/>
                    <a:pt x="11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63;p48">
              <a:extLst>
                <a:ext uri="{FF2B5EF4-FFF2-40B4-BE49-F238E27FC236}">
                  <a16:creationId xmlns:a16="http://schemas.microsoft.com/office/drawing/2014/main" id="{5B74EF16-1013-4690-97D7-C5AB452D55FB}"/>
                </a:ext>
              </a:extLst>
            </p:cNvPr>
            <p:cNvSpPr/>
            <p:nvPr/>
          </p:nvSpPr>
          <p:spPr>
            <a:xfrm>
              <a:off x="1502005" y="1330467"/>
              <a:ext cx="464752" cy="536975"/>
            </a:xfrm>
            <a:custGeom>
              <a:avLst/>
              <a:gdLst/>
              <a:ahLst/>
              <a:cxnLst/>
              <a:rect l="l" t="t" r="r" b="b"/>
              <a:pathLst>
                <a:path w="1879" h="2171" extrusionOk="0">
                  <a:moveTo>
                    <a:pt x="1791" y="1214"/>
                  </a:moveTo>
                  <a:lnTo>
                    <a:pt x="1791" y="1214"/>
                  </a:lnTo>
                  <a:cubicBezTo>
                    <a:pt x="1794" y="1001"/>
                    <a:pt x="1794" y="1001"/>
                    <a:pt x="1794" y="1001"/>
                  </a:cubicBezTo>
                  <a:cubicBezTo>
                    <a:pt x="1831" y="987"/>
                    <a:pt x="1860" y="950"/>
                    <a:pt x="1860" y="910"/>
                  </a:cubicBezTo>
                  <a:cubicBezTo>
                    <a:pt x="1860" y="858"/>
                    <a:pt x="1820" y="814"/>
                    <a:pt x="1769" y="811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69" y="690"/>
                    <a:pt x="1787" y="660"/>
                    <a:pt x="1787" y="624"/>
                  </a:cubicBezTo>
                  <a:cubicBezTo>
                    <a:pt x="1787" y="569"/>
                    <a:pt x="1739" y="525"/>
                    <a:pt x="1681" y="528"/>
                  </a:cubicBezTo>
                  <a:cubicBezTo>
                    <a:pt x="1626" y="396"/>
                    <a:pt x="1626" y="396"/>
                    <a:pt x="1626" y="396"/>
                  </a:cubicBezTo>
                  <a:cubicBezTo>
                    <a:pt x="1714" y="323"/>
                    <a:pt x="1662" y="184"/>
                    <a:pt x="1552" y="184"/>
                  </a:cubicBezTo>
                  <a:cubicBezTo>
                    <a:pt x="1519" y="184"/>
                    <a:pt x="1490" y="195"/>
                    <a:pt x="1472" y="217"/>
                  </a:cubicBezTo>
                  <a:cubicBezTo>
                    <a:pt x="1310" y="118"/>
                    <a:pt x="1310" y="118"/>
                    <a:pt x="1310" y="118"/>
                  </a:cubicBezTo>
                  <a:cubicBezTo>
                    <a:pt x="1325" y="55"/>
                    <a:pt x="1278" y="0"/>
                    <a:pt x="1215" y="0"/>
                  </a:cubicBezTo>
                  <a:cubicBezTo>
                    <a:pt x="1164" y="0"/>
                    <a:pt x="1120" y="41"/>
                    <a:pt x="1120" y="92"/>
                  </a:cubicBezTo>
                  <a:cubicBezTo>
                    <a:pt x="889" y="165"/>
                    <a:pt x="889" y="165"/>
                    <a:pt x="889" y="165"/>
                  </a:cubicBezTo>
                  <a:cubicBezTo>
                    <a:pt x="863" y="125"/>
                    <a:pt x="819" y="103"/>
                    <a:pt x="771" y="111"/>
                  </a:cubicBezTo>
                  <a:cubicBezTo>
                    <a:pt x="738" y="67"/>
                    <a:pt x="691" y="33"/>
                    <a:pt x="636" y="19"/>
                  </a:cubicBezTo>
                  <a:cubicBezTo>
                    <a:pt x="618" y="11"/>
                    <a:pt x="595" y="26"/>
                    <a:pt x="595" y="48"/>
                  </a:cubicBezTo>
                  <a:cubicBezTo>
                    <a:pt x="595" y="63"/>
                    <a:pt x="606" y="74"/>
                    <a:pt x="618" y="77"/>
                  </a:cubicBezTo>
                  <a:cubicBezTo>
                    <a:pt x="654" y="88"/>
                    <a:pt x="687" y="111"/>
                    <a:pt x="713" y="140"/>
                  </a:cubicBezTo>
                  <a:cubicBezTo>
                    <a:pt x="687" y="158"/>
                    <a:pt x="669" y="191"/>
                    <a:pt x="669" y="228"/>
                  </a:cubicBezTo>
                  <a:cubicBezTo>
                    <a:pt x="669" y="283"/>
                    <a:pt x="709" y="331"/>
                    <a:pt x="760" y="345"/>
                  </a:cubicBezTo>
                  <a:cubicBezTo>
                    <a:pt x="760" y="613"/>
                    <a:pt x="760" y="613"/>
                    <a:pt x="760" y="613"/>
                  </a:cubicBezTo>
                  <a:cubicBezTo>
                    <a:pt x="713" y="627"/>
                    <a:pt x="687" y="675"/>
                    <a:pt x="698" y="723"/>
                  </a:cubicBezTo>
                  <a:cubicBezTo>
                    <a:pt x="445" y="869"/>
                    <a:pt x="445" y="869"/>
                    <a:pt x="445" y="869"/>
                  </a:cubicBezTo>
                  <a:cubicBezTo>
                    <a:pt x="434" y="873"/>
                    <a:pt x="430" y="884"/>
                    <a:pt x="430" y="895"/>
                  </a:cubicBezTo>
                  <a:cubicBezTo>
                    <a:pt x="430" y="1276"/>
                    <a:pt x="430" y="1276"/>
                    <a:pt x="430" y="1276"/>
                  </a:cubicBezTo>
                  <a:cubicBezTo>
                    <a:pt x="430" y="1287"/>
                    <a:pt x="434" y="1298"/>
                    <a:pt x="445" y="1302"/>
                  </a:cubicBezTo>
                  <a:cubicBezTo>
                    <a:pt x="698" y="1449"/>
                    <a:pt x="698" y="1449"/>
                    <a:pt x="698" y="1449"/>
                  </a:cubicBezTo>
                  <a:cubicBezTo>
                    <a:pt x="687" y="1496"/>
                    <a:pt x="716" y="1544"/>
                    <a:pt x="760" y="1559"/>
                  </a:cubicBezTo>
                  <a:cubicBezTo>
                    <a:pt x="760" y="1808"/>
                    <a:pt x="760" y="1808"/>
                    <a:pt x="760" y="1808"/>
                  </a:cubicBezTo>
                  <a:cubicBezTo>
                    <a:pt x="683" y="1830"/>
                    <a:pt x="665" y="1929"/>
                    <a:pt x="731" y="1977"/>
                  </a:cubicBezTo>
                  <a:cubicBezTo>
                    <a:pt x="691" y="2050"/>
                    <a:pt x="614" y="2097"/>
                    <a:pt x="518" y="2097"/>
                  </a:cubicBezTo>
                  <a:cubicBezTo>
                    <a:pt x="390" y="2097"/>
                    <a:pt x="280" y="1991"/>
                    <a:pt x="280" y="1859"/>
                  </a:cubicBezTo>
                  <a:cubicBezTo>
                    <a:pt x="280" y="1845"/>
                    <a:pt x="273" y="1833"/>
                    <a:pt x="258" y="1830"/>
                  </a:cubicBezTo>
                  <a:cubicBezTo>
                    <a:pt x="236" y="1822"/>
                    <a:pt x="218" y="1841"/>
                    <a:pt x="218" y="1859"/>
                  </a:cubicBezTo>
                  <a:cubicBezTo>
                    <a:pt x="218" y="1903"/>
                    <a:pt x="225" y="1944"/>
                    <a:pt x="243" y="1980"/>
                  </a:cubicBezTo>
                  <a:cubicBezTo>
                    <a:pt x="170" y="1980"/>
                    <a:pt x="104" y="1951"/>
                    <a:pt x="56" y="1900"/>
                  </a:cubicBezTo>
                  <a:cubicBezTo>
                    <a:pt x="42" y="1889"/>
                    <a:pt x="16" y="1889"/>
                    <a:pt x="5" y="1907"/>
                  </a:cubicBezTo>
                  <a:cubicBezTo>
                    <a:pt x="-2" y="1918"/>
                    <a:pt x="-2" y="1936"/>
                    <a:pt x="9" y="1947"/>
                  </a:cubicBezTo>
                  <a:cubicBezTo>
                    <a:pt x="82" y="2017"/>
                    <a:pt x="178" y="2053"/>
                    <a:pt x="280" y="2042"/>
                  </a:cubicBezTo>
                  <a:cubicBezTo>
                    <a:pt x="412" y="2222"/>
                    <a:pt x="691" y="2197"/>
                    <a:pt x="790" y="1998"/>
                  </a:cubicBezTo>
                  <a:cubicBezTo>
                    <a:pt x="823" y="1998"/>
                    <a:pt x="848" y="1980"/>
                    <a:pt x="867" y="1958"/>
                  </a:cubicBezTo>
                  <a:cubicBezTo>
                    <a:pt x="1164" y="2050"/>
                    <a:pt x="1164" y="2050"/>
                    <a:pt x="1164" y="2050"/>
                  </a:cubicBezTo>
                  <a:cubicBezTo>
                    <a:pt x="1160" y="2116"/>
                    <a:pt x="1215" y="2171"/>
                    <a:pt x="1281" y="2171"/>
                  </a:cubicBezTo>
                  <a:cubicBezTo>
                    <a:pt x="1373" y="2171"/>
                    <a:pt x="1431" y="2072"/>
                    <a:pt x="1384" y="1995"/>
                  </a:cubicBezTo>
                  <a:cubicBezTo>
                    <a:pt x="1607" y="1768"/>
                    <a:pt x="1607" y="1768"/>
                    <a:pt x="1607" y="1768"/>
                  </a:cubicBezTo>
                  <a:cubicBezTo>
                    <a:pt x="1670" y="1797"/>
                    <a:pt x="1747" y="1749"/>
                    <a:pt x="1747" y="1680"/>
                  </a:cubicBezTo>
                  <a:cubicBezTo>
                    <a:pt x="1747" y="1647"/>
                    <a:pt x="1732" y="1617"/>
                    <a:pt x="1706" y="1599"/>
                  </a:cubicBezTo>
                  <a:cubicBezTo>
                    <a:pt x="1754" y="1449"/>
                    <a:pt x="1754" y="1449"/>
                    <a:pt x="1754" y="1449"/>
                  </a:cubicBezTo>
                  <a:cubicBezTo>
                    <a:pt x="1824" y="1449"/>
                    <a:pt x="1879" y="1393"/>
                    <a:pt x="1879" y="1328"/>
                  </a:cubicBezTo>
                  <a:cubicBezTo>
                    <a:pt x="1879" y="1273"/>
                    <a:pt x="1842" y="1229"/>
                    <a:pt x="1791" y="1214"/>
                  </a:cubicBezTo>
                  <a:moveTo>
                    <a:pt x="1560" y="1720"/>
                  </a:moveTo>
                  <a:lnTo>
                    <a:pt x="1560" y="1720"/>
                  </a:lnTo>
                  <a:cubicBezTo>
                    <a:pt x="1340" y="1947"/>
                    <a:pt x="1340" y="1947"/>
                    <a:pt x="1340" y="1947"/>
                  </a:cubicBezTo>
                  <a:cubicBezTo>
                    <a:pt x="1340" y="1944"/>
                    <a:pt x="1336" y="1944"/>
                    <a:pt x="1336" y="1944"/>
                  </a:cubicBezTo>
                  <a:cubicBezTo>
                    <a:pt x="1406" y="1603"/>
                    <a:pt x="1406" y="1603"/>
                    <a:pt x="1406" y="1603"/>
                  </a:cubicBezTo>
                  <a:cubicBezTo>
                    <a:pt x="1424" y="1599"/>
                    <a:pt x="1439" y="1592"/>
                    <a:pt x="1454" y="1581"/>
                  </a:cubicBezTo>
                  <a:cubicBezTo>
                    <a:pt x="1552" y="1650"/>
                    <a:pt x="1552" y="1650"/>
                    <a:pt x="1552" y="1650"/>
                  </a:cubicBezTo>
                  <a:cubicBezTo>
                    <a:pt x="1549" y="1672"/>
                    <a:pt x="1549" y="1698"/>
                    <a:pt x="1560" y="1720"/>
                  </a:cubicBezTo>
                  <a:moveTo>
                    <a:pt x="838" y="1808"/>
                  </a:moveTo>
                  <a:lnTo>
                    <a:pt x="838" y="1808"/>
                  </a:lnTo>
                  <a:cubicBezTo>
                    <a:pt x="834" y="1808"/>
                    <a:pt x="830" y="1808"/>
                    <a:pt x="826" y="1804"/>
                  </a:cubicBezTo>
                  <a:cubicBezTo>
                    <a:pt x="826" y="1562"/>
                    <a:pt x="826" y="1562"/>
                    <a:pt x="826" y="1562"/>
                  </a:cubicBezTo>
                  <a:cubicBezTo>
                    <a:pt x="841" y="1555"/>
                    <a:pt x="852" y="1548"/>
                    <a:pt x="863" y="1540"/>
                  </a:cubicBezTo>
                  <a:cubicBezTo>
                    <a:pt x="962" y="1588"/>
                    <a:pt x="962" y="1588"/>
                    <a:pt x="962" y="1588"/>
                  </a:cubicBezTo>
                  <a:cubicBezTo>
                    <a:pt x="958" y="1617"/>
                    <a:pt x="962" y="1643"/>
                    <a:pt x="977" y="1669"/>
                  </a:cubicBezTo>
                  <a:lnTo>
                    <a:pt x="838" y="1808"/>
                  </a:lnTo>
                  <a:moveTo>
                    <a:pt x="1061" y="822"/>
                  </a:moveTo>
                  <a:lnTo>
                    <a:pt x="1061" y="822"/>
                  </a:lnTo>
                  <a:cubicBezTo>
                    <a:pt x="889" y="723"/>
                    <a:pt x="889" y="723"/>
                    <a:pt x="889" y="723"/>
                  </a:cubicBezTo>
                  <a:cubicBezTo>
                    <a:pt x="892" y="708"/>
                    <a:pt x="892" y="693"/>
                    <a:pt x="889" y="679"/>
                  </a:cubicBezTo>
                  <a:cubicBezTo>
                    <a:pt x="1046" y="583"/>
                    <a:pt x="1046" y="583"/>
                    <a:pt x="1046" y="583"/>
                  </a:cubicBezTo>
                  <a:cubicBezTo>
                    <a:pt x="1061" y="595"/>
                    <a:pt x="1076" y="602"/>
                    <a:pt x="1094" y="609"/>
                  </a:cubicBezTo>
                  <a:cubicBezTo>
                    <a:pt x="1094" y="803"/>
                    <a:pt x="1094" y="803"/>
                    <a:pt x="1094" y="803"/>
                  </a:cubicBezTo>
                  <a:cubicBezTo>
                    <a:pt x="1083" y="807"/>
                    <a:pt x="1072" y="814"/>
                    <a:pt x="1061" y="822"/>
                  </a:cubicBezTo>
                  <a:moveTo>
                    <a:pt x="863" y="327"/>
                  </a:moveTo>
                  <a:lnTo>
                    <a:pt x="863" y="327"/>
                  </a:lnTo>
                  <a:cubicBezTo>
                    <a:pt x="1017" y="448"/>
                    <a:pt x="1017" y="448"/>
                    <a:pt x="1017" y="448"/>
                  </a:cubicBezTo>
                  <a:cubicBezTo>
                    <a:pt x="1010" y="473"/>
                    <a:pt x="1006" y="503"/>
                    <a:pt x="1014" y="528"/>
                  </a:cubicBezTo>
                  <a:cubicBezTo>
                    <a:pt x="856" y="627"/>
                    <a:pt x="856" y="627"/>
                    <a:pt x="856" y="627"/>
                  </a:cubicBezTo>
                  <a:cubicBezTo>
                    <a:pt x="848" y="620"/>
                    <a:pt x="838" y="613"/>
                    <a:pt x="826" y="609"/>
                  </a:cubicBezTo>
                  <a:cubicBezTo>
                    <a:pt x="826" y="345"/>
                    <a:pt x="826" y="345"/>
                    <a:pt x="826" y="345"/>
                  </a:cubicBezTo>
                  <a:cubicBezTo>
                    <a:pt x="841" y="341"/>
                    <a:pt x="852" y="334"/>
                    <a:pt x="863" y="327"/>
                  </a:cubicBezTo>
                  <a:moveTo>
                    <a:pt x="1226" y="199"/>
                  </a:moveTo>
                  <a:lnTo>
                    <a:pt x="1226" y="199"/>
                  </a:lnTo>
                  <a:cubicBezTo>
                    <a:pt x="1244" y="195"/>
                    <a:pt x="1263" y="187"/>
                    <a:pt x="1278" y="176"/>
                  </a:cubicBezTo>
                  <a:cubicBezTo>
                    <a:pt x="1439" y="272"/>
                    <a:pt x="1439" y="272"/>
                    <a:pt x="1439" y="272"/>
                  </a:cubicBezTo>
                  <a:cubicBezTo>
                    <a:pt x="1431" y="290"/>
                    <a:pt x="1431" y="305"/>
                    <a:pt x="1435" y="323"/>
                  </a:cubicBezTo>
                  <a:cubicBezTo>
                    <a:pt x="1215" y="419"/>
                    <a:pt x="1215" y="419"/>
                    <a:pt x="1215" y="419"/>
                  </a:cubicBezTo>
                  <a:cubicBezTo>
                    <a:pt x="1208" y="407"/>
                    <a:pt x="1197" y="396"/>
                    <a:pt x="1182" y="389"/>
                  </a:cubicBezTo>
                  <a:lnTo>
                    <a:pt x="1226" y="199"/>
                  </a:lnTo>
                  <a:moveTo>
                    <a:pt x="1622" y="697"/>
                  </a:moveTo>
                  <a:lnTo>
                    <a:pt x="1622" y="697"/>
                  </a:lnTo>
                  <a:cubicBezTo>
                    <a:pt x="1637" y="712"/>
                    <a:pt x="1659" y="723"/>
                    <a:pt x="1681" y="723"/>
                  </a:cubicBezTo>
                  <a:cubicBezTo>
                    <a:pt x="1706" y="829"/>
                    <a:pt x="1706" y="829"/>
                    <a:pt x="1706" y="829"/>
                  </a:cubicBezTo>
                  <a:cubicBezTo>
                    <a:pt x="1699" y="833"/>
                    <a:pt x="1695" y="836"/>
                    <a:pt x="1688" y="844"/>
                  </a:cubicBezTo>
                  <a:cubicBezTo>
                    <a:pt x="1542" y="778"/>
                    <a:pt x="1542" y="778"/>
                    <a:pt x="1542" y="778"/>
                  </a:cubicBezTo>
                  <a:cubicBezTo>
                    <a:pt x="1545" y="763"/>
                    <a:pt x="1545" y="752"/>
                    <a:pt x="1542" y="737"/>
                  </a:cubicBezTo>
                  <a:lnTo>
                    <a:pt x="1622" y="697"/>
                  </a:lnTo>
                  <a:moveTo>
                    <a:pt x="1395" y="1540"/>
                  </a:moveTo>
                  <a:lnTo>
                    <a:pt x="1395" y="1540"/>
                  </a:lnTo>
                  <a:cubicBezTo>
                    <a:pt x="1376" y="1540"/>
                    <a:pt x="1358" y="1522"/>
                    <a:pt x="1358" y="1504"/>
                  </a:cubicBezTo>
                  <a:cubicBezTo>
                    <a:pt x="1358" y="1485"/>
                    <a:pt x="1376" y="1471"/>
                    <a:pt x="1395" y="1471"/>
                  </a:cubicBezTo>
                  <a:cubicBezTo>
                    <a:pt x="1413" y="1471"/>
                    <a:pt x="1428" y="1485"/>
                    <a:pt x="1428" y="1504"/>
                  </a:cubicBezTo>
                  <a:cubicBezTo>
                    <a:pt x="1428" y="1522"/>
                    <a:pt x="1413" y="1540"/>
                    <a:pt x="1395" y="1540"/>
                  </a:cubicBezTo>
                  <a:moveTo>
                    <a:pt x="1123" y="1504"/>
                  </a:moveTo>
                  <a:lnTo>
                    <a:pt x="1123" y="1504"/>
                  </a:lnTo>
                  <a:cubicBezTo>
                    <a:pt x="1146" y="1372"/>
                    <a:pt x="1146" y="1372"/>
                    <a:pt x="1146" y="1372"/>
                  </a:cubicBezTo>
                  <a:cubicBezTo>
                    <a:pt x="1156" y="1372"/>
                    <a:pt x="1167" y="1368"/>
                    <a:pt x="1175" y="1361"/>
                  </a:cubicBezTo>
                  <a:cubicBezTo>
                    <a:pt x="1303" y="1471"/>
                    <a:pt x="1303" y="1471"/>
                    <a:pt x="1303" y="1471"/>
                  </a:cubicBezTo>
                  <a:cubicBezTo>
                    <a:pt x="1299" y="1481"/>
                    <a:pt x="1296" y="1493"/>
                    <a:pt x="1296" y="1504"/>
                  </a:cubicBezTo>
                  <a:cubicBezTo>
                    <a:pt x="1175" y="1544"/>
                    <a:pt x="1175" y="1544"/>
                    <a:pt x="1175" y="1544"/>
                  </a:cubicBezTo>
                  <a:cubicBezTo>
                    <a:pt x="1164" y="1525"/>
                    <a:pt x="1146" y="1511"/>
                    <a:pt x="1123" y="1504"/>
                  </a:cubicBezTo>
                  <a:moveTo>
                    <a:pt x="1156" y="609"/>
                  </a:moveTo>
                  <a:lnTo>
                    <a:pt x="1156" y="609"/>
                  </a:lnTo>
                  <a:cubicBezTo>
                    <a:pt x="1167" y="605"/>
                    <a:pt x="1178" y="602"/>
                    <a:pt x="1190" y="595"/>
                  </a:cubicBezTo>
                  <a:cubicBezTo>
                    <a:pt x="1322" y="708"/>
                    <a:pt x="1322" y="708"/>
                    <a:pt x="1322" y="708"/>
                  </a:cubicBezTo>
                  <a:cubicBezTo>
                    <a:pt x="1310" y="730"/>
                    <a:pt x="1307" y="756"/>
                    <a:pt x="1310" y="778"/>
                  </a:cubicBezTo>
                  <a:cubicBezTo>
                    <a:pt x="1197" y="829"/>
                    <a:pt x="1197" y="829"/>
                    <a:pt x="1197" y="829"/>
                  </a:cubicBezTo>
                  <a:cubicBezTo>
                    <a:pt x="1186" y="818"/>
                    <a:pt x="1171" y="807"/>
                    <a:pt x="1156" y="803"/>
                  </a:cubicBezTo>
                  <a:lnTo>
                    <a:pt x="1156" y="609"/>
                  </a:lnTo>
                  <a:moveTo>
                    <a:pt x="1167" y="983"/>
                  </a:moveTo>
                  <a:lnTo>
                    <a:pt x="1167" y="983"/>
                  </a:lnTo>
                  <a:cubicBezTo>
                    <a:pt x="1274" y="1097"/>
                    <a:pt x="1274" y="1097"/>
                    <a:pt x="1274" y="1097"/>
                  </a:cubicBezTo>
                  <a:cubicBezTo>
                    <a:pt x="1266" y="1115"/>
                    <a:pt x="1263" y="1137"/>
                    <a:pt x="1266" y="1159"/>
                  </a:cubicBezTo>
                  <a:cubicBezTo>
                    <a:pt x="1190" y="1203"/>
                    <a:pt x="1190" y="1203"/>
                    <a:pt x="1190" y="1203"/>
                  </a:cubicBezTo>
                  <a:cubicBezTo>
                    <a:pt x="1178" y="1196"/>
                    <a:pt x="1171" y="1188"/>
                    <a:pt x="1156" y="1185"/>
                  </a:cubicBezTo>
                  <a:cubicBezTo>
                    <a:pt x="1156" y="987"/>
                    <a:pt x="1156" y="987"/>
                    <a:pt x="1156" y="987"/>
                  </a:cubicBezTo>
                  <a:cubicBezTo>
                    <a:pt x="1160" y="987"/>
                    <a:pt x="1164" y="983"/>
                    <a:pt x="1167" y="983"/>
                  </a:cubicBezTo>
                  <a:moveTo>
                    <a:pt x="1362" y="1108"/>
                  </a:moveTo>
                  <a:lnTo>
                    <a:pt x="1362" y="1108"/>
                  </a:lnTo>
                  <a:cubicBezTo>
                    <a:pt x="1380" y="1108"/>
                    <a:pt x="1395" y="1122"/>
                    <a:pt x="1395" y="1141"/>
                  </a:cubicBezTo>
                  <a:cubicBezTo>
                    <a:pt x="1395" y="1159"/>
                    <a:pt x="1380" y="1173"/>
                    <a:pt x="1362" y="1173"/>
                  </a:cubicBezTo>
                  <a:cubicBezTo>
                    <a:pt x="1343" y="1173"/>
                    <a:pt x="1329" y="1159"/>
                    <a:pt x="1329" y="1141"/>
                  </a:cubicBezTo>
                  <a:cubicBezTo>
                    <a:pt x="1329" y="1122"/>
                    <a:pt x="1343" y="1108"/>
                    <a:pt x="1362" y="1108"/>
                  </a:cubicBezTo>
                  <a:moveTo>
                    <a:pt x="1343" y="1419"/>
                  </a:moveTo>
                  <a:lnTo>
                    <a:pt x="1343" y="1419"/>
                  </a:lnTo>
                  <a:cubicBezTo>
                    <a:pt x="1215" y="1313"/>
                    <a:pt x="1215" y="1313"/>
                    <a:pt x="1215" y="1313"/>
                  </a:cubicBezTo>
                  <a:cubicBezTo>
                    <a:pt x="1222" y="1295"/>
                    <a:pt x="1226" y="1276"/>
                    <a:pt x="1222" y="1258"/>
                  </a:cubicBezTo>
                  <a:cubicBezTo>
                    <a:pt x="1299" y="1214"/>
                    <a:pt x="1299" y="1214"/>
                    <a:pt x="1299" y="1214"/>
                  </a:cubicBezTo>
                  <a:cubicBezTo>
                    <a:pt x="1310" y="1225"/>
                    <a:pt x="1322" y="1232"/>
                    <a:pt x="1340" y="123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51" y="1416"/>
                    <a:pt x="1347" y="1419"/>
                    <a:pt x="1343" y="1419"/>
                  </a:cubicBezTo>
                  <a:moveTo>
                    <a:pt x="1347" y="1045"/>
                  </a:moveTo>
                  <a:lnTo>
                    <a:pt x="1347" y="1045"/>
                  </a:lnTo>
                  <a:cubicBezTo>
                    <a:pt x="1336" y="1045"/>
                    <a:pt x="1329" y="1049"/>
                    <a:pt x="1322" y="1053"/>
                  </a:cubicBezTo>
                  <a:cubicBezTo>
                    <a:pt x="1211" y="939"/>
                    <a:pt x="1211" y="939"/>
                    <a:pt x="1211" y="939"/>
                  </a:cubicBezTo>
                  <a:cubicBezTo>
                    <a:pt x="1222" y="921"/>
                    <a:pt x="1222" y="902"/>
                    <a:pt x="1222" y="884"/>
                  </a:cubicBezTo>
                  <a:cubicBezTo>
                    <a:pt x="1336" y="836"/>
                    <a:pt x="1336" y="836"/>
                    <a:pt x="1336" y="836"/>
                  </a:cubicBezTo>
                  <a:cubicBezTo>
                    <a:pt x="1347" y="847"/>
                    <a:pt x="1358" y="858"/>
                    <a:pt x="1376" y="866"/>
                  </a:cubicBezTo>
                  <a:lnTo>
                    <a:pt x="1347" y="1045"/>
                  </a:lnTo>
                  <a:moveTo>
                    <a:pt x="1424" y="814"/>
                  </a:moveTo>
                  <a:lnTo>
                    <a:pt x="1424" y="814"/>
                  </a:lnTo>
                  <a:cubicBezTo>
                    <a:pt x="1395" y="814"/>
                    <a:pt x="1373" y="792"/>
                    <a:pt x="1373" y="759"/>
                  </a:cubicBezTo>
                  <a:cubicBezTo>
                    <a:pt x="1373" y="730"/>
                    <a:pt x="1395" y="704"/>
                    <a:pt x="1424" y="704"/>
                  </a:cubicBezTo>
                  <a:cubicBezTo>
                    <a:pt x="1457" y="704"/>
                    <a:pt x="1479" y="730"/>
                    <a:pt x="1479" y="759"/>
                  </a:cubicBezTo>
                  <a:cubicBezTo>
                    <a:pt x="1479" y="792"/>
                    <a:pt x="1457" y="814"/>
                    <a:pt x="1424" y="814"/>
                  </a:cubicBezTo>
                  <a:moveTo>
                    <a:pt x="1424" y="642"/>
                  </a:moveTo>
                  <a:lnTo>
                    <a:pt x="1424" y="642"/>
                  </a:lnTo>
                  <a:cubicBezTo>
                    <a:pt x="1402" y="642"/>
                    <a:pt x="1380" y="649"/>
                    <a:pt x="1362" y="660"/>
                  </a:cubicBezTo>
                  <a:cubicBezTo>
                    <a:pt x="1234" y="547"/>
                    <a:pt x="1234" y="547"/>
                    <a:pt x="1234" y="547"/>
                  </a:cubicBezTo>
                  <a:cubicBezTo>
                    <a:pt x="1241" y="525"/>
                    <a:pt x="1244" y="499"/>
                    <a:pt x="1241" y="477"/>
                  </a:cubicBezTo>
                  <a:cubicBezTo>
                    <a:pt x="1461" y="382"/>
                    <a:pt x="1461" y="382"/>
                    <a:pt x="1461" y="382"/>
                  </a:cubicBezTo>
                  <a:cubicBezTo>
                    <a:pt x="1468" y="389"/>
                    <a:pt x="1479" y="400"/>
                    <a:pt x="1490" y="407"/>
                  </a:cubicBezTo>
                  <a:lnTo>
                    <a:pt x="1424" y="642"/>
                  </a:lnTo>
                  <a:moveTo>
                    <a:pt x="1127" y="440"/>
                  </a:moveTo>
                  <a:lnTo>
                    <a:pt x="1127" y="440"/>
                  </a:lnTo>
                  <a:cubicBezTo>
                    <a:pt x="1156" y="440"/>
                    <a:pt x="1178" y="466"/>
                    <a:pt x="1178" y="495"/>
                  </a:cubicBezTo>
                  <a:cubicBezTo>
                    <a:pt x="1178" y="525"/>
                    <a:pt x="1156" y="551"/>
                    <a:pt x="1127" y="551"/>
                  </a:cubicBezTo>
                  <a:cubicBezTo>
                    <a:pt x="1094" y="551"/>
                    <a:pt x="1072" y="525"/>
                    <a:pt x="1072" y="495"/>
                  </a:cubicBezTo>
                  <a:cubicBezTo>
                    <a:pt x="1072" y="466"/>
                    <a:pt x="1094" y="440"/>
                    <a:pt x="1127" y="440"/>
                  </a:cubicBezTo>
                  <a:moveTo>
                    <a:pt x="1552" y="250"/>
                  </a:moveTo>
                  <a:lnTo>
                    <a:pt x="1552" y="250"/>
                  </a:lnTo>
                  <a:cubicBezTo>
                    <a:pt x="1582" y="250"/>
                    <a:pt x="1604" y="275"/>
                    <a:pt x="1604" y="305"/>
                  </a:cubicBezTo>
                  <a:cubicBezTo>
                    <a:pt x="1604" y="334"/>
                    <a:pt x="1582" y="360"/>
                    <a:pt x="1552" y="360"/>
                  </a:cubicBezTo>
                  <a:cubicBezTo>
                    <a:pt x="1519" y="360"/>
                    <a:pt x="1498" y="334"/>
                    <a:pt x="1498" y="305"/>
                  </a:cubicBezTo>
                  <a:cubicBezTo>
                    <a:pt x="1498" y="275"/>
                    <a:pt x="1519" y="250"/>
                    <a:pt x="1552" y="250"/>
                  </a:cubicBezTo>
                  <a:moveTo>
                    <a:pt x="1127" y="858"/>
                  </a:moveTo>
                  <a:lnTo>
                    <a:pt x="1127" y="858"/>
                  </a:lnTo>
                  <a:cubicBezTo>
                    <a:pt x="1146" y="858"/>
                    <a:pt x="1160" y="877"/>
                    <a:pt x="1160" y="895"/>
                  </a:cubicBezTo>
                  <a:cubicBezTo>
                    <a:pt x="1160" y="913"/>
                    <a:pt x="1146" y="928"/>
                    <a:pt x="1127" y="928"/>
                  </a:cubicBezTo>
                  <a:cubicBezTo>
                    <a:pt x="1105" y="928"/>
                    <a:pt x="1090" y="913"/>
                    <a:pt x="1090" y="895"/>
                  </a:cubicBezTo>
                  <a:cubicBezTo>
                    <a:pt x="1090" y="877"/>
                    <a:pt x="1105" y="858"/>
                    <a:pt x="1127" y="858"/>
                  </a:cubicBezTo>
                  <a:moveTo>
                    <a:pt x="1127" y="1243"/>
                  </a:moveTo>
                  <a:lnTo>
                    <a:pt x="1127" y="1243"/>
                  </a:lnTo>
                  <a:cubicBezTo>
                    <a:pt x="1146" y="1243"/>
                    <a:pt x="1160" y="1258"/>
                    <a:pt x="1160" y="1276"/>
                  </a:cubicBezTo>
                  <a:cubicBezTo>
                    <a:pt x="1160" y="1295"/>
                    <a:pt x="1146" y="1313"/>
                    <a:pt x="1127" y="1313"/>
                  </a:cubicBezTo>
                  <a:cubicBezTo>
                    <a:pt x="1105" y="1313"/>
                    <a:pt x="1090" y="1295"/>
                    <a:pt x="1090" y="1276"/>
                  </a:cubicBezTo>
                  <a:cubicBezTo>
                    <a:pt x="1090" y="1258"/>
                    <a:pt x="1105" y="1243"/>
                    <a:pt x="1127" y="1243"/>
                  </a:cubicBezTo>
                  <a:moveTo>
                    <a:pt x="1061" y="1349"/>
                  </a:moveTo>
                  <a:lnTo>
                    <a:pt x="1061" y="1349"/>
                  </a:lnTo>
                  <a:cubicBezTo>
                    <a:pt x="1068" y="1357"/>
                    <a:pt x="1076" y="1361"/>
                    <a:pt x="1079" y="1364"/>
                  </a:cubicBezTo>
                  <a:cubicBezTo>
                    <a:pt x="1061" y="1493"/>
                    <a:pt x="1061" y="1493"/>
                    <a:pt x="1061" y="1493"/>
                  </a:cubicBezTo>
                  <a:cubicBezTo>
                    <a:pt x="1032" y="1496"/>
                    <a:pt x="1010" y="1511"/>
                    <a:pt x="991" y="1533"/>
                  </a:cubicBezTo>
                  <a:cubicBezTo>
                    <a:pt x="889" y="1481"/>
                    <a:pt x="889" y="1481"/>
                    <a:pt x="889" y="1481"/>
                  </a:cubicBezTo>
                  <a:cubicBezTo>
                    <a:pt x="892" y="1471"/>
                    <a:pt x="892" y="1460"/>
                    <a:pt x="889" y="1449"/>
                  </a:cubicBezTo>
                  <a:lnTo>
                    <a:pt x="1061" y="1349"/>
                  </a:lnTo>
                  <a:moveTo>
                    <a:pt x="1021" y="1610"/>
                  </a:moveTo>
                  <a:lnTo>
                    <a:pt x="1021" y="1610"/>
                  </a:lnTo>
                  <a:cubicBezTo>
                    <a:pt x="1021" y="1581"/>
                    <a:pt x="1046" y="1555"/>
                    <a:pt x="1076" y="1555"/>
                  </a:cubicBezTo>
                  <a:cubicBezTo>
                    <a:pt x="1109" y="1555"/>
                    <a:pt x="1131" y="1581"/>
                    <a:pt x="1131" y="1610"/>
                  </a:cubicBezTo>
                  <a:cubicBezTo>
                    <a:pt x="1131" y="1643"/>
                    <a:pt x="1109" y="1665"/>
                    <a:pt x="1076" y="1665"/>
                  </a:cubicBezTo>
                  <a:cubicBezTo>
                    <a:pt x="1046" y="1665"/>
                    <a:pt x="1021" y="1643"/>
                    <a:pt x="1021" y="1610"/>
                  </a:cubicBezTo>
                  <a:moveTo>
                    <a:pt x="1197" y="1606"/>
                  </a:moveTo>
                  <a:lnTo>
                    <a:pt x="1197" y="1606"/>
                  </a:lnTo>
                  <a:cubicBezTo>
                    <a:pt x="1318" y="1562"/>
                    <a:pt x="1318" y="1562"/>
                    <a:pt x="1318" y="1562"/>
                  </a:cubicBezTo>
                  <a:cubicBezTo>
                    <a:pt x="1325" y="1573"/>
                    <a:pt x="1332" y="1581"/>
                    <a:pt x="1343" y="1588"/>
                  </a:cubicBezTo>
                  <a:cubicBezTo>
                    <a:pt x="1274" y="1933"/>
                    <a:pt x="1274" y="1933"/>
                    <a:pt x="1274" y="1933"/>
                  </a:cubicBezTo>
                  <a:cubicBezTo>
                    <a:pt x="1270" y="1933"/>
                    <a:pt x="1266" y="1933"/>
                    <a:pt x="1263" y="1933"/>
                  </a:cubicBezTo>
                  <a:cubicBezTo>
                    <a:pt x="1153" y="1701"/>
                    <a:pt x="1153" y="1701"/>
                    <a:pt x="1153" y="1701"/>
                  </a:cubicBezTo>
                  <a:cubicBezTo>
                    <a:pt x="1182" y="1676"/>
                    <a:pt x="1197" y="1643"/>
                    <a:pt x="1197" y="1606"/>
                  </a:cubicBezTo>
                  <a:moveTo>
                    <a:pt x="1417" y="1408"/>
                  </a:moveTo>
                  <a:lnTo>
                    <a:pt x="1417" y="1408"/>
                  </a:lnTo>
                  <a:cubicBezTo>
                    <a:pt x="1402" y="1229"/>
                    <a:pt x="1402" y="1229"/>
                    <a:pt x="1402" y="1229"/>
                  </a:cubicBezTo>
                  <a:cubicBezTo>
                    <a:pt x="1413" y="1225"/>
                    <a:pt x="1424" y="1217"/>
                    <a:pt x="1431" y="1207"/>
                  </a:cubicBezTo>
                  <a:cubicBezTo>
                    <a:pt x="1640" y="1309"/>
                    <a:pt x="1640" y="1309"/>
                    <a:pt x="1640" y="1309"/>
                  </a:cubicBezTo>
                  <a:cubicBezTo>
                    <a:pt x="1640" y="1320"/>
                    <a:pt x="1640" y="1335"/>
                    <a:pt x="1644" y="1349"/>
                  </a:cubicBezTo>
                  <a:cubicBezTo>
                    <a:pt x="1461" y="1437"/>
                    <a:pt x="1461" y="1437"/>
                    <a:pt x="1461" y="1437"/>
                  </a:cubicBezTo>
                  <a:cubicBezTo>
                    <a:pt x="1450" y="1423"/>
                    <a:pt x="1435" y="1416"/>
                    <a:pt x="1417" y="1408"/>
                  </a:cubicBezTo>
                  <a:moveTo>
                    <a:pt x="1670" y="1251"/>
                  </a:moveTo>
                  <a:lnTo>
                    <a:pt x="1670" y="1251"/>
                  </a:lnTo>
                  <a:cubicBezTo>
                    <a:pt x="1461" y="1152"/>
                    <a:pt x="1461" y="1152"/>
                    <a:pt x="1461" y="1152"/>
                  </a:cubicBezTo>
                  <a:cubicBezTo>
                    <a:pt x="1461" y="1141"/>
                    <a:pt x="1461" y="1129"/>
                    <a:pt x="1457" y="1122"/>
                  </a:cubicBezTo>
                  <a:cubicBezTo>
                    <a:pt x="1519" y="1085"/>
                    <a:pt x="1519" y="1085"/>
                    <a:pt x="1519" y="1085"/>
                  </a:cubicBezTo>
                  <a:cubicBezTo>
                    <a:pt x="1534" y="1078"/>
                    <a:pt x="1538" y="1064"/>
                    <a:pt x="1534" y="1049"/>
                  </a:cubicBezTo>
                  <a:cubicBezTo>
                    <a:pt x="1527" y="1027"/>
                    <a:pt x="1505" y="1020"/>
                    <a:pt x="1490" y="1031"/>
                  </a:cubicBezTo>
                  <a:cubicBezTo>
                    <a:pt x="1424" y="1067"/>
                    <a:pt x="1424" y="1067"/>
                    <a:pt x="1424" y="1067"/>
                  </a:cubicBezTo>
                  <a:cubicBezTo>
                    <a:pt x="1420" y="1064"/>
                    <a:pt x="1413" y="1060"/>
                    <a:pt x="1410" y="1056"/>
                  </a:cubicBezTo>
                  <a:cubicBezTo>
                    <a:pt x="1439" y="877"/>
                    <a:pt x="1439" y="877"/>
                    <a:pt x="1439" y="877"/>
                  </a:cubicBezTo>
                  <a:cubicBezTo>
                    <a:pt x="1472" y="873"/>
                    <a:pt x="1498" y="858"/>
                    <a:pt x="1516" y="836"/>
                  </a:cubicBezTo>
                  <a:cubicBezTo>
                    <a:pt x="1662" y="902"/>
                    <a:pt x="1662" y="902"/>
                    <a:pt x="1662" y="902"/>
                  </a:cubicBezTo>
                  <a:cubicBezTo>
                    <a:pt x="1662" y="910"/>
                    <a:pt x="1662" y="921"/>
                    <a:pt x="1666" y="928"/>
                  </a:cubicBezTo>
                  <a:cubicBezTo>
                    <a:pt x="1607" y="961"/>
                    <a:pt x="1607" y="961"/>
                    <a:pt x="1607" y="961"/>
                  </a:cubicBezTo>
                  <a:cubicBezTo>
                    <a:pt x="1596" y="968"/>
                    <a:pt x="1589" y="987"/>
                    <a:pt x="1596" y="1001"/>
                  </a:cubicBezTo>
                  <a:cubicBezTo>
                    <a:pt x="1604" y="1020"/>
                    <a:pt x="1622" y="1027"/>
                    <a:pt x="1640" y="1016"/>
                  </a:cubicBezTo>
                  <a:cubicBezTo>
                    <a:pt x="1695" y="983"/>
                    <a:pt x="1695" y="983"/>
                    <a:pt x="1695" y="983"/>
                  </a:cubicBezTo>
                  <a:cubicBezTo>
                    <a:pt x="1706" y="990"/>
                    <a:pt x="1718" y="998"/>
                    <a:pt x="1728" y="1001"/>
                  </a:cubicBezTo>
                  <a:cubicBezTo>
                    <a:pt x="1728" y="1214"/>
                    <a:pt x="1728" y="1214"/>
                    <a:pt x="1728" y="1214"/>
                  </a:cubicBezTo>
                  <a:cubicBezTo>
                    <a:pt x="1706" y="1221"/>
                    <a:pt x="1684" y="1232"/>
                    <a:pt x="1670" y="1251"/>
                  </a:cubicBezTo>
                  <a:moveTo>
                    <a:pt x="1794" y="910"/>
                  </a:moveTo>
                  <a:lnTo>
                    <a:pt x="1794" y="910"/>
                  </a:lnTo>
                  <a:cubicBezTo>
                    <a:pt x="1794" y="928"/>
                    <a:pt x="1780" y="943"/>
                    <a:pt x="1762" y="943"/>
                  </a:cubicBezTo>
                  <a:cubicBezTo>
                    <a:pt x="1743" y="943"/>
                    <a:pt x="1725" y="928"/>
                    <a:pt x="1725" y="910"/>
                  </a:cubicBezTo>
                  <a:cubicBezTo>
                    <a:pt x="1725" y="891"/>
                    <a:pt x="1743" y="877"/>
                    <a:pt x="1762" y="877"/>
                  </a:cubicBezTo>
                  <a:cubicBezTo>
                    <a:pt x="1780" y="877"/>
                    <a:pt x="1794" y="891"/>
                    <a:pt x="1794" y="910"/>
                  </a:cubicBezTo>
                  <a:moveTo>
                    <a:pt x="1721" y="627"/>
                  </a:moveTo>
                  <a:lnTo>
                    <a:pt x="1721" y="627"/>
                  </a:lnTo>
                  <a:cubicBezTo>
                    <a:pt x="1721" y="646"/>
                    <a:pt x="1706" y="660"/>
                    <a:pt x="1688" y="660"/>
                  </a:cubicBezTo>
                  <a:cubicBezTo>
                    <a:pt x="1670" y="660"/>
                    <a:pt x="1655" y="646"/>
                    <a:pt x="1655" y="627"/>
                  </a:cubicBezTo>
                  <a:cubicBezTo>
                    <a:pt x="1655" y="609"/>
                    <a:pt x="1670" y="595"/>
                    <a:pt x="1688" y="595"/>
                  </a:cubicBezTo>
                  <a:cubicBezTo>
                    <a:pt x="1706" y="595"/>
                    <a:pt x="1721" y="609"/>
                    <a:pt x="1721" y="627"/>
                  </a:cubicBezTo>
                  <a:moveTo>
                    <a:pt x="1622" y="554"/>
                  </a:moveTo>
                  <a:lnTo>
                    <a:pt x="1622" y="554"/>
                  </a:lnTo>
                  <a:cubicBezTo>
                    <a:pt x="1600" y="576"/>
                    <a:pt x="1589" y="609"/>
                    <a:pt x="1593" y="642"/>
                  </a:cubicBezTo>
                  <a:cubicBezTo>
                    <a:pt x="1512" y="682"/>
                    <a:pt x="1512" y="682"/>
                    <a:pt x="1512" y="682"/>
                  </a:cubicBezTo>
                  <a:cubicBezTo>
                    <a:pt x="1505" y="671"/>
                    <a:pt x="1498" y="664"/>
                    <a:pt x="1486" y="660"/>
                  </a:cubicBezTo>
                  <a:cubicBezTo>
                    <a:pt x="1552" y="422"/>
                    <a:pt x="1552" y="422"/>
                    <a:pt x="1552" y="422"/>
                  </a:cubicBezTo>
                  <a:cubicBezTo>
                    <a:pt x="1556" y="422"/>
                    <a:pt x="1560" y="422"/>
                    <a:pt x="1567" y="422"/>
                  </a:cubicBezTo>
                  <a:lnTo>
                    <a:pt x="1622" y="554"/>
                  </a:lnTo>
                  <a:moveTo>
                    <a:pt x="1215" y="67"/>
                  </a:moveTo>
                  <a:lnTo>
                    <a:pt x="1215" y="67"/>
                  </a:lnTo>
                  <a:cubicBezTo>
                    <a:pt x="1234" y="67"/>
                    <a:pt x="1252" y="81"/>
                    <a:pt x="1252" y="99"/>
                  </a:cubicBezTo>
                  <a:cubicBezTo>
                    <a:pt x="1252" y="118"/>
                    <a:pt x="1234" y="132"/>
                    <a:pt x="1215" y="132"/>
                  </a:cubicBezTo>
                  <a:cubicBezTo>
                    <a:pt x="1197" y="132"/>
                    <a:pt x="1182" y="118"/>
                    <a:pt x="1182" y="99"/>
                  </a:cubicBezTo>
                  <a:cubicBezTo>
                    <a:pt x="1182" y="81"/>
                    <a:pt x="1197" y="67"/>
                    <a:pt x="1215" y="67"/>
                  </a:cubicBezTo>
                  <a:moveTo>
                    <a:pt x="1138" y="158"/>
                  </a:moveTo>
                  <a:lnTo>
                    <a:pt x="1138" y="158"/>
                  </a:lnTo>
                  <a:cubicBezTo>
                    <a:pt x="1146" y="169"/>
                    <a:pt x="1153" y="176"/>
                    <a:pt x="1164" y="184"/>
                  </a:cubicBezTo>
                  <a:cubicBezTo>
                    <a:pt x="1120" y="378"/>
                    <a:pt x="1120" y="378"/>
                    <a:pt x="1120" y="378"/>
                  </a:cubicBezTo>
                  <a:cubicBezTo>
                    <a:pt x="1098" y="378"/>
                    <a:pt x="1072" y="385"/>
                    <a:pt x="1058" y="400"/>
                  </a:cubicBezTo>
                  <a:cubicBezTo>
                    <a:pt x="900" y="275"/>
                    <a:pt x="900" y="275"/>
                    <a:pt x="900" y="275"/>
                  </a:cubicBezTo>
                  <a:cubicBezTo>
                    <a:pt x="907" y="261"/>
                    <a:pt x="911" y="246"/>
                    <a:pt x="907" y="228"/>
                  </a:cubicBezTo>
                  <a:lnTo>
                    <a:pt x="1138" y="158"/>
                  </a:lnTo>
                  <a:moveTo>
                    <a:pt x="735" y="231"/>
                  </a:moveTo>
                  <a:lnTo>
                    <a:pt x="735" y="231"/>
                  </a:lnTo>
                  <a:cubicBezTo>
                    <a:pt x="735" y="202"/>
                    <a:pt x="760" y="176"/>
                    <a:pt x="790" y="176"/>
                  </a:cubicBezTo>
                  <a:cubicBezTo>
                    <a:pt x="823" y="176"/>
                    <a:pt x="845" y="202"/>
                    <a:pt x="845" y="231"/>
                  </a:cubicBezTo>
                  <a:cubicBezTo>
                    <a:pt x="845" y="261"/>
                    <a:pt x="823" y="287"/>
                    <a:pt x="790" y="287"/>
                  </a:cubicBezTo>
                  <a:cubicBezTo>
                    <a:pt x="760" y="287"/>
                    <a:pt x="735" y="261"/>
                    <a:pt x="735" y="231"/>
                  </a:cubicBezTo>
                  <a:moveTo>
                    <a:pt x="794" y="668"/>
                  </a:moveTo>
                  <a:lnTo>
                    <a:pt x="794" y="668"/>
                  </a:lnTo>
                  <a:cubicBezTo>
                    <a:pt x="812" y="668"/>
                    <a:pt x="826" y="682"/>
                    <a:pt x="826" y="701"/>
                  </a:cubicBezTo>
                  <a:cubicBezTo>
                    <a:pt x="826" y="719"/>
                    <a:pt x="812" y="737"/>
                    <a:pt x="794" y="737"/>
                  </a:cubicBezTo>
                  <a:cubicBezTo>
                    <a:pt x="775" y="737"/>
                    <a:pt x="760" y="719"/>
                    <a:pt x="760" y="701"/>
                  </a:cubicBezTo>
                  <a:cubicBezTo>
                    <a:pt x="760" y="682"/>
                    <a:pt x="775" y="668"/>
                    <a:pt x="794" y="668"/>
                  </a:cubicBezTo>
                  <a:moveTo>
                    <a:pt x="493" y="910"/>
                  </a:moveTo>
                  <a:lnTo>
                    <a:pt x="493" y="910"/>
                  </a:lnTo>
                  <a:cubicBezTo>
                    <a:pt x="731" y="774"/>
                    <a:pt x="731" y="774"/>
                    <a:pt x="731" y="774"/>
                  </a:cubicBezTo>
                  <a:cubicBezTo>
                    <a:pt x="768" y="803"/>
                    <a:pt x="819" y="803"/>
                    <a:pt x="856" y="774"/>
                  </a:cubicBezTo>
                  <a:cubicBezTo>
                    <a:pt x="1032" y="873"/>
                    <a:pt x="1032" y="873"/>
                    <a:pt x="1032" y="873"/>
                  </a:cubicBezTo>
                  <a:cubicBezTo>
                    <a:pt x="1021" y="921"/>
                    <a:pt x="1050" y="968"/>
                    <a:pt x="1094" y="983"/>
                  </a:cubicBezTo>
                  <a:cubicBezTo>
                    <a:pt x="1094" y="1185"/>
                    <a:pt x="1094" y="1185"/>
                    <a:pt x="1094" y="1185"/>
                  </a:cubicBezTo>
                  <a:cubicBezTo>
                    <a:pt x="1050" y="1199"/>
                    <a:pt x="1021" y="1247"/>
                    <a:pt x="1032" y="1295"/>
                  </a:cubicBezTo>
                  <a:cubicBezTo>
                    <a:pt x="859" y="1393"/>
                    <a:pt x="859" y="1393"/>
                    <a:pt x="859" y="1393"/>
                  </a:cubicBezTo>
                  <a:cubicBezTo>
                    <a:pt x="823" y="1361"/>
                    <a:pt x="768" y="1361"/>
                    <a:pt x="731" y="1393"/>
                  </a:cubicBezTo>
                  <a:cubicBezTo>
                    <a:pt x="493" y="1258"/>
                    <a:pt x="493" y="1258"/>
                    <a:pt x="493" y="1258"/>
                  </a:cubicBezTo>
                  <a:cubicBezTo>
                    <a:pt x="493" y="910"/>
                    <a:pt x="493" y="910"/>
                    <a:pt x="493" y="910"/>
                  </a:cubicBezTo>
                  <a:moveTo>
                    <a:pt x="823" y="1452"/>
                  </a:moveTo>
                  <a:lnTo>
                    <a:pt x="823" y="1452"/>
                  </a:lnTo>
                  <a:cubicBezTo>
                    <a:pt x="838" y="1474"/>
                    <a:pt x="819" y="1504"/>
                    <a:pt x="794" y="1504"/>
                  </a:cubicBezTo>
                  <a:cubicBezTo>
                    <a:pt x="775" y="1504"/>
                    <a:pt x="760" y="1489"/>
                    <a:pt x="760" y="1467"/>
                  </a:cubicBezTo>
                  <a:cubicBezTo>
                    <a:pt x="760" y="1434"/>
                    <a:pt x="804" y="1419"/>
                    <a:pt x="823" y="1452"/>
                  </a:cubicBezTo>
                  <a:moveTo>
                    <a:pt x="790" y="1933"/>
                  </a:moveTo>
                  <a:lnTo>
                    <a:pt x="790" y="1933"/>
                  </a:lnTo>
                  <a:cubicBezTo>
                    <a:pt x="771" y="1933"/>
                    <a:pt x="757" y="1914"/>
                    <a:pt x="757" y="1896"/>
                  </a:cubicBezTo>
                  <a:cubicBezTo>
                    <a:pt x="757" y="1877"/>
                    <a:pt x="771" y="1863"/>
                    <a:pt x="790" y="1863"/>
                  </a:cubicBezTo>
                  <a:cubicBezTo>
                    <a:pt x="808" y="1863"/>
                    <a:pt x="826" y="1877"/>
                    <a:pt x="826" y="1896"/>
                  </a:cubicBezTo>
                  <a:cubicBezTo>
                    <a:pt x="826" y="1914"/>
                    <a:pt x="808" y="1933"/>
                    <a:pt x="790" y="1933"/>
                  </a:cubicBezTo>
                  <a:moveTo>
                    <a:pt x="889" y="1892"/>
                  </a:moveTo>
                  <a:lnTo>
                    <a:pt x="889" y="1892"/>
                  </a:lnTo>
                  <a:cubicBezTo>
                    <a:pt x="889" y="1881"/>
                    <a:pt x="885" y="1866"/>
                    <a:pt x="878" y="1856"/>
                  </a:cubicBezTo>
                  <a:cubicBezTo>
                    <a:pt x="1021" y="1713"/>
                    <a:pt x="1021" y="1713"/>
                    <a:pt x="1021" y="1713"/>
                  </a:cubicBezTo>
                  <a:cubicBezTo>
                    <a:pt x="1043" y="1727"/>
                    <a:pt x="1072" y="1731"/>
                    <a:pt x="1098" y="1727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197" y="1965"/>
                    <a:pt x="1190" y="1977"/>
                    <a:pt x="1182" y="1984"/>
                  </a:cubicBezTo>
                  <a:lnTo>
                    <a:pt x="889" y="1892"/>
                  </a:lnTo>
                  <a:moveTo>
                    <a:pt x="1281" y="2105"/>
                  </a:moveTo>
                  <a:lnTo>
                    <a:pt x="1281" y="2105"/>
                  </a:lnTo>
                  <a:cubicBezTo>
                    <a:pt x="1252" y="2105"/>
                    <a:pt x="1226" y="2079"/>
                    <a:pt x="1226" y="2050"/>
                  </a:cubicBezTo>
                  <a:cubicBezTo>
                    <a:pt x="1226" y="2021"/>
                    <a:pt x="1252" y="1995"/>
                    <a:pt x="1281" y="1995"/>
                  </a:cubicBezTo>
                  <a:cubicBezTo>
                    <a:pt x="1310" y="1995"/>
                    <a:pt x="1336" y="2021"/>
                    <a:pt x="1336" y="2050"/>
                  </a:cubicBezTo>
                  <a:cubicBezTo>
                    <a:pt x="1336" y="2079"/>
                    <a:pt x="1310" y="2105"/>
                    <a:pt x="1281" y="2105"/>
                  </a:cubicBezTo>
                  <a:moveTo>
                    <a:pt x="1648" y="1713"/>
                  </a:moveTo>
                  <a:lnTo>
                    <a:pt x="1648" y="1713"/>
                  </a:lnTo>
                  <a:cubicBezTo>
                    <a:pt x="1630" y="1713"/>
                    <a:pt x="1615" y="1694"/>
                    <a:pt x="1615" y="1676"/>
                  </a:cubicBezTo>
                  <a:cubicBezTo>
                    <a:pt x="1615" y="1657"/>
                    <a:pt x="1630" y="1643"/>
                    <a:pt x="1648" y="1643"/>
                  </a:cubicBezTo>
                  <a:cubicBezTo>
                    <a:pt x="1666" y="1643"/>
                    <a:pt x="1681" y="1657"/>
                    <a:pt x="1681" y="1676"/>
                  </a:cubicBezTo>
                  <a:cubicBezTo>
                    <a:pt x="1681" y="1694"/>
                    <a:pt x="1666" y="1713"/>
                    <a:pt x="1648" y="1713"/>
                  </a:cubicBezTo>
                  <a:moveTo>
                    <a:pt x="1644" y="1581"/>
                  </a:moveTo>
                  <a:lnTo>
                    <a:pt x="1644" y="1581"/>
                  </a:lnTo>
                  <a:cubicBezTo>
                    <a:pt x="1626" y="1581"/>
                    <a:pt x="1604" y="1588"/>
                    <a:pt x="1589" y="1599"/>
                  </a:cubicBezTo>
                  <a:cubicBezTo>
                    <a:pt x="1486" y="1529"/>
                    <a:pt x="1486" y="1529"/>
                    <a:pt x="1486" y="1529"/>
                  </a:cubicBezTo>
                  <a:cubicBezTo>
                    <a:pt x="1490" y="1518"/>
                    <a:pt x="1490" y="1504"/>
                    <a:pt x="1490" y="1493"/>
                  </a:cubicBezTo>
                  <a:cubicBezTo>
                    <a:pt x="1670" y="1405"/>
                    <a:pt x="1670" y="1405"/>
                    <a:pt x="1670" y="1405"/>
                  </a:cubicBezTo>
                  <a:cubicBezTo>
                    <a:pt x="1677" y="1416"/>
                    <a:pt x="1684" y="1419"/>
                    <a:pt x="1695" y="1427"/>
                  </a:cubicBezTo>
                  <a:lnTo>
                    <a:pt x="1644" y="1581"/>
                  </a:lnTo>
                  <a:moveTo>
                    <a:pt x="1758" y="1383"/>
                  </a:moveTo>
                  <a:lnTo>
                    <a:pt x="1758" y="1383"/>
                  </a:lnTo>
                  <a:cubicBezTo>
                    <a:pt x="1728" y="1383"/>
                    <a:pt x="1703" y="1357"/>
                    <a:pt x="1703" y="1328"/>
                  </a:cubicBezTo>
                  <a:cubicBezTo>
                    <a:pt x="1703" y="1298"/>
                    <a:pt x="1728" y="1273"/>
                    <a:pt x="1758" y="1273"/>
                  </a:cubicBezTo>
                  <a:cubicBezTo>
                    <a:pt x="1787" y="1273"/>
                    <a:pt x="1813" y="1298"/>
                    <a:pt x="1813" y="1328"/>
                  </a:cubicBezTo>
                  <a:cubicBezTo>
                    <a:pt x="1813" y="1357"/>
                    <a:pt x="1787" y="1383"/>
                    <a:pt x="1758" y="1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664;p48">
              <a:extLst>
                <a:ext uri="{FF2B5EF4-FFF2-40B4-BE49-F238E27FC236}">
                  <a16:creationId xmlns:a16="http://schemas.microsoft.com/office/drawing/2014/main" id="{9DBEB98F-7CF7-410F-A81B-071AEC5EFC32}"/>
                </a:ext>
              </a:extLst>
            </p:cNvPr>
            <p:cNvSpPr/>
            <p:nvPr/>
          </p:nvSpPr>
          <p:spPr>
            <a:xfrm>
              <a:off x="1647689" y="1563462"/>
              <a:ext cx="60351" cy="71976"/>
            </a:xfrm>
            <a:custGeom>
              <a:avLst/>
              <a:gdLst/>
              <a:ahLst/>
              <a:cxnLst/>
              <a:rect l="l" t="t" r="r" b="b"/>
              <a:pathLst>
                <a:path w="244" h="291" extrusionOk="0">
                  <a:moveTo>
                    <a:pt x="76" y="235"/>
                  </a:moveTo>
                  <a:lnTo>
                    <a:pt x="76" y="235"/>
                  </a:lnTo>
                  <a:cubicBezTo>
                    <a:pt x="168" y="235"/>
                    <a:pt x="168" y="235"/>
                    <a:pt x="168" y="235"/>
                  </a:cubicBezTo>
                  <a:cubicBezTo>
                    <a:pt x="182" y="272"/>
                    <a:pt x="182" y="272"/>
                    <a:pt x="182" y="272"/>
                  </a:cubicBezTo>
                  <a:cubicBezTo>
                    <a:pt x="190" y="287"/>
                    <a:pt x="208" y="294"/>
                    <a:pt x="223" y="290"/>
                  </a:cubicBezTo>
                  <a:cubicBezTo>
                    <a:pt x="241" y="283"/>
                    <a:pt x="249" y="265"/>
                    <a:pt x="241" y="246"/>
                  </a:cubicBezTo>
                  <a:cubicBezTo>
                    <a:pt x="135" y="-29"/>
                    <a:pt x="161" y="34"/>
                    <a:pt x="157" y="23"/>
                  </a:cubicBezTo>
                  <a:cubicBezTo>
                    <a:pt x="142" y="-7"/>
                    <a:pt x="98" y="-7"/>
                    <a:pt x="87" y="23"/>
                  </a:cubicBezTo>
                  <a:cubicBezTo>
                    <a:pt x="3" y="246"/>
                    <a:pt x="3" y="246"/>
                    <a:pt x="3" y="246"/>
                  </a:cubicBezTo>
                  <a:cubicBezTo>
                    <a:pt x="-5" y="265"/>
                    <a:pt x="6" y="287"/>
                    <a:pt x="25" y="290"/>
                  </a:cubicBezTo>
                  <a:cubicBezTo>
                    <a:pt x="39" y="294"/>
                    <a:pt x="58" y="283"/>
                    <a:pt x="61" y="268"/>
                  </a:cubicBezTo>
                  <a:lnTo>
                    <a:pt x="76" y="235"/>
                  </a:lnTo>
                  <a:moveTo>
                    <a:pt x="146" y="173"/>
                  </a:moveTo>
                  <a:lnTo>
                    <a:pt x="146" y="173"/>
                  </a:lnTo>
                  <a:cubicBezTo>
                    <a:pt x="98" y="173"/>
                    <a:pt x="98" y="173"/>
                    <a:pt x="98" y="173"/>
                  </a:cubicBezTo>
                  <a:cubicBezTo>
                    <a:pt x="124" y="111"/>
                    <a:pt x="124" y="111"/>
                    <a:pt x="124" y="111"/>
                  </a:cubicBezTo>
                  <a:lnTo>
                    <a:pt x="146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65;p48">
              <a:extLst>
                <a:ext uri="{FF2B5EF4-FFF2-40B4-BE49-F238E27FC236}">
                  <a16:creationId xmlns:a16="http://schemas.microsoft.com/office/drawing/2014/main" id="{3EBD7D69-C533-48EE-9468-11BF1984294D}"/>
                </a:ext>
              </a:extLst>
            </p:cNvPr>
            <p:cNvSpPr/>
            <p:nvPr/>
          </p:nvSpPr>
          <p:spPr>
            <a:xfrm>
              <a:off x="1726344" y="1562473"/>
              <a:ext cx="16324" cy="71976"/>
            </a:xfrm>
            <a:custGeom>
              <a:avLst/>
              <a:gdLst/>
              <a:ahLst/>
              <a:cxnLst/>
              <a:rect l="l" t="t" r="r" b="b"/>
              <a:pathLst>
                <a:path w="66" h="291" extrusionOk="0">
                  <a:moveTo>
                    <a:pt x="66" y="258"/>
                  </a:moveTo>
                  <a:lnTo>
                    <a:pt x="66" y="258"/>
                  </a:lnTo>
                  <a:cubicBezTo>
                    <a:pt x="66" y="34"/>
                    <a:pt x="66" y="34"/>
                    <a:pt x="66" y="34"/>
                  </a:cubicBezTo>
                  <a:cubicBezTo>
                    <a:pt x="66" y="16"/>
                    <a:pt x="51" y="5"/>
                    <a:pt x="37" y="1"/>
                  </a:cubicBezTo>
                  <a:cubicBezTo>
                    <a:pt x="19" y="-3"/>
                    <a:pt x="0" y="12"/>
                    <a:pt x="0" y="34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9"/>
                    <a:pt x="19" y="294"/>
                    <a:pt x="37" y="291"/>
                  </a:cubicBezTo>
                  <a:cubicBezTo>
                    <a:pt x="51" y="291"/>
                    <a:pt x="66" y="276"/>
                    <a:pt x="66" y="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D2E71B-A041-4F42-89A5-E7FDCDD7CED5}"/>
              </a:ext>
            </a:extLst>
          </p:cNvPr>
          <p:cNvSpPr txBox="1"/>
          <p:nvPr/>
        </p:nvSpPr>
        <p:spPr>
          <a:xfrm>
            <a:off x="9058274" y="212255"/>
            <a:ext cx="254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err="1">
                <a:solidFill>
                  <a:schemeClr val="bg1"/>
                </a:solidFill>
              </a:rPr>
              <a:t>Про</a:t>
            </a:r>
            <a:r>
              <a:rPr lang="ru-RU" sz="2000" dirty="0" err="1">
                <a:solidFill>
                  <a:schemeClr val="bg1"/>
                </a:solidFill>
              </a:rPr>
              <a:t>Ассистент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649" name="Прямоугольник: скругленные углы 1648">
            <a:extLst>
              <a:ext uri="{FF2B5EF4-FFF2-40B4-BE49-F238E27FC236}">
                <a16:creationId xmlns:a16="http://schemas.microsoft.com/office/drawing/2014/main" id="{F0A2EA89-427C-4345-81DB-136EEC752760}"/>
              </a:ext>
            </a:extLst>
          </p:cNvPr>
          <p:cNvSpPr/>
          <p:nvPr/>
        </p:nvSpPr>
        <p:spPr>
          <a:xfrm>
            <a:off x="0" y="649462"/>
            <a:ext cx="6266687" cy="1067146"/>
          </a:xfrm>
          <a:prstGeom prst="roundRect">
            <a:avLst/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3D2AED-020B-414D-AA68-703E3FBD4BB8}"/>
              </a:ext>
            </a:extLst>
          </p:cNvPr>
          <p:cNvSpPr txBox="1"/>
          <p:nvPr/>
        </p:nvSpPr>
        <p:spPr>
          <a:xfrm>
            <a:off x="1028698" y="891354"/>
            <a:ext cx="10557043" cy="707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80"/>
              </a:lnSpc>
            </a:pPr>
            <a:r>
              <a:rPr lang="ru-RU" sz="5400" b="1" dirty="0">
                <a:solidFill>
                  <a:schemeClr val="bg1"/>
                </a:solidFill>
              </a:rPr>
              <a:t>Дополнительное финансирование</a:t>
            </a: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A1696DF1-DC0C-4298-8490-EF5E61F220DB}"/>
              </a:ext>
            </a:extLst>
          </p:cNvPr>
          <p:cNvSpPr/>
          <p:nvPr/>
        </p:nvSpPr>
        <p:spPr>
          <a:xfrm>
            <a:off x="1028698" y="1866774"/>
            <a:ext cx="3143250" cy="4813426"/>
          </a:xfrm>
          <a:prstGeom prst="roundRect">
            <a:avLst>
              <a:gd name="adj" fmla="val 11480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1B7F72F-BB2C-458F-8311-9533CF3119C2}"/>
              </a:ext>
            </a:extLst>
          </p:cNvPr>
          <p:cNvSpPr/>
          <p:nvPr/>
        </p:nvSpPr>
        <p:spPr>
          <a:xfrm>
            <a:off x="4384673" y="1866774"/>
            <a:ext cx="3143250" cy="4813426"/>
          </a:xfrm>
          <a:prstGeom prst="roundRect">
            <a:avLst>
              <a:gd name="adj" fmla="val 11480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7FAFA894-F0CE-4EC8-8944-B638D8A81FB9}"/>
              </a:ext>
            </a:extLst>
          </p:cNvPr>
          <p:cNvSpPr/>
          <p:nvPr/>
        </p:nvSpPr>
        <p:spPr>
          <a:xfrm>
            <a:off x="7740648" y="1866774"/>
            <a:ext cx="3143250" cy="4813426"/>
          </a:xfrm>
          <a:prstGeom prst="roundRect">
            <a:avLst>
              <a:gd name="adj" fmla="val 11480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41D98F8-9662-4561-92F0-0EDF38424E51}"/>
              </a:ext>
            </a:extLst>
          </p:cNvPr>
          <p:cNvSpPr txBox="1"/>
          <p:nvPr/>
        </p:nvSpPr>
        <p:spPr>
          <a:xfrm>
            <a:off x="1171572" y="2584289"/>
            <a:ext cx="3000375" cy="73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pPr>
              <a:lnSpc>
                <a:spcPts val="1600"/>
              </a:lnSpc>
            </a:pPr>
            <a:r>
              <a:rPr lang="ru-RU" sz="2400" b="1" dirty="0"/>
              <a:t>Московский инновационный кластер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7FD6248-66D2-4C16-88B4-2BACD4882332}"/>
              </a:ext>
            </a:extLst>
          </p:cNvPr>
          <p:cNvSpPr txBox="1"/>
          <p:nvPr/>
        </p:nvSpPr>
        <p:spPr>
          <a:xfrm>
            <a:off x="1171572" y="3600449"/>
            <a:ext cx="2561040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dirty="0"/>
              <a:t>Искать возможности финансирования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3C2757B-2ED9-4ED5-B0F7-4BD49D4B3663}"/>
              </a:ext>
            </a:extLst>
          </p:cNvPr>
          <p:cNvSpPr txBox="1"/>
          <p:nvPr/>
        </p:nvSpPr>
        <p:spPr>
          <a:xfrm>
            <a:off x="4467227" y="2584289"/>
            <a:ext cx="3000375" cy="532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pPr>
              <a:lnSpc>
                <a:spcPts val="1600"/>
              </a:lnSpc>
            </a:pPr>
            <a:r>
              <a:rPr lang="ru-RU" sz="2400" b="1" dirty="0" err="1"/>
              <a:t>Агенство</a:t>
            </a:r>
            <a:r>
              <a:rPr lang="ru-RU" sz="2400" b="1" dirty="0"/>
              <a:t> инноваций Москвы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749223D-F1A6-4447-A082-277F88D3D2C6}"/>
              </a:ext>
            </a:extLst>
          </p:cNvPr>
          <p:cNvSpPr txBox="1"/>
          <p:nvPr/>
        </p:nvSpPr>
        <p:spPr>
          <a:xfrm>
            <a:off x="7807323" y="2584289"/>
            <a:ext cx="3000375" cy="327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pPr>
              <a:lnSpc>
                <a:spcPts val="1600"/>
              </a:lnSpc>
            </a:pPr>
            <a:r>
              <a:rPr lang="ru-RU" sz="2400" b="1" dirty="0"/>
              <a:t>Активное участие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F2ACC57-B3C8-47BD-B392-7C80D8C1F51C}"/>
              </a:ext>
            </a:extLst>
          </p:cNvPr>
          <p:cNvSpPr txBox="1"/>
          <p:nvPr/>
        </p:nvSpPr>
        <p:spPr>
          <a:xfrm>
            <a:off x="4467227" y="3600449"/>
            <a:ext cx="2561040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dirty="0"/>
              <a:t>Использовать грантовые программы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ACDAB7C-BC76-46E2-B5B5-28C7370ECAC8}"/>
              </a:ext>
            </a:extLst>
          </p:cNvPr>
          <p:cNvSpPr txBox="1"/>
          <p:nvPr/>
        </p:nvSpPr>
        <p:spPr>
          <a:xfrm>
            <a:off x="7807323" y="3600449"/>
            <a:ext cx="2561040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dirty="0"/>
              <a:t>Участвовать в форумах и конференциях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F27057-0943-4CC9-832B-ABA948D99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1416" y="5792152"/>
            <a:ext cx="3173257" cy="7091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D1F29C-35A4-4FD3-9519-543495575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0190" y="5667820"/>
            <a:ext cx="2407713" cy="83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76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C8CC7B0-45AE-4DF7-A511-770D9744005C}"/>
              </a:ext>
            </a:extLst>
          </p:cNvPr>
          <p:cNvSpPr/>
          <p:nvPr/>
        </p:nvSpPr>
        <p:spPr>
          <a:xfrm>
            <a:off x="1028697" y="4010498"/>
            <a:ext cx="10982328" cy="1224441"/>
          </a:xfrm>
          <a:prstGeom prst="roundRect">
            <a:avLst>
              <a:gd name="adj" fmla="val 5964"/>
            </a:avLst>
          </a:prstGeom>
          <a:solidFill>
            <a:srgbClr val="7A69F3">
              <a:alpha val="10000"/>
            </a:srgbClr>
          </a:solidFill>
          <a:ln w="19050">
            <a:gradFill flip="none" rotWithShape="1">
              <a:gsLst>
                <a:gs pos="0">
                  <a:srgbClr val="7A69F3"/>
                </a:gs>
                <a:gs pos="56000">
                  <a:srgbClr val="F14CFE"/>
                </a:gs>
                <a:gs pos="90000">
                  <a:srgbClr val="00B050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43DEB16-BA7D-4289-BA20-DC030B22F9BD}"/>
              </a:ext>
            </a:extLst>
          </p:cNvPr>
          <p:cNvSpPr/>
          <p:nvPr/>
        </p:nvSpPr>
        <p:spPr>
          <a:xfrm>
            <a:off x="1028697" y="2571963"/>
            <a:ext cx="10982328" cy="1274952"/>
          </a:xfrm>
          <a:prstGeom prst="roundRect">
            <a:avLst>
              <a:gd name="adj" fmla="val 5964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C7DA95-6DE3-4BA6-BFBA-F7F899DCD6B7}"/>
              </a:ext>
            </a:extLst>
          </p:cNvPr>
          <p:cNvSpPr txBox="1"/>
          <p:nvPr/>
        </p:nvSpPr>
        <p:spPr>
          <a:xfrm>
            <a:off x="1134533" y="2684784"/>
            <a:ext cx="2186383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b="1" dirty="0"/>
              <a:t>Суть юзер-кейса: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602C43-C8A8-478E-AD74-A07460BF9F09}"/>
              </a:ext>
            </a:extLst>
          </p:cNvPr>
          <p:cNvSpPr txBox="1"/>
          <p:nvPr/>
        </p:nvSpPr>
        <p:spPr>
          <a:xfrm>
            <a:off x="1448477" y="2886868"/>
            <a:ext cx="4170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000" dirty="0"/>
              <a:t>Использования чата с ИИ ассистентом в качестве помощника для написания фрагментов кода. ИИ может, как написать целый кусок кода, так и объяснить новые для разработчика инструменты разработки, которые он будет использовать сам в дальнейшем.</a:t>
            </a:r>
          </a:p>
        </p:txBody>
      </p:sp>
      <p:grpSp>
        <p:nvGrpSpPr>
          <p:cNvPr id="59" name="Google Shape;13188;p67">
            <a:extLst>
              <a:ext uri="{FF2B5EF4-FFF2-40B4-BE49-F238E27FC236}">
                <a16:creationId xmlns:a16="http://schemas.microsoft.com/office/drawing/2014/main" id="{AD8B53BE-992E-4347-B0C3-988127737F83}"/>
              </a:ext>
            </a:extLst>
          </p:cNvPr>
          <p:cNvGrpSpPr/>
          <p:nvPr/>
        </p:nvGrpSpPr>
        <p:grpSpPr>
          <a:xfrm>
            <a:off x="1250699" y="2959704"/>
            <a:ext cx="256086" cy="276874"/>
            <a:chOff x="2659458" y="1500275"/>
            <a:chExt cx="332261" cy="359232"/>
          </a:xfrm>
        </p:grpSpPr>
        <p:sp>
          <p:nvSpPr>
            <p:cNvPr id="60" name="Google Shape;13189;p67">
              <a:extLst>
                <a:ext uri="{FF2B5EF4-FFF2-40B4-BE49-F238E27FC236}">
                  <a16:creationId xmlns:a16="http://schemas.microsoft.com/office/drawing/2014/main" id="{3B2FC014-11F3-4274-8DAA-BF74903193C2}"/>
                </a:ext>
              </a:extLst>
            </p:cNvPr>
            <p:cNvSpPr/>
            <p:nvPr/>
          </p:nvSpPr>
          <p:spPr>
            <a:xfrm>
              <a:off x="2957234" y="1800015"/>
              <a:ext cx="34486" cy="59361"/>
            </a:xfrm>
            <a:custGeom>
              <a:avLst/>
              <a:gdLst/>
              <a:ahLst/>
              <a:cxnLst/>
              <a:rect l="l" t="t" r="r" b="b"/>
              <a:pathLst>
                <a:path w="1317" h="2267" extrusionOk="0">
                  <a:moveTo>
                    <a:pt x="0" y="1"/>
                  </a:moveTo>
                  <a:lnTo>
                    <a:pt x="248" y="1909"/>
                  </a:lnTo>
                  <a:cubicBezTo>
                    <a:pt x="277" y="2147"/>
                    <a:pt x="465" y="2267"/>
                    <a:pt x="655" y="2267"/>
                  </a:cubicBezTo>
                  <a:cubicBezTo>
                    <a:pt x="844" y="2267"/>
                    <a:pt x="1035" y="2147"/>
                    <a:pt x="1069" y="1909"/>
                  </a:cubicBezTo>
                  <a:lnTo>
                    <a:pt x="1317" y="1"/>
                  </a:ln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190;p67">
              <a:extLst>
                <a:ext uri="{FF2B5EF4-FFF2-40B4-BE49-F238E27FC236}">
                  <a16:creationId xmlns:a16="http://schemas.microsoft.com/office/drawing/2014/main" id="{2DE03872-1942-4D3F-9413-9712771E0E33}"/>
                </a:ext>
              </a:extLst>
            </p:cNvPr>
            <p:cNvSpPr/>
            <p:nvPr/>
          </p:nvSpPr>
          <p:spPr>
            <a:xfrm>
              <a:off x="2974463" y="1800015"/>
              <a:ext cx="17256" cy="59492"/>
            </a:xfrm>
            <a:custGeom>
              <a:avLst/>
              <a:gdLst/>
              <a:ahLst/>
              <a:cxnLst/>
              <a:rect l="l" t="t" r="r" b="b"/>
              <a:pathLst>
                <a:path w="659" h="2272" extrusionOk="0">
                  <a:moveTo>
                    <a:pt x="0" y="1"/>
                  </a:moveTo>
                  <a:lnTo>
                    <a:pt x="0" y="2271"/>
                  </a:lnTo>
                  <a:cubicBezTo>
                    <a:pt x="201" y="2262"/>
                    <a:pt x="382" y="2109"/>
                    <a:pt x="411" y="1909"/>
                  </a:cubicBezTo>
                  <a:lnTo>
                    <a:pt x="659" y="1"/>
                  </a:lnTo>
                  <a:close/>
                </a:path>
              </a:pathLst>
            </a:custGeom>
            <a:solidFill>
              <a:srgbClr val="738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191;p67">
              <a:extLst>
                <a:ext uri="{FF2B5EF4-FFF2-40B4-BE49-F238E27FC236}">
                  <a16:creationId xmlns:a16="http://schemas.microsoft.com/office/drawing/2014/main" id="{C2B8C69B-768B-4C52-BDDF-BBAACFE11DC7}"/>
                </a:ext>
              </a:extLst>
            </p:cNvPr>
            <p:cNvSpPr/>
            <p:nvPr/>
          </p:nvSpPr>
          <p:spPr>
            <a:xfrm>
              <a:off x="2659458" y="1500275"/>
              <a:ext cx="266066" cy="358970"/>
            </a:xfrm>
            <a:custGeom>
              <a:avLst/>
              <a:gdLst/>
              <a:ahLst/>
              <a:cxnLst/>
              <a:rect l="l" t="t" r="r" b="b"/>
              <a:pathLst>
                <a:path w="10161" h="13709" extrusionOk="0">
                  <a:moveTo>
                    <a:pt x="3034" y="0"/>
                  </a:moveTo>
                  <a:lnTo>
                    <a:pt x="1" y="3034"/>
                  </a:lnTo>
                  <a:lnTo>
                    <a:pt x="1" y="13489"/>
                  </a:lnTo>
                  <a:cubicBezTo>
                    <a:pt x="1" y="13613"/>
                    <a:pt x="105" y="13709"/>
                    <a:pt x="220" y="13709"/>
                  </a:cubicBezTo>
                  <a:lnTo>
                    <a:pt x="9941" y="13709"/>
                  </a:lnTo>
                  <a:cubicBezTo>
                    <a:pt x="10065" y="13709"/>
                    <a:pt x="10161" y="13613"/>
                    <a:pt x="10161" y="13489"/>
                  </a:cubicBezTo>
                  <a:lnTo>
                    <a:pt x="10161" y="219"/>
                  </a:lnTo>
                  <a:cubicBezTo>
                    <a:pt x="10161" y="95"/>
                    <a:pt x="10056" y="0"/>
                    <a:pt x="9932" y="0"/>
                  </a:cubicBezTo>
                  <a:close/>
                </a:path>
              </a:pathLst>
            </a:custGeom>
            <a:solidFill>
              <a:srgbClr val="F0F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192;p67">
              <a:extLst>
                <a:ext uri="{FF2B5EF4-FFF2-40B4-BE49-F238E27FC236}">
                  <a16:creationId xmlns:a16="http://schemas.microsoft.com/office/drawing/2014/main" id="{A413644B-53E9-4592-8F21-9BD59BD80451}"/>
                </a:ext>
              </a:extLst>
            </p:cNvPr>
            <p:cNvSpPr/>
            <p:nvPr/>
          </p:nvSpPr>
          <p:spPr>
            <a:xfrm>
              <a:off x="2659458" y="1500275"/>
              <a:ext cx="92459" cy="92197"/>
            </a:xfrm>
            <a:custGeom>
              <a:avLst/>
              <a:gdLst/>
              <a:ahLst/>
              <a:cxnLst/>
              <a:rect l="l" t="t" r="r" b="b"/>
              <a:pathLst>
                <a:path w="3531" h="3521" extrusionOk="0">
                  <a:moveTo>
                    <a:pt x="3034" y="0"/>
                  </a:moveTo>
                  <a:lnTo>
                    <a:pt x="1" y="3034"/>
                  </a:lnTo>
                  <a:lnTo>
                    <a:pt x="1" y="3520"/>
                  </a:lnTo>
                  <a:lnTo>
                    <a:pt x="3301" y="3520"/>
                  </a:lnTo>
                  <a:cubicBezTo>
                    <a:pt x="3425" y="3520"/>
                    <a:pt x="3530" y="3425"/>
                    <a:pt x="3530" y="3301"/>
                  </a:cubicBezTo>
                  <a:lnTo>
                    <a:pt x="3530" y="0"/>
                  </a:lnTo>
                  <a:close/>
                </a:path>
              </a:pathLst>
            </a:custGeom>
            <a:solidFill>
              <a:srgbClr val="C8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3193;p67">
              <a:extLst>
                <a:ext uri="{FF2B5EF4-FFF2-40B4-BE49-F238E27FC236}">
                  <a16:creationId xmlns:a16="http://schemas.microsoft.com/office/drawing/2014/main" id="{F617839D-11D0-4678-95E9-BFF4257A5396}"/>
                </a:ext>
              </a:extLst>
            </p:cNvPr>
            <p:cNvSpPr/>
            <p:nvPr/>
          </p:nvSpPr>
          <p:spPr>
            <a:xfrm>
              <a:off x="2659458" y="1500275"/>
              <a:ext cx="266066" cy="358970"/>
            </a:xfrm>
            <a:custGeom>
              <a:avLst/>
              <a:gdLst/>
              <a:ahLst/>
              <a:cxnLst/>
              <a:rect l="l" t="t" r="r" b="b"/>
              <a:pathLst>
                <a:path w="10161" h="13709" extrusionOk="0">
                  <a:moveTo>
                    <a:pt x="9254" y="0"/>
                  </a:moveTo>
                  <a:lnTo>
                    <a:pt x="9254" y="12774"/>
                  </a:lnTo>
                  <a:lnTo>
                    <a:pt x="1" y="12774"/>
                  </a:lnTo>
                  <a:lnTo>
                    <a:pt x="1" y="13489"/>
                  </a:lnTo>
                  <a:cubicBezTo>
                    <a:pt x="1" y="13613"/>
                    <a:pt x="105" y="13709"/>
                    <a:pt x="229" y="13709"/>
                  </a:cubicBezTo>
                  <a:lnTo>
                    <a:pt x="9932" y="13709"/>
                  </a:lnTo>
                  <a:cubicBezTo>
                    <a:pt x="10056" y="13709"/>
                    <a:pt x="10161" y="13613"/>
                    <a:pt x="10161" y="13489"/>
                  </a:cubicBezTo>
                  <a:lnTo>
                    <a:pt x="10161" y="219"/>
                  </a:lnTo>
                  <a:cubicBezTo>
                    <a:pt x="10161" y="95"/>
                    <a:pt x="10056" y="0"/>
                    <a:pt x="9932" y="0"/>
                  </a:cubicBezTo>
                  <a:close/>
                </a:path>
              </a:pathLst>
            </a:custGeom>
            <a:solidFill>
              <a:srgbClr val="C8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194;p67">
              <a:extLst>
                <a:ext uri="{FF2B5EF4-FFF2-40B4-BE49-F238E27FC236}">
                  <a16:creationId xmlns:a16="http://schemas.microsoft.com/office/drawing/2014/main" id="{EC6A5E82-98BC-40C5-AB26-6208960BFD38}"/>
                </a:ext>
              </a:extLst>
            </p:cNvPr>
            <p:cNvSpPr/>
            <p:nvPr/>
          </p:nvSpPr>
          <p:spPr>
            <a:xfrm>
              <a:off x="2659458" y="1500275"/>
              <a:ext cx="79471" cy="79445"/>
            </a:xfrm>
            <a:custGeom>
              <a:avLst/>
              <a:gdLst/>
              <a:ahLst/>
              <a:cxnLst/>
              <a:rect l="l" t="t" r="r" b="b"/>
              <a:pathLst>
                <a:path w="3035" h="3034" extrusionOk="0">
                  <a:moveTo>
                    <a:pt x="3034" y="0"/>
                  </a:moveTo>
                  <a:lnTo>
                    <a:pt x="1" y="3034"/>
                  </a:lnTo>
                  <a:lnTo>
                    <a:pt x="2815" y="3034"/>
                  </a:lnTo>
                  <a:cubicBezTo>
                    <a:pt x="2939" y="3034"/>
                    <a:pt x="3034" y="2929"/>
                    <a:pt x="3034" y="2814"/>
                  </a:cubicBezTo>
                  <a:lnTo>
                    <a:pt x="3034" y="0"/>
                  </a:lnTo>
                  <a:close/>
                </a:path>
              </a:pathLst>
            </a:custGeom>
            <a:solidFill>
              <a:srgbClr val="DFE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195;p67">
              <a:extLst>
                <a:ext uri="{FF2B5EF4-FFF2-40B4-BE49-F238E27FC236}">
                  <a16:creationId xmlns:a16="http://schemas.microsoft.com/office/drawing/2014/main" id="{BA3A7859-6EDF-408F-9D5F-72C4ECF5BDC9}"/>
                </a:ext>
              </a:extLst>
            </p:cNvPr>
            <p:cNvSpPr/>
            <p:nvPr/>
          </p:nvSpPr>
          <p:spPr>
            <a:xfrm>
              <a:off x="2710414" y="1744817"/>
              <a:ext cx="164154" cy="11024"/>
            </a:xfrm>
            <a:custGeom>
              <a:avLst/>
              <a:gdLst/>
              <a:ahLst/>
              <a:cxnLst/>
              <a:rect l="l" t="t" r="r" b="b"/>
              <a:pathLst>
                <a:path w="6269" h="421" extrusionOk="0">
                  <a:moveTo>
                    <a:pt x="258" y="1"/>
                  </a:moveTo>
                  <a:cubicBezTo>
                    <a:pt x="1" y="20"/>
                    <a:pt x="1" y="401"/>
                    <a:pt x="258" y="420"/>
                  </a:cubicBezTo>
                  <a:lnTo>
                    <a:pt x="6011" y="420"/>
                  </a:lnTo>
                  <a:cubicBezTo>
                    <a:pt x="6268" y="401"/>
                    <a:pt x="6268" y="20"/>
                    <a:pt x="6011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196;p67">
              <a:extLst>
                <a:ext uri="{FF2B5EF4-FFF2-40B4-BE49-F238E27FC236}">
                  <a16:creationId xmlns:a16="http://schemas.microsoft.com/office/drawing/2014/main" id="{48B9E96B-1EB0-4072-834A-702711D59A6E}"/>
                </a:ext>
              </a:extLst>
            </p:cNvPr>
            <p:cNvSpPr/>
            <p:nvPr/>
          </p:nvSpPr>
          <p:spPr>
            <a:xfrm>
              <a:off x="2785853" y="1811013"/>
              <a:ext cx="88715" cy="11024"/>
            </a:xfrm>
            <a:custGeom>
              <a:avLst/>
              <a:gdLst/>
              <a:ahLst/>
              <a:cxnLst/>
              <a:rect l="l" t="t" r="r" b="b"/>
              <a:pathLst>
                <a:path w="3388" h="421" extrusionOk="0">
                  <a:moveTo>
                    <a:pt x="258" y="1"/>
                  </a:moveTo>
                  <a:cubicBezTo>
                    <a:pt x="1" y="20"/>
                    <a:pt x="1" y="392"/>
                    <a:pt x="258" y="420"/>
                  </a:cubicBezTo>
                  <a:lnTo>
                    <a:pt x="3130" y="420"/>
                  </a:lnTo>
                  <a:cubicBezTo>
                    <a:pt x="3387" y="392"/>
                    <a:pt x="3387" y="20"/>
                    <a:pt x="31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3197;p67">
              <a:extLst>
                <a:ext uri="{FF2B5EF4-FFF2-40B4-BE49-F238E27FC236}">
                  <a16:creationId xmlns:a16="http://schemas.microsoft.com/office/drawing/2014/main" id="{0BD5312E-E539-4749-8794-6907A3095D3D}"/>
                </a:ext>
              </a:extLst>
            </p:cNvPr>
            <p:cNvSpPr/>
            <p:nvPr/>
          </p:nvSpPr>
          <p:spPr>
            <a:xfrm>
              <a:off x="2710414" y="1717349"/>
              <a:ext cx="164154" cy="10998"/>
            </a:xfrm>
            <a:custGeom>
              <a:avLst/>
              <a:gdLst/>
              <a:ahLst/>
              <a:cxnLst/>
              <a:rect l="l" t="t" r="r" b="b"/>
              <a:pathLst>
                <a:path w="6269" h="420" extrusionOk="0">
                  <a:moveTo>
                    <a:pt x="258" y="0"/>
                  </a:moveTo>
                  <a:cubicBezTo>
                    <a:pt x="1" y="19"/>
                    <a:pt x="1" y="391"/>
                    <a:pt x="258" y="420"/>
                  </a:cubicBezTo>
                  <a:lnTo>
                    <a:pt x="6011" y="420"/>
                  </a:lnTo>
                  <a:cubicBezTo>
                    <a:pt x="6268" y="391"/>
                    <a:pt x="6268" y="19"/>
                    <a:pt x="6011" y="0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198;p67">
              <a:extLst>
                <a:ext uri="{FF2B5EF4-FFF2-40B4-BE49-F238E27FC236}">
                  <a16:creationId xmlns:a16="http://schemas.microsoft.com/office/drawing/2014/main" id="{6A728DE1-29A0-428E-AD5B-79E0E86424F5}"/>
                </a:ext>
              </a:extLst>
            </p:cNvPr>
            <p:cNvSpPr/>
            <p:nvPr/>
          </p:nvSpPr>
          <p:spPr>
            <a:xfrm>
              <a:off x="2710414" y="1689855"/>
              <a:ext cx="164154" cy="11024"/>
            </a:xfrm>
            <a:custGeom>
              <a:avLst/>
              <a:gdLst/>
              <a:ahLst/>
              <a:cxnLst/>
              <a:rect l="l" t="t" r="r" b="b"/>
              <a:pathLst>
                <a:path w="6269" h="421" extrusionOk="0">
                  <a:moveTo>
                    <a:pt x="258" y="1"/>
                  </a:moveTo>
                  <a:cubicBezTo>
                    <a:pt x="1" y="20"/>
                    <a:pt x="1" y="401"/>
                    <a:pt x="258" y="421"/>
                  </a:cubicBezTo>
                  <a:lnTo>
                    <a:pt x="6011" y="421"/>
                  </a:lnTo>
                  <a:cubicBezTo>
                    <a:pt x="6268" y="401"/>
                    <a:pt x="6268" y="20"/>
                    <a:pt x="6011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3199;p67">
              <a:extLst>
                <a:ext uri="{FF2B5EF4-FFF2-40B4-BE49-F238E27FC236}">
                  <a16:creationId xmlns:a16="http://schemas.microsoft.com/office/drawing/2014/main" id="{E3B7E9F2-4C84-479B-ACCB-C6B7F34F6CA0}"/>
                </a:ext>
              </a:extLst>
            </p:cNvPr>
            <p:cNvSpPr/>
            <p:nvPr/>
          </p:nvSpPr>
          <p:spPr>
            <a:xfrm>
              <a:off x="2709576" y="1662360"/>
              <a:ext cx="165830" cy="11050"/>
            </a:xfrm>
            <a:custGeom>
              <a:avLst/>
              <a:gdLst/>
              <a:ahLst/>
              <a:cxnLst/>
              <a:rect l="l" t="t" r="r" b="b"/>
              <a:pathLst>
                <a:path w="6333" h="422" extrusionOk="0">
                  <a:moveTo>
                    <a:pt x="272" y="1"/>
                  </a:moveTo>
                  <a:cubicBezTo>
                    <a:pt x="0" y="1"/>
                    <a:pt x="0" y="422"/>
                    <a:pt x="272" y="422"/>
                  </a:cubicBezTo>
                  <a:cubicBezTo>
                    <a:pt x="278" y="422"/>
                    <a:pt x="284" y="422"/>
                    <a:pt x="290" y="421"/>
                  </a:cubicBezTo>
                  <a:lnTo>
                    <a:pt x="6043" y="421"/>
                  </a:lnTo>
                  <a:cubicBezTo>
                    <a:pt x="6049" y="422"/>
                    <a:pt x="6055" y="422"/>
                    <a:pt x="6061" y="422"/>
                  </a:cubicBezTo>
                  <a:cubicBezTo>
                    <a:pt x="6333" y="422"/>
                    <a:pt x="6333" y="1"/>
                    <a:pt x="6061" y="1"/>
                  </a:cubicBezTo>
                  <a:cubicBezTo>
                    <a:pt x="6055" y="1"/>
                    <a:pt x="6049" y="1"/>
                    <a:pt x="6043" y="1"/>
                  </a:cubicBezTo>
                  <a:lnTo>
                    <a:pt x="290" y="1"/>
                  </a:lnTo>
                  <a:cubicBezTo>
                    <a:pt x="284" y="1"/>
                    <a:pt x="278" y="1"/>
                    <a:pt x="272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3200;p67">
              <a:extLst>
                <a:ext uri="{FF2B5EF4-FFF2-40B4-BE49-F238E27FC236}">
                  <a16:creationId xmlns:a16="http://schemas.microsoft.com/office/drawing/2014/main" id="{FAC8BA27-B650-4A46-B9C1-17E67F1C2F4A}"/>
                </a:ext>
              </a:extLst>
            </p:cNvPr>
            <p:cNvSpPr/>
            <p:nvPr/>
          </p:nvSpPr>
          <p:spPr>
            <a:xfrm>
              <a:off x="2774515" y="1581423"/>
              <a:ext cx="23357" cy="62242"/>
            </a:xfrm>
            <a:custGeom>
              <a:avLst/>
              <a:gdLst/>
              <a:ahLst/>
              <a:cxnLst/>
              <a:rect l="l" t="t" r="r" b="b"/>
              <a:pathLst>
                <a:path w="892" h="2377" extrusionOk="0">
                  <a:moveTo>
                    <a:pt x="273" y="1"/>
                  </a:moveTo>
                  <a:cubicBezTo>
                    <a:pt x="1" y="1"/>
                    <a:pt x="1" y="422"/>
                    <a:pt x="273" y="422"/>
                  </a:cubicBezTo>
                  <a:cubicBezTo>
                    <a:pt x="279" y="422"/>
                    <a:pt x="285" y="422"/>
                    <a:pt x="291" y="421"/>
                  </a:cubicBezTo>
                  <a:lnTo>
                    <a:pt x="472" y="421"/>
                  </a:lnTo>
                  <a:lnTo>
                    <a:pt x="472" y="2167"/>
                  </a:lnTo>
                  <a:cubicBezTo>
                    <a:pt x="472" y="2282"/>
                    <a:pt x="567" y="2377"/>
                    <a:pt x="682" y="2377"/>
                  </a:cubicBezTo>
                  <a:cubicBezTo>
                    <a:pt x="796" y="2377"/>
                    <a:pt x="892" y="2282"/>
                    <a:pt x="892" y="2167"/>
                  </a:cubicBezTo>
                  <a:lnTo>
                    <a:pt x="892" y="211"/>
                  </a:lnTo>
                  <a:cubicBezTo>
                    <a:pt x="892" y="97"/>
                    <a:pt x="796" y="1"/>
                    <a:pt x="682" y="1"/>
                  </a:cubicBezTo>
                  <a:lnTo>
                    <a:pt x="291" y="1"/>
                  </a:lnTo>
                  <a:cubicBezTo>
                    <a:pt x="285" y="1"/>
                    <a:pt x="279" y="1"/>
                    <a:pt x="273" y="1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201;p67">
              <a:extLst>
                <a:ext uri="{FF2B5EF4-FFF2-40B4-BE49-F238E27FC236}">
                  <a16:creationId xmlns:a16="http://schemas.microsoft.com/office/drawing/2014/main" id="{4E9DD0EB-358D-46A8-8533-7133C7458A0D}"/>
                </a:ext>
              </a:extLst>
            </p:cNvPr>
            <p:cNvSpPr/>
            <p:nvPr/>
          </p:nvSpPr>
          <p:spPr>
            <a:xfrm>
              <a:off x="2773782" y="1635364"/>
              <a:ext cx="37183" cy="10814"/>
            </a:xfrm>
            <a:custGeom>
              <a:avLst/>
              <a:gdLst/>
              <a:ahLst/>
              <a:cxnLst/>
              <a:rect l="l" t="t" r="r" b="b"/>
              <a:pathLst>
                <a:path w="1420" h="413" extrusionOk="0">
                  <a:moveTo>
                    <a:pt x="273" y="1"/>
                  </a:moveTo>
                  <a:cubicBezTo>
                    <a:pt x="0" y="1"/>
                    <a:pt x="3" y="413"/>
                    <a:pt x="281" y="413"/>
                  </a:cubicBezTo>
                  <a:cubicBezTo>
                    <a:pt x="287" y="413"/>
                    <a:pt x="293" y="413"/>
                    <a:pt x="300" y="412"/>
                  </a:cubicBezTo>
                  <a:lnTo>
                    <a:pt x="1130" y="412"/>
                  </a:lnTo>
                  <a:cubicBezTo>
                    <a:pt x="1136" y="413"/>
                    <a:pt x="1141" y="413"/>
                    <a:pt x="1147" y="413"/>
                  </a:cubicBezTo>
                  <a:cubicBezTo>
                    <a:pt x="1417" y="413"/>
                    <a:pt x="1419" y="1"/>
                    <a:pt x="1156" y="1"/>
                  </a:cubicBezTo>
                  <a:cubicBezTo>
                    <a:pt x="1147" y="1"/>
                    <a:pt x="1138" y="1"/>
                    <a:pt x="1130" y="2"/>
                  </a:cubicBezTo>
                  <a:lnTo>
                    <a:pt x="300" y="2"/>
                  </a:lnTo>
                  <a:cubicBezTo>
                    <a:pt x="290" y="1"/>
                    <a:pt x="281" y="1"/>
                    <a:pt x="273" y="1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202;p67">
              <a:extLst>
                <a:ext uri="{FF2B5EF4-FFF2-40B4-BE49-F238E27FC236}">
                  <a16:creationId xmlns:a16="http://schemas.microsoft.com/office/drawing/2014/main" id="{F94CEAC6-FCFD-409C-AF6A-006E8C1CF7D1}"/>
                </a:ext>
              </a:extLst>
            </p:cNvPr>
            <p:cNvSpPr/>
            <p:nvPr/>
          </p:nvSpPr>
          <p:spPr>
            <a:xfrm>
              <a:off x="2777866" y="1561103"/>
              <a:ext cx="20005" cy="17125"/>
            </a:xfrm>
            <a:custGeom>
              <a:avLst/>
              <a:gdLst/>
              <a:ahLst/>
              <a:cxnLst/>
              <a:rect l="l" t="t" r="r" b="b"/>
              <a:pathLst>
                <a:path w="764" h="654" extrusionOk="0">
                  <a:moveTo>
                    <a:pt x="439" y="0"/>
                  </a:moveTo>
                  <a:cubicBezTo>
                    <a:pt x="358" y="0"/>
                    <a:pt x="276" y="31"/>
                    <a:pt x="210" y="100"/>
                  </a:cubicBezTo>
                  <a:cubicBezTo>
                    <a:pt x="0" y="300"/>
                    <a:pt x="153" y="653"/>
                    <a:pt x="439" y="653"/>
                  </a:cubicBezTo>
                  <a:cubicBezTo>
                    <a:pt x="621" y="653"/>
                    <a:pt x="764" y="501"/>
                    <a:pt x="764" y="329"/>
                  </a:cubicBezTo>
                  <a:cubicBezTo>
                    <a:pt x="764" y="130"/>
                    <a:pt x="604" y="0"/>
                    <a:pt x="439" y="0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203;p67">
              <a:extLst>
                <a:ext uri="{FF2B5EF4-FFF2-40B4-BE49-F238E27FC236}">
                  <a16:creationId xmlns:a16="http://schemas.microsoft.com/office/drawing/2014/main" id="{2ED3FBFD-C539-4A5F-BD00-DB1FE757DAC5}"/>
                </a:ext>
              </a:extLst>
            </p:cNvPr>
            <p:cNvSpPr/>
            <p:nvPr/>
          </p:nvSpPr>
          <p:spPr>
            <a:xfrm>
              <a:off x="2957234" y="1582941"/>
              <a:ext cx="34486" cy="229852"/>
            </a:xfrm>
            <a:custGeom>
              <a:avLst/>
              <a:gdLst/>
              <a:ahLst/>
              <a:cxnLst/>
              <a:rect l="l" t="t" r="r" b="b"/>
              <a:pathLst>
                <a:path w="1317" h="8778" extrusionOk="0">
                  <a:moveTo>
                    <a:pt x="0" y="1"/>
                  </a:moveTo>
                  <a:lnTo>
                    <a:pt x="0" y="8777"/>
                  </a:lnTo>
                  <a:lnTo>
                    <a:pt x="1317" y="877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204;p67">
              <a:extLst>
                <a:ext uri="{FF2B5EF4-FFF2-40B4-BE49-F238E27FC236}">
                  <a16:creationId xmlns:a16="http://schemas.microsoft.com/office/drawing/2014/main" id="{F596DD54-AE8D-441D-8F6A-533ABC8C2E57}"/>
                </a:ext>
              </a:extLst>
            </p:cNvPr>
            <p:cNvSpPr/>
            <p:nvPr/>
          </p:nvSpPr>
          <p:spPr>
            <a:xfrm>
              <a:off x="2974463" y="1582941"/>
              <a:ext cx="17256" cy="229852"/>
            </a:xfrm>
            <a:custGeom>
              <a:avLst/>
              <a:gdLst/>
              <a:ahLst/>
              <a:cxnLst/>
              <a:rect l="l" t="t" r="r" b="b"/>
              <a:pathLst>
                <a:path w="659" h="8778" extrusionOk="0">
                  <a:moveTo>
                    <a:pt x="0" y="1"/>
                  </a:moveTo>
                  <a:lnTo>
                    <a:pt x="0" y="8777"/>
                  </a:lnTo>
                  <a:lnTo>
                    <a:pt x="659" y="8777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A4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205;p67">
              <a:extLst>
                <a:ext uri="{FF2B5EF4-FFF2-40B4-BE49-F238E27FC236}">
                  <a16:creationId xmlns:a16="http://schemas.microsoft.com/office/drawing/2014/main" id="{E958C82D-819C-4735-8547-C8A02B2A535C}"/>
                </a:ext>
              </a:extLst>
            </p:cNvPr>
            <p:cNvSpPr/>
            <p:nvPr/>
          </p:nvSpPr>
          <p:spPr>
            <a:xfrm>
              <a:off x="2957234" y="1550210"/>
              <a:ext cx="34486" cy="40246"/>
            </a:xfrm>
            <a:custGeom>
              <a:avLst/>
              <a:gdLst/>
              <a:ahLst/>
              <a:cxnLst/>
              <a:rect l="l" t="t" r="r" b="b"/>
              <a:pathLst>
                <a:path w="1317" h="1537" extrusionOk="0">
                  <a:moveTo>
                    <a:pt x="0" y="1"/>
                  </a:moveTo>
                  <a:lnTo>
                    <a:pt x="0" y="1537"/>
                  </a:lnTo>
                  <a:lnTo>
                    <a:pt x="1317" y="153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6A7F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206;p67">
              <a:extLst>
                <a:ext uri="{FF2B5EF4-FFF2-40B4-BE49-F238E27FC236}">
                  <a16:creationId xmlns:a16="http://schemas.microsoft.com/office/drawing/2014/main" id="{AB7A59B0-3183-4CBF-A860-EC4CA983D3A3}"/>
                </a:ext>
              </a:extLst>
            </p:cNvPr>
            <p:cNvSpPr/>
            <p:nvPr/>
          </p:nvSpPr>
          <p:spPr>
            <a:xfrm>
              <a:off x="2974463" y="1550210"/>
              <a:ext cx="17256" cy="40246"/>
            </a:xfrm>
            <a:custGeom>
              <a:avLst/>
              <a:gdLst/>
              <a:ahLst/>
              <a:cxnLst/>
              <a:rect l="l" t="t" r="r" b="b"/>
              <a:pathLst>
                <a:path w="659" h="1537" extrusionOk="0">
                  <a:moveTo>
                    <a:pt x="0" y="1"/>
                  </a:moveTo>
                  <a:lnTo>
                    <a:pt x="0" y="1537"/>
                  </a:lnTo>
                  <a:lnTo>
                    <a:pt x="659" y="1537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5166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207;p67">
              <a:extLst>
                <a:ext uri="{FF2B5EF4-FFF2-40B4-BE49-F238E27FC236}">
                  <a16:creationId xmlns:a16="http://schemas.microsoft.com/office/drawing/2014/main" id="{DA7EA5DA-B883-47A3-80E1-ACD47C7458F5}"/>
                </a:ext>
              </a:extLst>
            </p:cNvPr>
            <p:cNvSpPr/>
            <p:nvPr/>
          </p:nvSpPr>
          <p:spPr>
            <a:xfrm>
              <a:off x="2957234" y="1500275"/>
              <a:ext cx="34486" cy="49961"/>
            </a:xfrm>
            <a:custGeom>
              <a:avLst/>
              <a:gdLst/>
              <a:ahLst/>
              <a:cxnLst/>
              <a:rect l="l" t="t" r="r" b="b"/>
              <a:pathLst>
                <a:path w="1317" h="1908" extrusionOk="0">
                  <a:moveTo>
                    <a:pt x="658" y="0"/>
                  </a:moveTo>
                  <a:cubicBezTo>
                    <a:pt x="296" y="0"/>
                    <a:pt x="0" y="296"/>
                    <a:pt x="0" y="658"/>
                  </a:cubicBezTo>
                  <a:lnTo>
                    <a:pt x="0" y="1908"/>
                  </a:lnTo>
                  <a:lnTo>
                    <a:pt x="1317" y="1908"/>
                  </a:lnTo>
                  <a:lnTo>
                    <a:pt x="1317" y="658"/>
                  </a:lnTo>
                  <a:cubicBezTo>
                    <a:pt x="1317" y="296"/>
                    <a:pt x="1021" y="0"/>
                    <a:pt x="658" y="0"/>
                  </a:cubicBez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208;p67">
              <a:extLst>
                <a:ext uri="{FF2B5EF4-FFF2-40B4-BE49-F238E27FC236}">
                  <a16:creationId xmlns:a16="http://schemas.microsoft.com/office/drawing/2014/main" id="{5E509A77-7F44-4E27-A24D-C511AF62B33A}"/>
                </a:ext>
              </a:extLst>
            </p:cNvPr>
            <p:cNvSpPr/>
            <p:nvPr/>
          </p:nvSpPr>
          <p:spPr>
            <a:xfrm>
              <a:off x="2974463" y="1500275"/>
              <a:ext cx="17256" cy="49961"/>
            </a:xfrm>
            <a:custGeom>
              <a:avLst/>
              <a:gdLst/>
              <a:ahLst/>
              <a:cxnLst/>
              <a:rect l="l" t="t" r="r" b="b"/>
              <a:pathLst>
                <a:path w="659" h="1908" extrusionOk="0">
                  <a:moveTo>
                    <a:pt x="0" y="0"/>
                  </a:moveTo>
                  <a:lnTo>
                    <a:pt x="0" y="1908"/>
                  </a:lnTo>
                  <a:lnTo>
                    <a:pt x="659" y="1908"/>
                  </a:lnTo>
                  <a:lnTo>
                    <a:pt x="659" y="658"/>
                  </a:lnTo>
                  <a:cubicBezTo>
                    <a:pt x="659" y="296"/>
                    <a:pt x="363" y="0"/>
                    <a:pt x="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0342FE0E-F367-4B24-9E54-CC044B6B493C}"/>
              </a:ext>
            </a:extLst>
          </p:cNvPr>
          <p:cNvSpPr txBox="1"/>
          <p:nvPr/>
        </p:nvSpPr>
        <p:spPr>
          <a:xfrm>
            <a:off x="1448476" y="4337665"/>
            <a:ext cx="4484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000" dirty="0"/>
              <a:t>Инструмент будет полезен, как опытным разработчикам, которые могут делегировать часть простых задач. Так и младшим специалистам, которые благодаря ИИ смогут быстрее обучаться. Увеличение эффективности разработки можно оценить в диапазоне 10-20%. 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BF1FCE8-D5BA-4AA1-9258-5ED1B2E2777C}"/>
              </a:ext>
            </a:extLst>
          </p:cNvPr>
          <p:cNvSpPr txBox="1"/>
          <p:nvPr/>
        </p:nvSpPr>
        <p:spPr>
          <a:xfrm>
            <a:off x="1134533" y="4123320"/>
            <a:ext cx="2186383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b="1" dirty="0"/>
              <a:t>Эффект</a:t>
            </a:r>
          </a:p>
        </p:txBody>
      </p:sp>
      <p:grpSp>
        <p:nvGrpSpPr>
          <p:cNvPr id="130" name="Google Shape;13188;p67">
            <a:extLst>
              <a:ext uri="{FF2B5EF4-FFF2-40B4-BE49-F238E27FC236}">
                <a16:creationId xmlns:a16="http://schemas.microsoft.com/office/drawing/2014/main" id="{9FA74A68-D79F-4B74-9C21-AD7D19ACB798}"/>
              </a:ext>
            </a:extLst>
          </p:cNvPr>
          <p:cNvGrpSpPr/>
          <p:nvPr/>
        </p:nvGrpSpPr>
        <p:grpSpPr>
          <a:xfrm>
            <a:off x="1250699" y="4398240"/>
            <a:ext cx="256086" cy="276874"/>
            <a:chOff x="2659458" y="1500275"/>
            <a:chExt cx="332261" cy="359232"/>
          </a:xfrm>
        </p:grpSpPr>
        <p:sp>
          <p:nvSpPr>
            <p:cNvPr id="131" name="Google Shape;13189;p67">
              <a:extLst>
                <a:ext uri="{FF2B5EF4-FFF2-40B4-BE49-F238E27FC236}">
                  <a16:creationId xmlns:a16="http://schemas.microsoft.com/office/drawing/2014/main" id="{775FD644-EAC1-4BA0-BA57-A8642BB8224E}"/>
                </a:ext>
              </a:extLst>
            </p:cNvPr>
            <p:cNvSpPr/>
            <p:nvPr/>
          </p:nvSpPr>
          <p:spPr>
            <a:xfrm>
              <a:off x="2957234" y="1800015"/>
              <a:ext cx="34486" cy="59361"/>
            </a:xfrm>
            <a:custGeom>
              <a:avLst/>
              <a:gdLst/>
              <a:ahLst/>
              <a:cxnLst/>
              <a:rect l="l" t="t" r="r" b="b"/>
              <a:pathLst>
                <a:path w="1317" h="2267" extrusionOk="0">
                  <a:moveTo>
                    <a:pt x="0" y="1"/>
                  </a:moveTo>
                  <a:lnTo>
                    <a:pt x="248" y="1909"/>
                  </a:lnTo>
                  <a:cubicBezTo>
                    <a:pt x="277" y="2147"/>
                    <a:pt x="465" y="2267"/>
                    <a:pt x="655" y="2267"/>
                  </a:cubicBezTo>
                  <a:cubicBezTo>
                    <a:pt x="844" y="2267"/>
                    <a:pt x="1035" y="2147"/>
                    <a:pt x="1069" y="1909"/>
                  </a:cubicBezTo>
                  <a:lnTo>
                    <a:pt x="1317" y="1"/>
                  </a:ln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190;p67">
              <a:extLst>
                <a:ext uri="{FF2B5EF4-FFF2-40B4-BE49-F238E27FC236}">
                  <a16:creationId xmlns:a16="http://schemas.microsoft.com/office/drawing/2014/main" id="{62C22DFB-CCE9-43C4-A057-9B05788EFBD2}"/>
                </a:ext>
              </a:extLst>
            </p:cNvPr>
            <p:cNvSpPr/>
            <p:nvPr/>
          </p:nvSpPr>
          <p:spPr>
            <a:xfrm>
              <a:off x="2974463" y="1800015"/>
              <a:ext cx="17256" cy="59492"/>
            </a:xfrm>
            <a:custGeom>
              <a:avLst/>
              <a:gdLst/>
              <a:ahLst/>
              <a:cxnLst/>
              <a:rect l="l" t="t" r="r" b="b"/>
              <a:pathLst>
                <a:path w="659" h="2272" extrusionOk="0">
                  <a:moveTo>
                    <a:pt x="0" y="1"/>
                  </a:moveTo>
                  <a:lnTo>
                    <a:pt x="0" y="2271"/>
                  </a:lnTo>
                  <a:cubicBezTo>
                    <a:pt x="201" y="2262"/>
                    <a:pt x="382" y="2109"/>
                    <a:pt x="411" y="1909"/>
                  </a:cubicBezTo>
                  <a:lnTo>
                    <a:pt x="659" y="1"/>
                  </a:lnTo>
                  <a:close/>
                </a:path>
              </a:pathLst>
            </a:custGeom>
            <a:solidFill>
              <a:srgbClr val="738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191;p67">
              <a:extLst>
                <a:ext uri="{FF2B5EF4-FFF2-40B4-BE49-F238E27FC236}">
                  <a16:creationId xmlns:a16="http://schemas.microsoft.com/office/drawing/2014/main" id="{401F1406-1716-477A-AED5-AD91A0263AF1}"/>
                </a:ext>
              </a:extLst>
            </p:cNvPr>
            <p:cNvSpPr/>
            <p:nvPr/>
          </p:nvSpPr>
          <p:spPr>
            <a:xfrm>
              <a:off x="2659458" y="1500275"/>
              <a:ext cx="266066" cy="358970"/>
            </a:xfrm>
            <a:custGeom>
              <a:avLst/>
              <a:gdLst/>
              <a:ahLst/>
              <a:cxnLst/>
              <a:rect l="l" t="t" r="r" b="b"/>
              <a:pathLst>
                <a:path w="10161" h="13709" extrusionOk="0">
                  <a:moveTo>
                    <a:pt x="3034" y="0"/>
                  </a:moveTo>
                  <a:lnTo>
                    <a:pt x="1" y="3034"/>
                  </a:lnTo>
                  <a:lnTo>
                    <a:pt x="1" y="13489"/>
                  </a:lnTo>
                  <a:cubicBezTo>
                    <a:pt x="1" y="13613"/>
                    <a:pt x="105" y="13709"/>
                    <a:pt x="220" y="13709"/>
                  </a:cubicBezTo>
                  <a:lnTo>
                    <a:pt x="9941" y="13709"/>
                  </a:lnTo>
                  <a:cubicBezTo>
                    <a:pt x="10065" y="13709"/>
                    <a:pt x="10161" y="13613"/>
                    <a:pt x="10161" y="13489"/>
                  </a:cubicBezTo>
                  <a:lnTo>
                    <a:pt x="10161" y="219"/>
                  </a:lnTo>
                  <a:cubicBezTo>
                    <a:pt x="10161" y="95"/>
                    <a:pt x="10056" y="0"/>
                    <a:pt x="9932" y="0"/>
                  </a:cubicBezTo>
                  <a:close/>
                </a:path>
              </a:pathLst>
            </a:custGeom>
            <a:solidFill>
              <a:srgbClr val="F0F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192;p67">
              <a:extLst>
                <a:ext uri="{FF2B5EF4-FFF2-40B4-BE49-F238E27FC236}">
                  <a16:creationId xmlns:a16="http://schemas.microsoft.com/office/drawing/2014/main" id="{F319A054-AD68-46C4-BA1B-F88BB564D992}"/>
                </a:ext>
              </a:extLst>
            </p:cNvPr>
            <p:cNvSpPr/>
            <p:nvPr/>
          </p:nvSpPr>
          <p:spPr>
            <a:xfrm>
              <a:off x="2659458" y="1500275"/>
              <a:ext cx="92459" cy="92197"/>
            </a:xfrm>
            <a:custGeom>
              <a:avLst/>
              <a:gdLst/>
              <a:ahLst/>
              <a:cxnLst/>
              <a:rect l="l" t="t" r="r" b="b"/>
              <a:pathLst>
                <a:path w="3531" h="3521" extrusionOk="0">
                  <a:moveTo>
                    <a:pt x="3034" y="0"/>
                  </a:moveTo>
                  <a:lnTo>
                    <a:pt x="1" y="3034"/>
                  </a:lnTo>
                  <a:lnTo>
                    <a:pt x="1" y="3520"/>
                  </a:lnTo>
                  <a:lnTo>
                    <a:pt x="3301" y="3520"/>
                  </a:lnTo>
                  <a:cubicBezTo>
                    <a:pt x="3425" y="3520"/>
                    <a:pt x="3530" y="3425"/>
                    <a:pt x="3530" y="3301"/>
                  </a:cubicBezTo>
                  <a:lnTo>
                    <a:pt x="3530" y="0"/>
                  </a:lnTo>
                  <a:close/>
                </a:path>
              </a:pathLst>
            </a:custGeom>
            <a:solidFill>
              <a:srgbClr val="C8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193;p67">
              <a:extLst>
                <a:ext uri="{FF2B5EF4-FFF2-40B4-BE49-F238E27FC236}">
                  <a16:creationId xmlns:a16="http://schemas.microsoft.com/office/drawing/2014/main" id="{840235DE-6038-4383-991F-776F073D5483}"/>
                </a:ext>
              </a:extLst>
            </p:cNvPr>
            <p:cNvSpPr/>
            <p:nvPr/>
          </p:nvSpPr>
          <p:spPr>
            <a:xfrm>
              <a:off x="2659458" y="1500275"/>
              <a:ext cx="266066" cy="358970"/>
            </a:xfrm>
            <a:custGeom>
              <a:avLst/>
              <a:gdLst/>
              <a:ahLst/>
              <a:cxnLst/>
              <a:rect l="l" t="t" r="r" b="b"/>
              <a:pathLst>
                <a:path w="10161" h="13709" extrusionOk="0">
                  <a:moveTo>
                    <a:pt x="9254" y="0"/>
                  </a:moveTo>
                  <a:lnTo>
                    <a:pt x="9254" y="12774"/>
                  </a:lnTo>
                  <a:lnTo>
                    <a:pt x="1" y="12774"/>
                  </a:lnTo>
                  <a:lnTo>
                    <a:pt x="1" y="13489"/>
                  </a:lnTo>
                  <a:cubicBezTo>
                    <a:pt x="1" y="13613"/>
                    <a:pt x="105" y="13709"/>
                    <a:pt x="229" y="13709"/>
                  </a:cubicBezTo>
                  <a:lnTo>
                    <a:pt x="9932" y="13709"/>
                  </a:lnTo>
                  <a:cubicBezTo>
                    <a:pt x="10056" y="13709"/>
                    <a:pt x="10161" y="13613"/>
                    <a:pt x="10161" y="13489"/>
                  </a:cubicBezTo>
                  <a:lnTo>
                    <a:pt x="10161" y="219"/>
                  </a:lnTo>
                  <a:cubicBezTo>
                    <a:pt x="10161" y="95"/>
                    <a:pt x="10056" y="0"/>
                    <a:pt x="9932" y="0"/>
                  </a:cubicBezTo>
                  <a:close/>
                </a:path>
              </a:pathLst>
            </a:custGeom>
            <a:solidFill>
              <a:srgbClr val="C8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194;p67">
              <a:extLst>
                <a:ext uri="{FF2B5EF4-FFF2-40B4-BE49-F238E27FC236}">
                  <a16:creationId xmlns:a16="http://schemas.microsoft.com/office/drawing/2014/main" id="{8B6E342F-E3DD-4DE7-8762-2D8A63DE2AE3}"/>
                </a:ext>
              </a:extLst>
            </p:cNvPr>
            <p:cNvSpPr/>
            <p:nvPr/>
          </p:nvSpPr>
          <p:spPr>
            <a:xfrm>
              <a:off x="2659458" y="1500275"/>
              <a:ext cx="79471" cy="79445"/>
            </a:xfrm>
            <a:custGeom>
              <a:avLst/>
              <a:gdLst/>
              <a:ahLst/>
              <a:cxnLst/>
              <a:rect l="l" t="t" r="r" b="b"/>
              <a:pathLst>
                <a:path w="3035" h="3034" extrusionOk="0">
                  <a:moveTo>
                    <a:pt x="3034" y="0"/>
                  </a:moveTo>
                  <a:lnTo>
                    <a:pt x="1" y="3034"/>
                  </a:lnTo>
                  <a:lnTo>
                    <a:pt x="2815" y="3034"/>
                  </a:lnTo>
                  <a:cubicBezTo>
                    <a:pt x="2939" y="3034"/>
                    <a:pt x="3034" y="2929"/>
                    <a:pt x="3034" y="2814"/>
                  </a:cubicBezTo>
                  <a:lnTo>
                    <a:pt x="3034" y="0"/>
                  </a:lnTo>
                  <a:close/>
                </a:path>
              </a:pathLst>
            </a:custGeom>
            <a:solidFill>
              <a:srgbClr val="DFE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195;p67">
              <a:extLst>
                <a:ext uri="{FF2B5EF4-FFF2-40B4-BE49-F238E27FC236}">
                  <a16:creationId xmlns:a16="http://schemas.microsoft.com/office/drawing/2014/main" id="{9A062712-ADB5-4174-8891-B31CA0135421}"/>
                </a:ext>
              </a:extLst>
            </p:cNvPr>
            <p:cNvSpPr/>
            <p:nvPr/>
          </p:nvSpPr>
          <p:spPr>
            <a:xfrm>
              <a:off x="2710414" y="1744817"/>
              <a:ext cx="164154" cy="11024"/>
            </a:xfrm>
            <a:custGeom>
              <a:avLst/>
              <a:gdLst/>
              <a:ahLst/>
              <a:cxnLst/>
              <a:rect l="l" t="t" r="r" b="b"/>
              <a:pathLst>
                <a:path w="6269" h="421" extrusionOk="0">
                  <a:moveTo>
                    <a:pt x="258" y="1"/>
                  </a:moveTo>
                  <a:cubicBezTo>
                    <a:pt x="1" y="20"/>
                    <a:pt x="1" y="401"/>
                    <a:pt x="258" y="420"/>
                  </a:cubicBezTo>
                  <a:lnTo>
                    <a:pt x="6011" y="420"/>
                  </a:lnTo>
                  <a:cubicBezTo>
                    <a:pt x="6268" y="401"/>
                    <a:pt x="6268" y="20"/>
                    <a:pt x="6011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196;p67">
              <a:extLst>
                <a:ext uri="{FF2B5EF4-FFF2-40B4-BE49-F238E27FC236}">
                  <a16:creationId xmlns:a16="http://schemas.microsoft.com/office/drawing/2014/main" id="{DE67FE1E-AE54-4F8F-896E-54374187D989}"/>
                </a:ext>
              </a:extLst>
            </p:cNvPr>
            <p:cNvSpPr/>
            <p:nvPr/>
          </p:nvSpPr>
          <p:spPr>
            <a:xfrm>
              <a:off x="2785853" y="1811013"/>
              <a:ext cx="88715" cy="11024"/>
            </a:xfrm>
            <a:custGeom>
              <a:avLst/>
              <a:gdLst/>
              <a:ahLst/>
              <a:cxnLst/>
              <a:rect l="l" t="t" r="r" b="b"/>
              <a:pathLst>
                <a:path w="3388" h="421" extrusionOk="0">
                  <a:moveTo>
                    <a:pt x="258" y="1"/>
                  </a:moveTo>
                  <a:cubicBezTo>
                    <a:pt x="1" y="20"/>
                    <a:pt x="1" y="392"/>
                    <a:pt x="258" y="420"/>
                  </a:cubicBezTo>
                  <a:lnTo>
                    <a:pt x="3130" y="420"/>
                  </a:lnTo>
                  <a:cubicBezTo>
                    <a:pt x="3387" y="392"/>
                    <a:pt x="3387" y="20"/>
                    <a:pt x="31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197;p67">
              <a:extLst>
                <a:ext uri="{FF2B5EF4-FFF2-40B4-BE49-F238E27FC236}">
                  <a16:creationId xmlns:a16="http://schemas.microsoft.com/office/drawing/2014/main" id="{55C487E7-7E39-4810-B842-0055E2816A79}"/>
                </a:ext>
              </a:extLst>
            </p:cNvPr>
            <p:cNvSpPr/>
            <p:nvPr/>
          </p:nvSpPr>
          <p:spPr>
            <a:xfrm>
              <a:off x="2710414" y="1717349"/>
              <a:ext cx="164154" cy="10998"/>
            </a:xfrm>
            <a:custGeom>
              <a:avLst/>
              <a:gdLst/>
              <a:ahLst/>
              <a:cxnLst/>
              <a:rect l="l" t="t" r="r" b="b"/>
              <a:pathLst>
                <a:path w="6269" h="420" extrusionOk="0">
                  <a:moveTo>
                    <a:pt x="258" y="0"/>
                  </a:moveTo>
                  <a:cubicBezTo>
                    <a:pt x="1" y="19"/>
                    <a:pt x="1" y="391"/>
                    <a:pt x="258" y="420"/>
                  </a:cubicBezTo>
                  <a:lnTo>
                    <a:pt x="6011" y="420"/>
                  </a:lnTo>
                  <a:cubicBezTo>
                    <a:pt x="6268" y="391"/>
                    <a:pt x="6268" y="19"/>
                    <a:pt x="6011" y="0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198;p67">
              <a:extLst>
                <a:ext uri="{FF2B5EF4-FFF2-40B4-BE49-F238E27FC236}">
                  <a16:creationId xmlns:a16="http://schemas.microsoft.com/office/drawing/2014/main" id="{1A755A0D-D208-4D23-A0AE-B38B7C2BCBBE}"/>
                </a:ext>
              </a:extLst>
            </p:cNvPr>
            <p:cNvSpPr/>
            <p:nvPr/>
          </p:nvSpPr>
          <p:spPr>
            <a:xfrm>
              <a:off x="2710414" y="1689855"/>
              <a:ext cx="164154" cy="11024"/>
            </a:xfrm>
            <a:custGeom>
              <a:avLst/>
              <a:gdLst/>
              <a:ahLst/>
              <a:cxnLst/>
              <a:rect l="l" t="t" r="r" b="b"/>
              <a:pathLst>
                <a:path w="6269" h="421" extrusionOk="0">
                  <a:moveTo>
                    <a:pt x="258" y="1"/>
                  </a:moveTo>
                  <a:cubicBezTo>
                    <a:pt x="1" y="20"/>
                    <a:pt x="1" y="401"/>
                    <a:pt x="258" y="421"/>
                  </a:cubicBezTo>
                  <a:lnTo>
                    <a:pt x="6011" y="421"/>
                  </a:lnTo>
                  <a:cubicBezTo>
                    <a:pt x="6268" y="401"/>
                    <a:pt x="6268" y="20"/>
                    <a:pt x="6011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199;p67">
              <a:extLst>
                <a:ext uri="{FF2B5EF4-FFF2-40B4-BE49-F238E27FC236}">
                  <a16:creationId xmlns:a16="http://schemas.microsoft.com/office/drawing/2014/main" id="{4933F7BD-DAF3-465A-A58D-17657B2DE6B0}"/>
                </a:ext>
              </a:extLst>
            </p:cNvPr>
            <p:cNvSpPr/>
            <p:nvPr/>
          </p:nvSpPr>
          <p:spPr>
            <a:xfrm>
              <a:off x="2709576" y="1662360"/>
              <a:ext cx="165830" cy="11050"/>
            </a:xfrm>
            <a:custGeom>
              <a:avLst/>
              <a:gdLst/>
              <a:ahLst/>
              <a:cxnLst/>
              <a:rect l="l" t="t" r="r" b="b"/>
              <a:pathLst>
                <a:path w="6333" h="422" extrusionOk="0">
                  <a:moveTo>
                    <a:pt x="272" y="1"/>
                  </a:moveTo>
                  <a:cubicBezTo>
                    <a:pt x="0" y="1"/>
                    <a:pt x="0" y="422"/>
                    <a:pt x="272" y="422"/>
                  </a:cubicBezTo>
                  <a:cubicBezTo>
                    <a:pt x="278" y="422"/>
                    <a:pt x="284" y="422"/>
                    <a:pt x="290" y="421"/>
                  </a:cubicBezTo>
                  <a:lnTo>
                    <a:pt x="6043" y="421"/>
                  </a:lnTo>
                  <a:cubicBezTo>
                    <a:pt x="6049" y="422"/>
                    <a:pt x="6055" y="422"/>
                    <a:pt x="6061" y="422"/>
                  </a:cubicBezTo>
                  <a:cubicBezTo>
                    <a:pt x="6333" y="422"/>
                    <a:pt x="6333" y="1"/>
                    <a:pt x="6061" y="1"/>
                  </a:cubicBezTo>
                  <a:cubicBezTo>
                    <a:pt x="6055" y="1"/>
                    <a:pt x="6049" y="1"/>
                    <a:pt x="6043" y="1"/>
                  </a:cubicBezTo>
                  <a:lnTo>
                    <a:pt x="290" y="1"/>
                  </a:lnTo>
                  <a:cubicBezTo>
                    <a:pt x="284" y="1"/>
                    <a:pt x="278" y="1"/>
                    <a:pt x="272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200;p67">
              <a:extLst>
                <a:ext uri="{FF2B5EF4-FFF2-40B4-BE49-F238E27FC236}">
                  <a16:creationId xmlns:a16="http://schemas.microsoft.com/office/drawing/2014/main" id="{319D05DA-88C9-4223-BDD0-AB9702B85723}"/>
                </a:ext>
              </a:extLst>
            </p:cNvPr>
            <p:cNvSpPr/>
            <p:nvPr/>
          </p:nvSpPr>
          <p:spPr>
            <a:xfrm>
              <a:off x="2774515" y="1581423"/>
              <a:ext cx="23357" cy="62242"/>
            </a:xfrm>
            <a:custGeom>
              <a:avLst/>
              <a:gdLst/>
              <a:ahLst/>
              <a:cxnLst/>
              <a:rect l="l" t="t" r="r" b="b"/>
              <a:pathLst>
                <a:path w="892" h="2377" extrusionOk="0">
                  <a:moveTo>
                    <a:pt x="273" y="1"/>
                  </a:moveTo>
                  <a:cubicBezTo>
                    <a:pt x="1" y="1"/>
                    <a:pt x="1" y="422"/>
                    <a:pt x="273" y="422"/>
                  </a:cubicBezTo>
                  <a:cubicBezTo>
                    <a:pt x="279" y="422"/>
                    <a:pt x="285" y="422"/>
                    <a:pt x="291" y="421"/>
                  </a:cubicBezTo>
                  <a:lnTo>
                    <a:pt x="472" y="421"/>
                  </a:lnTo>
                  <a:lnTo>
                    <a:pt x="472" y="2167"/>
                  </a:lnTo>
                  <a:cubicBezTo>
                    <a:pt x="472" y="2282"/>
                    <a:pt x="567" y="2377"/>
                    <a:pt x="682" y="2377"/>
                  </a:cubicBezTo>
                  <a:cubicBezTo>
                    <a:pt x="796" y="2377"/>
                    <a:pt x="892" y="2282"/>
                    <a:pt x="892" y="2167"/>
                  </a:cubicBezTo>
                  <a:lnTo>
                    <a:pt x="892" y="211"/>
                  </a:lnTo>
                  <a:cubicBezTo>
                    <a:pt x="892" y="97"/>
                    <a:pt x="796" y="1"/>
                    <a:pt x="682" y="1"/>
                  </a:cubicBezTo>
                  <a:lnTo>
                    <a:pt x="291" y="1"/>
                  </a:lnTo>
                  <a:cubicBezTo>
                    <a:pt x="285" y="1"/>
                    <a:pt x="279" y="1"/>
                    <a:pt x="273" y="1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201;p67">
              <a:extLst>
                <a:ext uri="{FF2B5EF4-FFF2-40B4-BE49-F238E27FC236}">
                  <a16:creationId xmlns:a16="http://schemas.microsoft.com/office/drawing/2014/main" id="{A773B719-28FB-47AA-95DF-1EB72E8D3CE4}"/>
                </a:ext>
              </a:extLst>
            </p:cNvPr>
            <p:cNvSpPr/>
            <p:nvPr/>
          </p:nvSpPr>
          <p:spPr>
            <a:xfrm>
              <a:off x="2773782" y="1635364"/>
              <a:ext cx="37183" cy="10814"/>
            </a:xfrm>
            <a:custGeom>
              <a:avLst/>
              <a:gdLst/>
              <a:ahLst/>
              <a:cxnLst/>
              <a:rect l="l" t="t" r="r" b="b"/>
              <a:pathLst>
                <a:path w="1420" h="413" extrusionOk="0">
                  <a:moveTo>
                    <a:pt x="273" y="1"/>
                  </a:moveTo>
                  <a:cubicBezTo>
                    <a:pt x="0" y="1"/>
                    <a:pt x="3" y="413"/>
                    <a:pt x="281" y="413"/>
                  </a:cubicBezTo>
                  <a:cubicBezTo>
                    <a:pt x="287" y="413"/>
                    <a:pt x="293" y="413"/>
                    <a:pt x="300" y="412"/>
                  </a:cubicBezTo>
                  <a:lnTo>
                    <a:pt x="1130" y="412"/>
                  </a:lnTo>
                  <a:cubicBezTo>
                    <a:pt x="1136" y="413"/>
                    <a:pt x="1141" y="413"/>
                    <a:pt x="1147" y="413"/>
                  </a:cubicBezTo>
                  <a:cubicBezTo>
                    <a:pt x="1417" y="413"/>
                    <a:pt x="1419" y="1"/>
                    <a:pt x="1156" y="1"/>
                  </a:cubicBezTo>
                  <a:cubicBezTo>
                    <a:pt x="1147" y="1"/>
                    <a:pt x="1138" y="1"/>
                    <a:pt x="1130" y="2"/>
                  </a:cubicBezTo>
                  <a:lnTo>
                    <a:pt x="300" y="2"/>
                  </a:lnTo>
                  <a:cubicBezTo>
                    <a:pt x="290" y="1"/>
                    <a:pt x="281" y="1"/>
                    <a:pt x="273" y="1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202;p67">
              <a:extLst>
                <a:ext uri="{FF2B5EF4-FFF2-40B4-BE49-F238E27FC236}">
                  <a16:creationId xmlns:a16="http://schemas.microsoft.com/office/drawing/2014/main" id="{138F26AA-5C00-423F-AC3D-ED1CB38D972A}"/>
                </a:ext>
              </a:extLst>
            </p:cNvPr>
            <p:cNvSpPr/>
            <p:nvPr/>
          </p:nvSpPr>
          <p:spPr>
            <a:xfrm>
              <a:off x="2777866" y="1561103"/>
              <a:ext cx="20005" cy="17125"/>
            </a:xfrm>
            <a:custGeom>
              <a:avLst/>
              <a:gdLst/>
              <a:ahLst/>
              <a:cxnLst/>
              <a:rect l="l" t="t" r="r" b="b"/>
              <a:pathLst>
                <a:path w="764" h="654" extrusionOk="0">
                  <a:moveTo>
                    <a:pt x="439" y="0"/>
                  </a:moveTo>
                  <a:cubicBezTo>
                    <a:pt x="358" y="0"/>
                    <a:pt x="276" y="31"/>
                    <a:pt x="210" y="100"/>
                  </a:cubicBezTo>
                  <a:cubicBezTo>
                    <a:pt x="0" y="300"/>
                    <a:pt x="153" y="653"/>
                    <a:pt x="439" y="653"/>
                  </a:cubicBezTo>
                  <a:cubicBezTo>
                    <a:pt x="621" y="653"/>
                    <a:pt x="764" y="501"/>
                    <a:pt x="764" y="329"/>
                  </a:cubicBezTo>
                  <a:cubicBezTo>
                    <a:pt x="764" y="130"/>
                    <a:pt x="604" y="0"/>
                    <a:pt x="439" y="0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3203;p67">
              <a:extLst>
                <a:ext uri="{FF2B5EF4-FFF2-40B4-BE49-F238E27FC236}">
                  <a16:creationId xmlns:a16="http://schemas.microsoft.com/office/drawing/2014/main" id="{2B3CCAC2-7020-4340-A4C4-6AC3CCFAC408}"/>
                </a:ext>
              </a:extLst>
            </p:cNvPr>
            <p:cNvSpPr/>
            <p:nvPr/>
          </p:nvSpPr>
          <p:spPr>
            <a:xfrm>
              <a:off x="2957234" y="1582941"/>
              <a:ext cx="34486" cy="229852"/>
            </a:xfrm>
            <a:custGeom>
              <a:avLst/>
              <a:gdLst/>
              <a:ahLst/>
              <a:cxnLst/>
              <a:rect l="l" t="t" r="r" b="b"/>
              <a:pathLst>
                <a:path w="1317" h="8778" extrusionOk="0">
                  <a:moveTo>
                    <a:pt x="0" y="1"/>
                  </a:moveTo>
                  <a:lnTo>
                    <a:pt x="0" y="8777"/>
                  </a:lnTo>
                  <a:lnTo>
                    <a:pt x="1317" y="877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3204;p67">
              <a:extLst>
                <a:ext uri="{FF2B5EF4-FFF2-40B4-BE49-F238E27FC236}">
                  <a16:creationId xmlns:a16="http://schemas.microsoft.com/office/drawing/2014/main" id="{2372EE06-0071-431F-9A61-BD6F782BEFF3}"/>
                </a:ext>
              </a:extLst>
            </p:cNvPr>
            <p:cNvSpPr/>
            <p:nvPr/>
          </p:nvSpPr>
          <p:spPr>
            <a:xfrm>
              <a:off x="2974463" y="1582941"/>
              <a:ext cx="17256" cy="229852"/>
            </a:xfrm>
            <a:custGeom>
              <a:avLst/>
              <a:gdLst/>
              <a:ahLst/>
              <a:cxnLst/>
              <a:rect l="l" t="t" r="r" b="b"/>
              <a:pathLst>
                <a:path w="659" h="8778" extrusionOk="0">
                  <a:moveTo>
                    <a:pt x="0" y="1"/>
                  </a:moveTo>
                  <a:lnTo>
                    <a:pt x="0" y="8777"/>
                  </a:lnTo>
                  <a:lnTo>
                    <a:pt x="659" y="8777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A4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3205;p67">
              <a:extLst>
                <a:ext uri="{FF2B5EF4-FFF2-40B4-BE49-F238E27FC236}">
                  <a16:creationId xmlns:a16="http://schemas.microsoft.com/office/drawing/2014/main" id="{8CB7A3B6-85C6-4452-9E78-B1427A65D351}"/>
                </a:ext>
              </a:extLst>
            </p:cNvPr>
            <p:cNvSpPr/>
            <p:nvPr/>
          </p:nvSpPr>
          <p:spPr>
            <a:xfrm>
              <a:off x="2957234" y="1550210"/>
              <a:ext cx="34486" cy="40246"/>
            </a:xfrm>
            <a:custGeom>
              <a:avLst/>
              <a:gdLst/>
              <a:ahLst/>
              <a:cxnLst/>
              <a:rect l="l" t="t" r="r" b="b"/>
              <a:pathLst>
                <a:path w="1317" h="1537" extrusionOk="0">
                  <a:moveTo>
                    <a:pt x="0" y="1"/>
                  </a:moveTo>
                  <a:lnTo>
                    <a:pt x="0" y="1537"/>
                  </a:lnTo>
                  <a:lnTo>
                    <a:pt x="1317" y="153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6A7F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3206;p67">
              <a:extLst>
                <a:ext uri="{FF2B5EF4-FFF2-40B4-BE49-F238E27FC236}">
                  <a16:creationId xmlns:a16="http://schemas.microsoft.com/office/drawing/2014/main" id="{C4403C30-F740-47C3-97AD-9C431F9D932F}"/>
                </a:ext>
              </a:extLst>
            </p:cNvPr>
            <p:cNvSpPr/>
            <p:nvPr/>
          </p:nvSpPr>
          <p:spPr>
            <a:xfrm>
              <a:off x="2974463" y="1550210"/>
              <a:ext cx="17256" cy="40246"/>
            </a:xfrm>
            <a:custGeom>
              <a:avLst/>
              <a:gdLst/>
              <a:ahLst/>
              <a:cxnLst/>
              <a:rect l="l" t="t" r="r" b="b"/>
              <a:pathLst>
                <a:path w="659" h="1537" extrusionOk="0">
                  <a:moveTo>
                    <a:pt x="0" y="1"/>
                  </a:moveTo>
                  <a:lnTo>
                    <a:pt x="0" y="1537"/>
                  </a:lnTo>
                  <a:lnTo>
                    <a:pt x="659" y="1537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5166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3207;p67">
              <a:extLst>
                <a:ext uri="{FF2B5EF4-FFF2-40B4-BE49-F238E27FC236}">
                  <a16:creationId xmlns:a16="http://schemas.microsoft.com/office/drawing/2014/main" id="{483FD50F-3736-4AA5-9CD9-0BEA0D83C2B9}"/>
                </a:ext>
              </a:extLst>
            </p:cNvPr>
            <p:cNvSpPr/>
            <p:nvPr/>
          </p:nvSpPr>
          <p:spPr>
            <a:xfrm>
              <a:off x="2957234" y="1500275"/>
              <a:ext cx="34486" cy="49961"/>
            </a:xfrm>
            <a:custGeom>
              <a:avLst/>
              <a:gdLst/>
              <a:ahLst/>
              <a:cxnLst/>
              <a:rect l="l" t="t" r="r" b="b"/>
              <a:pathLst>
                <a:path w="1317" h="1908" extrusionOk="0">
                  <a:moveTo>
                    <a:pt x="658" y="0"/>
                  </a:moveTo>
                  <a:cubicBezTo>
                    <a:pt x="296" y="0"/>
                    <a:pt x="0" y="296"/>
                    <a:pt x="0" y="658"/>
                  </a:cubicBezTo>
                  <a:lnTo>
                    <a:pt x="0" y="1908"/>
                  </a:lnTo>
                  <a:lnTo>
                    <a:pt x="1317" y="1908"/>
                  </a:lnTo>
                  <a:lnTo>
                    <a:pt x="1317" y="658"/>
                  </a:lnTo>
                  <a:cubicBezTo>
                    <a:pt x="1317" y="296"/>
                    <a:pt x="1021" y="0"/>
                    <a:pt x="658" y="0"/>
                  </a:cubicBez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208;p67">
              <a:extLst>
                <a:ext uri="{FF2B5EF4-FFF2-40B4-BE49-F238E27FC236}">
                  <a16:creationId xmlns:a16="http://schemas.microsoft.com/office/drawing/2014/main" id="{9748ABCC-F26D-4847-B05A-275814AECEDC}"/>
                </a:ext>
              </a:extLst>
            </p:cNvPr>
            <p:cNvSpPr/>
            <p:nvPr/>
          </p:nvSpPr>
          <p:spPr>
            <a:xfrm>
              <a:off x="2974463" y="1500275"/>
              <a:ext cx="17256" cy="49961"/>
            </a:xfrm>
            <a:custGeom>
              <a:avLst/>
              <a:gdLst/>
              <a:ahLst/>
              <a:cxnLst/>
              <a:rect l="l" t="t" r="r" b="b"/>
              <a:pathLst>
                <a:path w="659" h="1908" extrusionOk="0">
                  <a:moveTo>
                    <a:pt x="0" y="0"/>
                  </a:moveTo>
                  <a:lnTo>
                    <a:pt x="0" y="1908"/>
                  </a:lnTo>
                  <a:lnTo>
                    <a:pt x="659" y="1908"/>
                  </a:lnTo>
                  <a:lnTo>
                    <a:pt x="659" y="658"/>
                  </a:lnTo>
                  <a:cubicBezTo>
                    <a:pt x="659" y="296"/>
                    <a:pt x="363" y="0"/>
                    <a:pt x="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roup 8">
            <a:extLst>
              <a:ext uri="{FF2B5EF4-FFF2-40B4-BE49-F238E27FC236}">
                <a16:creationId xmlns:a16="http://schemas.microsoft.com/office/drawing/2014/main" id="{39D3B7F3-E985-4E02-8853-968B8789EE78}"/>
              </a:ext>
            </a:extLst>
          </p:cNvPr>
          <p:cNvGrpSpPr>
            <a:grpSpLocks noChangeAspect="1"/>
          </p:cNvGrpSpPr>
          <p:nvPr/>
        </p:nvGrpSpPr>
        <p:grpSpPr>
          <a:xfrm>
            <a:off x="5701988" y="1995596"/>
            <a:ext cx="6391844" cy="4039443"/>
            <a:chOff x="3052446" y="1577822"/>
            <a:chExt cx="3914547" cy="3013143"/>
          </a:xfrm>
          <a:effectLst>
            <a:outerShdw blurRad="190500" dist="1270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93" name="Rectangle: Rounded Corners 10">
              <a:extLst>
                <a:ext uri="{FF2B5EF4-FFF2-40B4-BE49-F238E27FC236}">
                  <a16:creationId xmlns:a16="http://schemas.microsoft.com/office/drawing/2014/main" id="{BD9799FF-E4E1-4212-9AEF-2120BA861AA8}"/>
                </a:ext>
              </a:extLst>
            </p:cNvPr>
            <p:cNvSpPr/>
            <p:nvPr/>
          </p:nvSpPr>
          <p:spPr>
            <a:xfrm>
              <a:off x="3078993" y="1602965"/>
              <a:ext cx="3888000" cy="2988000"/>
            </a:xfrm>
            <a:prstGeom prst="roundRect">
              <a:avLst>
                <a:gd name="adj" fmla="val 6146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90500" dist="1270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4" name="Freeform: Shape 9">
              <a:extLst>
                <a:ext uri="{FF2B5EF4-FFF2-40B4-BE49-F238E27FC236}">
                  <a16:creationId xmlns:a16="http://schemas.microsoft.com/office/drawing/2014/main" id="{66CEA10D-CE04-43F7-B98D-CCA96DAE44E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2937503" y="2165767"/>
              <a:ext cx="247886" cy="18000"/>
            </a:xfrm>
            <a:custGeom>
              <a:avLst/>
              <a:gdLst>
                <a:gd name="connsiteX0" fmla="*/ 0 w 360000"/>
                <a:gd name="connsiteY0" fmla="*/ 26141 h 26141"/>
                <a:gd name="connsiteX1" fmla="*/ 0 w 360000"/>
                <a:gd name="connsiteY1" fmla="*/ 18000 h 26141"/>
                <a:gd name="connsiteX2" fmla="*/ 18000 w 360000"/>
                <a:gd name="connsiteY2" fmla="*/ 0 h 26141"/>
                <a:gd name="connsiteX3" fmla="*/ 342000 w 360000"/>
                <a:gd name="connsiteY3" fmla="*/ 0 h 26141"/>
                <a:gd name="connsiteX4" fmla="*/ 360000 w 360000"/>
                <a:gd name="connsiteY4" fmla="*/ 18000 h 26141"/>
                <a:gd name="connsiteX5" fmla="*/ 360000 w 360000"/>
                <a:gd name="connsiteY5" fmla="*/ 26141 h 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000" h="26141">
                  <a:moveTo>
                    <a:pt x="0" y="26141"/>
                  </a:moveTo>
                  <a:lnTo>
                    <a:pt x="0" y="18000"/>
                  </a:lnTo>
                  <a:cubicBezTo>
                    <a:pt x="0" y="8059"/>
                    <a:pt x="8059" y="0"/>
                    <a:pt x="18000" y="0"/>
                  </a:cubicBezTo>
                  <a:lnTo>
                    <a:pt x="342000" y="0"/>
                  </a:lnTo>
                  <a:cubicBezTo>
                    <a:pt x="351941" y="0"/>
                    <a:pt x="360000" y="8059"/>
                    <a:pt x="360000" y="18000"/>
                  </a:cubicBezTo>
                  <a:lnTo>
                    <a:pt x="360000" y="2614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Rectangle: Rounded Corners 11">
              <a:extLst>
                <a:ext uri="{FF2B5EF4-FFF2-40B4-BE49-F238E27FC236}">
                  <a16:creationId xmlns:a16="http://schemas.microsoft.com/office/drawing/2014/main" id="{0C84B60A-E175-4BD0-9E33-69B21B3514C6}"/>
                </a:ext>
              </a:extLst>
            </p:cNvPr>
            <p:cNvSpPr/>
            <p:nvPr/>
          </p:nvSpPr>
          <p:spPr>
            <a:xfrm>
              <a:off x="3096993" y="1620965"/>
              <a:ext cx="3852000" cy="2952000"/>
            </a:xfrm>
            <a:prstGeom prst="roundRect">
              <a:avLst>
                <a:gd name="adj" fmla="val 566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Rectangle: Rounded Corners 12">
              <a:extLst>
                <a:ext uri="{FF2B5EF4-FFF2-40B4-BE49-F238E27FC236}">
                  <a16:creationId xmlns:a16="http://schemas.microsoft.com/office/drawing/2014/main" id="{1FA83C6F-53ED-4F00-86DC-4F993C66C483}"/>
                </a:ext>
              </a:extLst>
            </p:cNvPr>
            <p:cNvSpPr/>
            <p:nvPr/>
          </p:nvSpPr>
          <p:spPr>
            <a:xfrm>
              <a:off x="3222993" y="1746965"/>
              <a:ext cx="3600000" cy="2700000"/>
            </a:xfrm>
            <a:prstGeom prst="roundRect">
              <a:avLst>
                <a:gd name="adj" fmla="val 3087"/>
              </a:avLst>
            </a:prstGeom>
            <a:solidFill>
              <a:srgbClr val="1717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Freeform: Shape 13">
              <a:extLst>
                <a:ext uri="{FF2B5EF4-FFF2-40B4-BE49-F238E27FC236}">
                  <a16:creationId xmlns:a16="http://schemas.microsoft.com/office/drawing/2014/main" id="{16196873-8292-4B10-A360-249757564C5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424782" y="1577822"/>
              <a:ext cx="198309" cy="18000"/>
            </a:xfrm>
            <a:custGeom>
              <a:avLst/>
              <a:gdLst>
                <a:gd name="connsiteX0" fmla="*/ 0 w 288000"/>
                <a:gd name="connsiteY0" fmla="*/ 26141 h 26141"/>
                <a:gd name="connsiteX1" fmla="*/ 0 w 288000"/>
                <a:gd name="connsiteY1" fmla="*/ 18000 h 26141"/>
                <a:gd name="connsiteX2" fmla="*/ 18000 w 288000"/>
                <a:gd name="connsiteY2" fmla="*/ 0 h 26141"/>
                <a:gd name="connsiteX3" fmla="*/ 270000 w 288000"/>
                <a:gd name="connsiteY3" fmla="*/ 0 h 26141"/>
                <a:gd name="connsiteX4" fmla="*/ 288000 w 288000"/>
                <a:gd name="connsiteY4" fmla="*/ 18000 h 26141"/>
                <a:gd name="connsiteX5" fmla="*/ 288000 w 288000"/>
                <a:gd name="connsiteY5" fmla="*/ 26141 h 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000" h="26141">
                  <a:moveTo>
                    <a:pt x="0" y="26141"/>
                  </a:moveTo>
                  <a:lnTo>
                    <a:pt x="0" y="18000"/>
                  </a:lnTo>
                  <a:cubicBezTo>
                    <a:pt x="0" y="8059"/>
                    <a:pt x="8059" y="0"/>
                    <a:pt x="18000" y="0"/>
                  </a:cubicBezTo>
                  <a:lnTo>
                    <a:pt x="270000" y="0"/>
                  </a:lnTo>
                  <a:cubicBezTo>
                    <a:pt x="279941" y="0"/>
                    <a:pt x="288000" y="8059"/>
                    <a:pt x="288000" y="18000"/>
                  </a:cubicBezTo>
                  <a:lnTo>
                    <a:pt x="288000" y="2614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Freeform: Shape 14">
              <a:extLst>
                <a:ext uri="{FF2B5EF4-FFF2-40B4-BE49-F238E27FC236}">
                  <a16:creationId xmlns:a16="http://schemas.microsoft.com/office/drawing/2014/main" id="{15CCEA4B-6DC0-47CC-837E-28BB45BA90F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684339" y="1577822"/>
              <a:ext cx="198309" cy="18000"/>
            </a:xfrm>
            <a:custGeom>
              <a:avLst/>
              <a:gdLst>
                <a:gd name="connsiteX0" fmla="*/ 0 w 288000"/>
                <a:gd name="connsiteY0" fmla="*/ 26141 h 26141"/>
                <a:gd name="connsiteX1" fmla="*/ 0 w 288000"/>
                <a:gd name="connsiteY1" fmla="*/ 18000 h 26141"/>
                <a:gd name="connsiteX2" fmla="*/ 18000 w 288000"/>
                <a:gd name="connsiteY2" fmla="*/ 0 h 26141"/>
                <a:gd name="connsiteX3" fmla="*/ 270000 w 288000"/>
                <a:gd name="connsiteY3" fmla="*/ 0 h 26141"/>
                <a:gd name="connsiteX4" fmla="*/ 288000 w 288000"/>
                <a:gd name="connsiteY4" fmla="*/ 18000 h 26141"/>
                <a:gd name="connsiteX5" fmla="*/ 288000 w 288000"/>
                <a:gd name="connsiteY5" fmla="*/ 26141 h 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000" h="26141">
                  <a:moveTo>
                    <a:pt x="0" y="26141"/>
                  </a:moveTo>
                  <a:lnTo>
                    <a:pt x="0" y="18000"/>
                  </a:lnTo>
                  <a:cubicBezTo>
                    <a:pt x="0" y="8059"/>
                    <a:pt x="8059" y="0"/>
                    <a:pt x="18000" y="0"/>
                  </a:cubicBezTo>
                  <a:lnTo>
                    <a:pt x="270000" y="0"/>
                  </a:lnTo>
                  <a:cubicBezTo>
                    <a:pt x="279941" y="0"/>
                    <a:pt x="288000" y="8059"/>
                    <a:pt x="288000" y="18000"/>
                  </a:cubicBezTo>
                  <a:lnTo>
                    <a:pt x="288000" y="2614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5" name="Google Shape;658;p48">
            <a:extLst>
              <a:ext uri="{FF2B5EF4-FFF2-40B4-BE49-F238E27FC236}">
                <a16:creationId xmlns:a16="http://schemas.microsoft.com/office/drawing/2014/main" id="{3F85355B-5D37-4A15-AD5B-44B1059F4C8B}"/>
              </a:ext>
            </a:extLst>
          </p:cNvPr>
          <p:cNvGrpSpPr/>
          <p:nvPr/>
        </p:nvGrpSpPr>
        <p:grpSpPr>
          <a:xfrm>
            <a:off x="11585741" y="223393"/>
            <a:ext cx="425284" cy="426069"/>
            <a:chOff x="1430771" y="1330467"/>
            <a:chExt cx="535986" cy="536975"/>
          </a:xfrm>
        </p:grpSpPr>
        <p:sp>
          <p:nvSpPr>
            <p:cNvPr id="26" name="Google Shape;659;p48">
              <a:extLst>
                <a:ext uri="{FF2B5EF4-FFF2-40B4-BE49-F238E27FC236}">
                  <a16:creationId xmlns:a16="http://schemas.microsoft.com/office/drawing/2014/main" id="{BF27FE5E-A051-447F-B829-85396456C6B0}"/>
                </a:ext>
              </a:extLst>
            </p:cNvPr>
            <p:cNvSpPr/>
            <p:nvPr/>
          </p:nvSpPr>
          <p:spPr>
            <a:xfrm>
              <a:off x="1430771" y="1336651"/>
              <a:ext cx="200593" cy="447438"/>
            </a:xfrm>
            <a:custGeom>
              <a:avLst/>
              <a:gdLst/>
              <a:ahLst/>
              <a:cxnLst/>
              <a:rect l="l" t="t" r="r" b="b"/>
              <a:pathLst>
                <a:path w="811" h="1809" extrusionOk="0">
                  <a:moveTo>
                    <a:pt x="539" y="1416"/>
                  </a:moveTo>
                  <a:lnTo>
                    <a:pt x="539" y="1416"/>
                  </a:lnTo>
                  <a:cubicBezTo>
                    <a:pt x="554" y="1416"/>
                    <a:pt x="568" y="1402"/>
                    <a:pt x="568" y="1383"/>
                  </a:cubicBezTo>
                  <a:cubicBezTo>
                    <a:pt x="568" y="1368"/>
                    <a:pt x="554" y="1354"/>
                    <a:pt x="539" y="1354"/>
                  </a:cubicBezTo>
                  <a:cubicBezTo>
                    <a:pt x="403" y="1354"/>
                    <a:pt x="286" y="1435"/>
                    <a:pt x="234" y="1552"/>
                  </a:cubicBezTo>
                  <a:cubicBezTo>
                    <a:pt x="168" y="1497"/>
                    <a:pt x="150" y="1405"/>
                    <a:pt x="190" y="1332"/>
                  </a:cubicBezTo>
                  <a:cubicBezTo>
                    <a:pt x="216" y="1339"/>
                    <a:pt x="246" y="1343"/>
                    <a:pt x="275" y="1343"/>
                  </a:cubicBezTo>
                  <a:cubicBezTo>
                    <a:pt x="290" y="1343"/>
                    <a:pt x="304" y="1328"/>
                    <a:pt x="304" y="1314"/>
                  </a:cubicBezTo>
                  <a:cubicBezTo>
                    <a:pt x="304" y="1295"/>
                    <a:pt x="290" y="1280"/>
                    <a:pt x="275" y="1280"/>
                  </a:cubicBezTo>
                  <a:cubicBezTo>
                    <a:pt x="158" y="1280"/>
                    <a:pt x="66" y="1189"/>
                    <a:pt x="62" y="1075"/>
                  </a:cubicBezTo>
                  <a:cubicBezTo>
                    <a:pt x="58" y="976"/>
                    <a:pt x="124" y="892"/>
                    <a:pt x="220" y="866"/>
                  </a:cubicBezTo>
                  <a:cubicBezTo>
                    <a:pt x="234" y="863"/>
                    <a:pt x="246" y="844"/>
                    <a:pt x="242" y="826"/>
                  </a:cubicBezTo>
                  <a:cubicBezTo>
                    <a:pt x="238" y="811"/>
                    <a:pt x="220" y="800"/>
                    <a:pt x="202" y="804"/>
                  </a:cubicBezTo>
                  <a:cubicBezTo>
                    <a:pt x="176" y="811"/>
                    <a:pt x="150" y="822"/>
                    <a:pt x="128" y="837"/>
                  </a:cubicBezTo>
                  <a:cubicBezTo>
                    <a:pt x="91" y="767"/>
                    <a:pt x="135" y="679"/>
                    <a:pt x="212" y="665"/>
                  </a:cubicBezTo>
                  <a:cubicBezTo>
                    <a:pt x="227" y="661"/>
                    <a:pt x="238" y="646"/>
                    <a:pt x="234" y="628"/>
                  </a:cubicBezTo>
                  <a:cubicBezTo>
                    <a:pt x="216" y="540"/>
                    <a:pt x="256" y="448"/>
                    <a:pt x="334" y="404"/>
                  </a:cubicBezTo>
                  <a:cubicBezTo>
                    <a:pt x="370" y="485"/>
                    <a:pt x="454" y="544"/>
                    <a:pt x="554" y="544"/>
                  </a:cubicBezTo>
                  <a:cubicBezTo>
                    <a:pt x="568" y="544"/>
                    <a:pt x="583" y="529"/>
                    <a:pt x="583" y="514"/>
                  </a:cubicBezTo>
                  <a:cubicBezTo>
                    <a:pt x="583" y="496"/>
                    <a:pt x="568" y="482"/>
                    <a:pt x="554" y="482"/>
                  </a:cubicBezTo>
                  <a:cubicBezTo>
                    <a:pt x="476" y="482"/>
                    <a:pt x="403" y="430"/>
                    <a:pt x="381" y="350"/>
                  </a:cubicBezTo>
                  <a:cubicBezTo>
                    <a:pt x="341" y="195"/>
                    <a:pt x="513" y="74"/>
                    <a:pt x="645" y="159"/>
                  </a:cubicBezTo>
                  <a:cubicBezTo>
                    <a:pt x="660" y="166"/>
                    <a:pt x="682" y="162"/>
                    <a:pt x="689" y="148"/>
                  </a:cubicBezTo>
                  <a:cubicBezTo>
                    <a:pt x="715" y="107"/>
                    <a:pt x="748" y="78"/>
                    <a:pt x="792" y="63"/>
                  </a:cubicBezTo>
                  <a:cubicBezTo>
                    <a:pt x="806" y="56"/>
                    <a:pt x="814" y="38"/>
                    <a:pt x="810" y="23"/>
                  </a:cubicBezTo>
                  <a:cubicBezTo>
                    <a:pt x="803" y="5"/>
                    <a:pt x="784" y="-2"/>
                    <a:pt x="770" y="1"/>
                  </a:cubicBezTo>
                  <a:cubicBezTo>
                    <a:pt x="722" y="19"/>
                    <a:pt x="682" y="49"/>
                    <a:pt x="652" y="89"/>
                  </a:cubicBezTo>
                  <a:cubicBezTo>
                    <a:pt x="480" y="8"/>
                    <a:pt x="290" y="151"/>
                    <a:pt x="315" y="342"/>
                  </a:cubicBezTo>
                  <a:cubicBezTo>
                    <a:pt x="216" y="394"/>
                    <a:pt x="158" y="500"/>
                    <a:pt x="168" y="613"/>
                  </a:cubicBezTo>
                  <a:cubicBezTo>
                    <a:pt x="62" y="654"/>
                    <a:pt x="18" y="778"/>
                    <a:pt x="77" y="877"/>
                  </a:cubicBezTo>
                  <a:cubicBezTo>
                    <a:pt x="26" y="932"/>
                    <a:pt x="-4" y="1002"/>
                    <a:pt x="0" y="1079"/>
                  </a:cubicBezTo>
                  <a:lnTo>
                    <a:pt x="0" y="1079"/>
                  </a:lnTo>
                  <a:cubicBezTo>
                    <a:pt x="3" y="1174"/>
                    <a:pt x="51" y="1259"/>
                    <a:pt x="132" y="1306"/>
                  </a:cubicBezTo>
                  <a:cubicBezTo>
                    <a:pt x="77" y="1412"/>
                    <a:pt x="110" y="1544"/>
                    <a:pt x="212" y="1614"/>
                  </a:cubicBezTo>
                  <a:cubicBezTo>
                    <a:pt x="202" y="1673"/>
                    <a:pt x="205" y="1735"/>
                    <a:pt x="223" y="1787"/>
                  </a:cubicBezTo>
                  <a:cubicBezTo>
                    <a:pt x="227" y="1805"/>
                    <a:pt x="246" y="1812"/>
                    <a:pt x="264" y="1808"/>
                  </a:cubicBezTo>
                  <a:cubicBezTo>
                    <a:pt x="278" y="1801"/>
                    <a:pt x="290" y="1783"/>
                    <a:pt x="282" y="1768"/>
                  </a:cubicBezTo>
                  <a:cubicBezTo>
                    <a:pt x="227" y="1596"/>
                    <a:pt x="355" y="1416"/>
                    <a:pt x="539" y="1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60;p48">
              <a:extLst>
                <a:ext uri="{FF2B5EF4-FFF2-40B4-BE49-F238E27FC236}">
                  <a16:creationId xmlns:a16="http://schemas.microsoft.com/office/drawing/2014/main" id="{32E73BB6-04C2-42DB-AD37-D1F92171E808}"/>
                </a:ext>
              </a:extLst>
            </p:cNvPr>
            <p:cNvSpPr/>
            <p:nvPr/>
          </p:nvSpPr>
          <p:spPr>
            <a:xfrm>
              <a:off x="1602426" y="1432866"/>
              <a:ext cx="49468" cy="71976"/>
            </a:xfrm>
            <a:custGeom>
              <a:avLst/>
              <a:gdLst/>
              <a:ahLst/>
              <a:cxnLst/>
              <a:rect l="l" t="t" r="r" b="b"/>
              <a:pathLst>
                <a:path w="200" h="291" extrusionOk="0">
                  <a:moveTo>
                    <a:pt x="24" y="228"/>
                  </a:moveTo>
                  <a:lnTo>
                    <a:pt x="24" y="228"/>
                  </a:lnTo>
                  <a:cubicBezTo>
                    <a:pt x="6" y="232"/>
                    <a:pt x="-5" y="250"/>
                    <a:pt x="2" y="268"/>
                  </a:cubicBezTo>
                  <a:cubicBezTo>
                    <a:pt x="6" y="283"/>
                    <a:pt x="24" y="294"/>
                    <a:pt x="39" y="290"/>
                  </a:cubicBezTo>
                  <a:cubicBezTo>
                    <a:pt x="156" y="257"/>
                    <a:pt x="222" y="140"/>
                    <a:pt x="193" y="26"/>
                  </a:cubicBezTo>
                  <a:cubicBezTo>
                    <a:pt x="186" y="8"/>
                    <a:pt x="171" y="-3"/>
                    <a:pt x="153" y="1"/>
                  </a:cubicBezTo>
                  <a:cubicBezTo>
                    <a:pt x="134" y="8"/>
                    <a:pt x="127" y="26"/>
                    <a:pt x="131" y="41"/>
                  </a:cubicBezTo>
                  <a:cubicBezTo>
                    <a:pt x="153" y="122"/>
                    <a:pt x="105" y="206"/>
                    <a:pt x="24" y="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61;p48">
              <a:extLst>
                <a:ext uri="{FF2B5EF4-FFF2-40B4-BE49-F238E27FC236}">
                  <a16:creationId xmlns:a16="http://schemas.microsoft.com/office/drawing/2014/main" id="{1EB0361A-10FD-4F4B-92CD-065A7D46BE1A}"/>
                </a:ext>
              </a:extLst>
            </p:cNvPr>
            <p:cNvSpPr/>
            <p:nvPr/>
          </p:nvSpPr>
          <p:spPr>
            <a:xfrm>
              <a:off x="1593027" y="1711125"/>
              <a:ext cx="43779" cy="49468"/>
            </a:xfrm>
            <a:custGeom>
              <a:avLst/>
              <a:gdLst/>
              <a:ahLst/>
              <a:cxnLst/>
              <a:rect l="l" t="t" r="r" b="b"/>
              <a:pathLst>
                <a:path w="177" h="200" extrusionOk="0">
                  <a:moveTo>
                    <a:pt x="30" y="137"/>
                  </a:moveTo>
                  <a:lnTo>
                    <a:pt x="30" y="137"/>
                  </a:lnTo>
                  <a:cubicBezTo>
                    <a:pt x="11" y="137"/>
                    <a:pt x="0" y="155"/>
                    <a:pt x="0" y="170"/>
                  </a:cubicBezTo>
                  <a:cubicBezTo>
                    <a:pt x="0" y="188"/>
                    <a:pt x="18" y="203"/>
                    <a:pt x="33" y="199"/>
                  </a:cubicBezTo>
                  <a:cubicBezTo>
                    <a:pt x="121" y="192"/>
                    <a:pt x="187" y="115"/>
                    <a:pt x="176" y="27"/>
                  </a:cubicBezTo>
                  <a:cubicBezTo>
                    <a:pt x="176" y="12"/>
                    <a:pt x="162" y="-2"/>
                    <a:pt x="143" y="1"/>
                  </a:cubicBezTo>
                  <a:cubicBezTo>
                    <a:pt x="125" y="1"/>
                    <a:pt x="114" y="16"/>
                    <a:pt x="114" y="34"/>
                  </a:cubicBezTo>
                  <a:cubicBezTo>
                    <a:pt x="118" y="86"/>
                    <a:pt x="81" y="133"/>
                    <a:pt x="30" y="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62;p48">
              <a:extLst>
                <a:ext uri="{FF2B5EF4-FFF2-40B4-BE49-F238E27FC236}">
                  <a16:creationId xmlns:a16="http://schemas.microsoft.com/office/drawing/2014/main" id="{DE4B81D0-EF83-41AD-A5AC-5C8198B13D72}"/>
                </a:ext>
              </a:extLst>
            </p:cNvPr>
            <p:cNvSpPr/>
            <p:nvPr/>
          </p:nvSpPr>
          <p:spPr>
            <a:xfrm>
              <a:off x="1531686" y="1571872"/>
              <a:ext cx="44027" cy="43532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21" y="0"/>
                    <a:pt x="6" y="7"/>
                    <a:pt x="2" y="18"/>
                  </a:cubicBezTo>
                  <a:cubicBezTo>
                    <a:pt x="-5" y="40"/>
                    <a:pt x="14" y="62"/>
                    <a:pt x="32" y="62"/>
                  </a:cubicBezTo>
                  <a:lnTo>
                    <a:pt x="32" y="62"/>
                  </a:lnTo>
                  <a:cubicBezTo>
                    <a:pt x="79" y="62"/>
                    <a:pt x="116" y="99"/>
                    <a:pt x="116" y="143"/>
                  </a:cubicBezTo>
                  <a:cubicBezTo>
                    <a:pt x="116" y="161"/>
                    <a:pt x="131" y="176"/>
                    <a:pt x="149" y="176"/>
                  </a:cubicBezTo>
                  <a:lnTo>
                    <a:pt x="149" y="176"/>
                  </a:lnTo>
                  <a:cubicBezTo>
                    <a:pt x="164" y="176"/>
                    <a:pt x="178" y="161"/>
                    <a:pt x="178" y="143"/>
                  </a:cubicBezTo>
                  <a:cubicBezTo>
                    <a:pt x="178" y="62"/>
                    <a:pt x="11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63;p48">
              <a:extLst>
                <a:ext uri="{FF2B5EF4-FFF2-40B4-BE49-F238E27FC236}">
                  <a16:creationId xmlns:a16="http://schemas.microsoft.com/office/drawing/2014/main" id="{5B74EF16-1013-4690-97D7-C5AB452D55FB}"/>
                </a:ext>
              </a:extLst>
            </p:cNvPr>
            <p:cNvSpPr/>
            <p:nvPr/>
          </p:nvSpPr>
          <p:spPr>
            <a:xfrm>
              <a:off x="1502005" y="1330467"/>
              <a:ext cx="464752" cy="536975"/>
            </a:xfrm>
            <a:custGeom>
              <a:avLst/>
              <a:gdLst/>
              <a:ahLst/>
              <a:cxnLst/>
              <a:rect l="l" t="t" r="r" b="b"/>
              <a:pathLst>
                <a:path w="1879" h="2171" extrusionOk="0">
                  <a:moveTo>
                    <a:pt x="1791" y="1214"/>
                  </a:moveTo>
                  <a:lnTo>
                    <a:pt x="1791" y="1214"/>
                  </a:lnTo>
                  <a:cubicBezTo>
                    <a:pt x="1794" y="1001"/>
                    <a:pt x="1794" y="1001"/>
                    <a:pt x="1794" y="1001"/>
                  </a:cubicBezTo>
                  <a:cubicBezTo>
                    <a:pt x="1831" y="987"/>
                    <a:pt x="1860" y="950"/>
                    <a:pt x="1860" y="910"/>
                  </a:cubicBezTo>
                  <a:cubicBezTo>
                    <a:pt x="1860" y="858"/>
                    <a:pt x="1820" y="814"/>
                    <a:pt x="1769" y="811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69" y="690"/>
                    <a:pt x="1787" y="660"/>
                    <a:pt x="1787" y="624"/>
                  </a:cubicBezTo>
                  <a:cubicBezTo>
                    <a:pt x="1787" y="569"/>
                    <a:pt x="1739" y="525"/>
                    <a:pt x="1681" y="528"/>
                  </a:cubicBezTo>
                  <a:cubicBezTo>
                    <a:pt x="1626" y="396"/>
                    <a:pt x="1626" y="396"/>
                    <a:pt x="1626" y="396"/>
                  </a:cubicBezTo>
                  <a:cubicBezTo>
                    <a:pt x="1714" y="323"/>
                    <a:pt x="1662" y="184"/>
                    <a:pt x="1552" y="184"/>
                  </a:cubicBezTo>
                  <a:cubicBezTo>
                    <a:pt x="1519" y="184"/>
                    <a:pt x="1490" y="195"/>
                    <a:pt x="1472" y="217"/>
                  </a:cubicBezTo>
                  <a:cubicBezTo>
                    <a:pt x="1310" y="118"/>
                    <a:pt x="1310" y="118"/>
                    <a:pt x="1310" y="118"/>
                  </a:cubicBezTo>
                  <a:cubicBezTo>
                    <a:pt x="1325" y="55"/>
                    <a:pt x="1278" y="0"/>
                    <a:pt x="1215" y="0"/>
                  </a:cubicBezTo>
                  <a:cubicBezTo>
                    <a:pt x="1164" y="0"/>
                    <a:pt x="1120" y="41"/>
                    <a:pt x="1120" y="92"/>
                  </a:cubicBezTo>
                  <a:cubicBezTo>
                    <a:pt x="889" y="165"/>
                    <a:pt x="889" y="165"/>
                    <a:pt x="889" y="165"/>
                  </a:cubicBezTo>
                  <a:cubicBezTo>
                    <a:pt x="863" y="125"/>
                    <a:pt x="819" y="103"/>
                    <a:pt x="771" y="111"/>
                  </a:cubicBezTo>
                  <a:cubicBezTo>
                    <a:pt x="738" y="67"/>
                    <a:pt x="691" y="33"/>
                    <a:pt x="636" y="19"/>
                  </a:cubicBezTo>
                  <a:cubicBezTo>
                    <a:pt x="618" y="11"/>
                    <a:pt x="595" y="26"/>
                    <a:pt x="595" y="48"/>
                  </a:cubicBezTo>
                  <a:cubicBezTo>
                    <a:pt x="595" y="63"/>
                    <a:pt x="606" y="74"/>
                    <a:pt x="618" y="77"/>
                  </a:cubicBezTo>
                  <a:cubicBezTo>
                    <a:pt x="654" y="88"/>
                    <a:pt x="687" y="111"/>
                    <a:pt x="713" y="140"/>
                  </a:cubicBezTo>
                  <a:cubicBezTo>
                    <a:pt x="687" y="158"/>
                    <a:pt x="669" y="191"/>
                    <a:pt x="669" y="228"/>
                  </a:cubicBezTo>
                  <a:cubicBezTo>
                    <a:pt x="669" y="283"/>
                    <a:pt x="709" y="331"/>
                    <a:pt x="760" y="345"/>
                  </a:cubicBezTo>
                  <a:cubicBezTo>
                    <a:pt x="760" y="613"/>
                    <a:pt x="760" y="613"/>
                    <a:pt x="760" y="613"/>
                  </a:cubicBezTo>
                  <a:cubicBezTo>
                    <a:pt x="713" y="627"/>
                    <a:pt x="687" y="675"/>
                    <a:pt x="698" y="723"/>
                  </a:cubicBezTo>
                  <a:cubicBezTo>
                    <a:pt x="445" y="869"/>
                    <a:pt x="445" y="869"/>
                    <a:pt x="445" y="869"/>
                  </a:cubicBezTo>
                  <a:cubicBezTo>
                    <a:pt x="434" y="873"/>
                    <a:pt x="430" y="884"/>
                    <a:pt x="430" y="895"/>
                  </a:cubicBezTo>
                  <a:cubicBezTo>
                    <a:pt x="430" y="1276"/>
                    <a:pt x="430" y="1276"/>
                    <a:pt x="430" y="1276"/>
                  </a:cubicBezTo>
                  <a:cubicBezTo>
                    <a:pt x="430" y="1287"/>
                    <a:pt x="434" y="1298"/>
                    <a:pt x="445" y="1302"/>
                  </a:cubicBezTo>
                  <a:cubicBezTo>
                    <a:pt x="698" y="1449"/>
                    <a:pt x="698" y="1449"/>
                    <a:pt x="698" y="1449"/>
                  </a:cubicBezTo>
                  <a:cubicBezTo>
                    <a:pt x="687" y="1496"/>
                    <a:pt x="716" y="1544"/>
                    <a:pt x="760" y="1559"/>
                  </a:cubicBezTo>
                  <a:cubicBezTo>
                    <a:pt x="760" y="1808"/>
                    <a:pt x="760" y="1808"/>
                    <a:pt x="760" y="1808"/>
                  </a:cubicBezTo>
                  <a:cubicBezTo>
                    <a:pt x="683" y="1830"/>
                    <a:pt x="665" y="1929"/>
                    <a:pt x="731" y="1977"/>
                  </a:cubicBezTo>
                  <a:cubicBezTo>
                    <a:pt x="691" y="2050"/>
                    <a:pt x="614" y="2097"/>
                    <a:pt x="518" y="2097"/>
                  </a:cubicBezTo>
                  <a:cubicBezTo>
                    <a:pt x="390" y="2097"/>
                    <a:pt x="280" y="1991"/>
                    <a:pt x="280" y="1859"/>
                  </a:cubicBezTo>
                  <a:cubicBezTo>
                    <a:pt x="280" y="1845"/>
                    <a:pt x="273" y="1833"/>
                    <a:pt x="258" y="1830"/>
                  </a:cubicBezTo>
                  <a:cubicBezTo>
                    <a:pt x="236" y="1822"/>
                    <a:pt x="218" y="1841"/>
                    <a:pt x="218" y="1859"/>
                  </a:cubicBezTo>
                  <a:cubicBezTo>
                    <a:pt x="218" y="1903"/>
                    <a:pt x="225" y="1944"/>
                    <a:pt x="243" y="1980"/>
                  </a:cubicBezTo>
                  <a:cubicBezTo>
                    <a:pt x="170" y="1980"/>
                    <a:pt x="104" y="1951"/>
                    <a:pt x="56" y="1900"/>
                  </a:cubicBezTo>
                  <a:cubicBezTo>
                    <a:pt x="42" y="1889"/>
                    <a:pt x="16" y="1889"/>
                    <a:pt x="5" y="1907"/>
                  </a:cubicBezTo>
                  <a:cubicBezTo>
                    <a:pt x="-2" y="1918"/>
                    <a:pt x="-2" y="1936"/>
                    <a:pt x="9" y="1947"/>
                  </a:cubicBezTo>
                  <a:cubicBezTo>
                    <a:pt x="82" y="2017"/>
                    <a:pt x="178" y="2053"/>
                    <a:pt x="280" y="2042"/>
                  </a:cubicBezTo>
                  <a:cubicBezTo>
                    <a:pt x="412" y="2222"/>
                    <a:pt x="691" y="2197"/>
                    <a:pt x="790" y="1998"/>
                  </a:cubicBezTo>
                  <a:cubicBezTo>
                    <a:pt x="823" y="1998"/>
                    <a:pt x="848" y="1980"/>
                    <a:pt x="867" y="1958"/>
                  </a:cubicBezTo>
                  <a:cubicBezTo>
                    <a:pt x="1164" y="2050"/>
                    <a:pt x="1164" y="2050"/>
                    <a:pt x="1164" y="2050"/>
                  </a:cubicBezTo>
                  <a:cubicBezTo>
                    <a:pt x="1160" y="2116"/>
                    <a:pt x="1215" y="2171"/>
                    <a:pt x="1281" y="2171"/>
                  </a:cubicBezTo>
                  <a:cubicBezTo>
                    <a:pt x="1373" y="2171"/>
                    <a:pt x="1431" y="2072"/>
                    <a:pt x="1384" y="1995"/>
                  </a:cubicBezTo>
                  <a:cubicBezTo>
                    <a:pt x="1607" y="1768"/>
                    <a:pt x="1607" y="1768"/>
                    <a:pt x="1607" y="1768"/>
                  </a:cubicBezTo>
                  <a:cubicBezTo>
                    <a:pt x="1670" y="1797"/>
                    <a:pt x="1747" y="1749"/>
                    <a:pt x="1747" y="1680"/>
                  </a:cubicBezTo>
                  <a:cubicBezTo>
                    <a:pt x="1747" y="1647"/>
                    <a:pt x="1732" y="1617"/>
                    <a:pt x="1706" y="1599"/>
                  </a:cubicBezTo>
                  <a:cubicBezTo>
                    <a:pt x="1754" y="1449"/>
                    <a:pt x="1754" y="1449"/>
                    <a:pt x="1754" y="1449"/>
                  </a:cubicBezTo>
                  <a:cubicBezTo>
                    <a:pt x="1824" y="1449"/>
                    <a:pt x="1879" y="1393"/>
                    <a:pt x="1879" y="1328"/>
                  </a:cubicBezTo>
                  <a:cubicBezTo>
                    <a:pt x="1879" y="1273"/>
                    <a:pt x="1842" y="1229"/>
                    <a:pt x="1791" y="1214"/>
                  </a:cubicBezTo>
                  <a:moveTo>
                    <a:pt x="1560" y="1720"/>
                  </a:moveTo>
                  <a:lnTo>
                    <a:pt x="1560" y="1720"/>
                  </a:lnTo>
                  <a:cubicBezTo>
                    <a:pt x="1340" y="1947"/>
                    <a:pt x="1340" y="1947"/>
                    <a:pt x="1340" y="1947"/>
                  </a:cubicBezTo>
                  <a:cubicBezTo>
                    <a:pt x="1340" y="1944"/>
                    <a:pt x="1336" y="1944"/>
                    <a:pt x="1336" y="1944"/>
                  </a:cubicBezTo>
                  <a:cubicBezTo>
                    <a:pt x="1406" y="1603"/>
                    <a:pt x="1406" y="1603"/>
                    <a:pt x="1406" y="1603"/>
                  </a:cubicBezTo>
                  <a:cubicBezTo>
                    <a:pt x="1424" y="1599"/>
                    <a:pt x="1439" y="1592"/>
                    <a:pt x="1454" y="1581"/>
                  </a:cubicBezTo>
                  <a:cubicBezTo>
                    <a:pt x="1552" y="1650"/>
                    <a:pt x="1552" y="1650"/>
                    <a:pt x="1552" y="1650"/>
                  </a:cubicBezTo>
                  <a:cubicBezTo>
                    <a:pt x="1549" y="1672"/>
                    <a:pt x="1549" y="1698"/>
                    <a:pt x="1560" y="1720"/>
                  </a:cubicBezTo>
                  <a:moveTo>
                    <a:pt x="838" y="1808"/>
                  </a:moveTo>
                  <a:lnTo>
                    <a:pt x="838" y="1808"/>
                  </a:lnTo>
                  <a:cubicBezTo>
                    <a:pt x="834" y="1808"/>
                    <a:pt x="830" y="1808"/>
                    <a:pt x="826" y="1804"/>
                  </a:cubicBezTo>
                  <a:cubicBezTo>
                    <a:pt x="826" y="1562"/>
                    <a:pt x="826" y="1562"/>
                    <a:pt x="826" y="1562"/>
                  </a:cubicBezTo>
                  <a:cubicBezTo>
                    <a:pt x="841" y="1555"/>
                    <a:pt x="852" y="1548"/>
                    <a:pt x="863" y="1540"/>
                  </a:cubicBezTo>
                  <a:cubicBezTo>
                    <a:pt x="962" y="1588"/>
                    <a:pt x="962" y="1588"/>
                    <a:pt x="962" y="1588"/>
                  </a:cubicBezTo>
                  <a:cubicBezTo>
                    <a:pt x="958" y="1617"/>
                    <a:pt x="962" y="1643"/>
                    <a:pt x="977" y="1669"/>
                  </a:cubicBezTo>
                  <a:lnTo>
                    <a:pt x="838" y="1808"/>
                  </a:lnTo>
                  <a:moveTo>
                    <a:pt x="1061" y="822"/>
                  </a:moveTo>
                  <a:lnTo>
                    <a:pt x="1061" y="822"/>
                  </a:lnTo>
                  <a:cubicBezTo>
                    <a:pt x="889" y="723"/>
                    <a:pt x="889" y="723"/>
                    <a:pt x="889" y="723"/>
                  </a:cubicBezTo>
                  <a:cubicBezTo>
                    <a:pt x="892" y="708"/>
                    <a:pt x="892" y="693"/>
                    <a:pt x="889" y="679"/>
                  </a:cubicBezTo>
                  <a:cubicBezTo>
                    <a:pt x="1046" y="583"/>
                    <a:pt x="1046" y="583"/>
                    <a:pt x="1046" y="583"/>
                  </a:cubicBezTo>
                  <a:cubicBezTo>
                    <a:pt x="1061" y="595"/>
                    <a:pt x="1076" y="602"/>
                    <a:pt x="1094" y="609"/>
                  </a:cubicBezTo>
                  <a:cubicBezTo>
                    <a:pt x="1094" y="803"/>
                    <a:pt x="1094" y="803"/>
                    <a:pt x="1094" y="803"/>
                  </a:cubicBezTo>
                  <a:cubicBezTo>
                    <a:pt x="1083" y="807"/>
                    <a:pt x="1072" y="814"/>
                    <a:pt x="1061" y="822"/>
                  </a:cubicBezTo>
                  <a:moveTo>
                    <a:pt x="863" y="327"/>
                  </a:moveTo>
                  <a:lnTo>
                    <a:pt x="863" y="327"/>
                  </a:lnTo>
                  <a:cubicBezTo>
                    <a:pt x="1017" y="448"/>
                    <a:pt x="1017" y="448"/>
                    <a:pt x="1017" y="448"/>
                  </a:cubicBezTo>
                  <a:cubicBezTo>
                    <a:pt x="1010" y="473"/>
                    <a:pt x="1006" y="503"/>
                    <a:pt x="1014" y="528"/>
                  </a:cubicBezTo>
                  <a:cubicBezTo>
                    <a:pt x="856" y="627"/>
                    <a:pt x="856" y="627"/>
                    <a:pt x="856" y="627"/>
                  </a:cubicBezTo>
                  <a:cubicBezTo>
                    <a:pt x="848" y="620"/>
                    <a:pt x="838" y="613"/>
                    <a:pt x="826" y="609"/>
                  </a:cubicBezTo>
                  <a:cubicBezTo>
                    <a:pt x="826" y="345"/>
                    <a:pt x="826" y="345"/>
                    <a:pt x="826" y="345"/>
                  </a:cubicBezTo>
                  <a:cubicBezTo>
                    <a:pt x="841" y="341"/>
                    <a:pt x="852" y="334"/>
                    <a:pt x="863" y="327"/>
                  </a:cubicBezTo>
                  <a:moveTo>
                    <a:pt x="1226" y="199"/>
                  </a:moveTo>
                  <a:lnTo>
                    <a:pt x="1226" y="199"/>
                  </a:lnTo>
                  <a:cubicBezTo>
                    <a:pt x="1244" y="195"/>
                    <a:pt x="1263" y="187"/>
                    <a:pt x="1278" y="176"/>
                  </a:cubicBezTo>
                  <a:cubicBezTo>
                    <a:pt x="1439" y="272"/>
                    <a:pt x="1439" y="272"/>
                    <a:pt x="1439" y="272"/>
                  </a:cubicBezTo>
                  <a:cubicBezTo>
                    <a:pt x="1431" y="290"/>
                    <a:pt x="1431" y="305"/>
                    <a:pt x="1435" y="323"/>
                  </a:cubicBezTo>
                  <a:cubicBezTo>
                    <a:pt x="1215" y="419"/>
                    <a:pt x="1215" y="419"/>
                    <a:pt x="1215" y="419"/>
                  </a:cubicBezTo>
                  <a:cubicBezTo>
                    <a:pt x="1208" y="407"/>
                    <a:pt x="1197" y="396"/>
                    <a:pt x="1182" y="389"/>
                  </a:cubicBezTo>
                  <a:lnTo>
                    <a:pt x="1226" y="199"/>
                  </a:lnTo>
                  <a:moveTo>
                    <a:pt x="1622" y="697"/>
                  </a:moveTo>
                  <a:lnTo>
                    <a:pt x="1622" y="697"/>
                  </a:lnTo>
                  <a:cubicBezTo>
                    <a:pt x="1637" y="712"/>
                    <a:pt x="1659" y="723"/>
                    <a:pt x="1681" y="723"/>
                  </a:cubicBezTo>
                  <a:cubicBezTo>
                    <a:pt x="1706" y="829"/>
                    <a:pt x="1706" y="829"/>
                    <a:pt x="1706" y="829"/>
                  </a:cubicBezTo>
                  <a:cubicBezTo>
                    <a:pt x="1699" y="833"/>
                    <a:pt x="1695" y="836"/>
                    <a:pt x="1688" y="844"/>
                  </a:cubicBezTo>
                  <a:cubicBezTo>
                    <a:pt x="1542" y="778"/>
                    <a:pt x="1542" y="778"/>
                    <a:pt x="1542" y="778"/>
                  </a:cubicBezTo>
                  <a:cubicBezTo>
                    <a:pt x="1545" y="763"/>
                    <a:pt x="1545" y="752"/>
                    <a:pt x="1542" y="737"/>
                  </a:cubicBezTo>
                  <a:lnTo>
                    <a:pt x="1622" y="697"/>
                  </a:lnTo>
                  <a:moveTo>
                    <a:pt x="1395" y="1540"/>
                  </a:moveTo>
                  <a:lnTo>
                    <a:pt x="1395" y="1540"/>
                  </a:lnTo>
                  <a:cubicBezTo>
                    <a:pt x="1376" y="1540"/>
                    <a:pt x="1358" y="1522"/>
                    <a:pt x="1358" y="1504"/>
                  </a:cubicBezTo>
                  <a:cubicBezTo>
                    <a:pt x="1358" y="1485"/>
                    <a:pt x="1376" y="1471"/>
                    <a:pt x="1395" y="1471"/>
                  </a:cubicBezTo>
                  <a:cubicBezTo>
                    <a:pt x="1413" y="1471"/>
                    <a:pt x="1428" y="1485"/>
                    <a:pt x="1428" y="1504"/>
                  </a:cubicBezTo>
                  <a:cubicBezTo>
                    <a:pt x="1428" y="1522"/>
                    <a:pt x="1413" y="1540"/>
                    <a:pt x="1395" y="1540"/>
                  </a:cubicBezTo>
                  <a:moveTo>
                    <a:pt x="1123" y="1504"/>
                  </a:moveTo>
                  <a:lnTo>
                    <a:pt x="1123" y="1504"/>
                  </a:lnTo>
                  <a:cubicBezTo>
                    <a:pt x="1146" y="1372"/>
                    <a:pt x="1146" y="1372"/>
                    <a:pt x="1146" y="1372"/>
                  </a:cubicBezTo>
                  <a:cubicBezTo>
                    <a:pt x="1156" y="1372"/>
                    <a:pt x="1167" y="1368"/>
                    <a:pt x="1175" y="1361"/>
                  </a:cubicBezTo>
                  <a:cubicBezTo>
                    <a:pt x="1303" y="1471"/>
                    <a:pt x="1303" y="1471"/>
                    <a:pt x="1303" y="1471"/>
                  </a:cubicBezTo>
                  <a:cubicBezTo>
                    <a:pt x="1299" y="1481"/>
                    <a:pt x="1296" y="1493"/>
                    <a:pt x="1296" y="1504"/>
                  </a:cubicBezTo>
                  <a:cubicBezTo>
                    <a:pt x="1175" y="1544"/>
                    <a:pt x="1175" y="1544"/>
                    <a:pt x="1175" y="1544"/>
                  </a:cubicBezTo>
                  <a:cubicBezTo>
                    <a:pt x="1164" y="1525"/>
                    <a:pt x="1146" y="1511"/>
                    <a:pt x="1123" y="1504"/>
                  </a:cubicBezTo>
                  <a:moveTo>
                    <a:pt x="1156" y="609"/>
                  </a:moveTo>
                  <a:lnTo>
                    <a:pt x="1156" y="609"/>
                  </a:lnTo>
                  <a:cubicBezTo>
                    <a:pt x="1167" y="605"/>
                    <a:pt x="1178" y="602"/>
                    <a:pt x="1190" y="595"/>
                  </a:cubicBezTo>
                  <a:cubicBezTo>
                    <a:pt x="1322" y="708"/>
                    <a:pt x="1322" y="708"/>
                    <a:pt x="1322" y="708"/>
                  </a:cubicBezTo>
                  <a:cubicBezTo>
                    <a:pt x="1310" y="730"/>
                    <a:pt x="1307" y="756"/>
                    <a:pt x="1310" y="778"/>
                  </a:cubicBezTo>
                  <a:cubicBezTo>
                    <a:pt x="1197" y="829"/>
                    <a:pt x="1197" y="829"/>
                    <a:pt x="1197" y="829"/>
                  </a:cubicBezTo>
                  <a:cubicBezTo>
                    <a:pt x="1186" y="818"/>
                    <a:pt x="1171" y="807"/>
                    <a:pt x="1156" y="803"/>
                  </a:cubicBezTo>
                  <a:lnTo>
                    <a:pt x="1156" y="609"/>
                  </a:lnTo>
                  <a:moveTo>
                    <a:pt x="1167" y="983"/>
                  </a:moveTo>
                  <a:lnTo>
                    <a:pt x="1167" y="983"/>
                  </a:lnTo>
                  <a:cubicBezTo>
                    <a:pt x="1274" y="1097"/>
                    <a:pt x="1274" y="1097"/>
                    <a:pt x="1274" y="1097"/>
                  </a:cubicBezTo>
                  <a:cubicBezTo>
                    <a:pt x="1266" y="1115"/>
                    <a:pt x="1263" y="1137"/>
                    <a:pt x="1266" y="1159"/>
                  </a:cubicBezTo>
                  <a:cubicBezTo>
                    <a:pt x="1190" y="1203"/>
                    <a:pt x="1190" y="1203"/>
                    <a:pt x="1190" y="1203"/>
                  </a:cubicBezTo>
                  <a:cubicBezTo>
                    <a:pt x="1178" y="1196"/>
                    <a:pt x="1171" y="1188"/>
                    <a:pt x="1156" y="1185"/>
                  </a:cubicBezTo>
                  <a:cubicBezTo>
                    <a:pt x="1156" y="987"/>
                    <a:pt x="1156" y="987"/>
                    <a:pt x="1156" y="987"/>
                  </a:cubicBezTo>
                  <a:cubicBezTo>
                    <a:pt x="1160" y="987"/>
                    <a:pt x="1164" y="983"/>
                    <a:pt x="1167" y="983"/>
                  </a:cubicBezTo>
                  <a:moveTo>
                    <a:pt x="1362" y="1108"/>
                  </a:moveTo>
                  <a:lnTo>
                    <a:pt x="1362" y="1108"/>
                  </a:lnTo>
                  <a:cubicBezTo>
                    <a:pt x="1380" y="1108"/>
                    <a:pt x="1395" y="1122"/>
                    <a:pt x="1395" y="1141"/>
                  </a:cubicBezTo>
                  <a:cubicBezTo>
                    <a:pt x="1395" y="1159"/>
                    <a:pt x="1380" y="1173"/>
                    <a:pt x="1362" y="1173"/>
                  </a:cubicBezTo>
                  <a:cubicBezTo>
                    <a:pt x="1343" y="1173"/>
                    <a:pt x="1329" y="1159"/>
                    <a:pt x="1329" y="1141"/>
                  </a:cubicBezTo>
                  <a:cubicBezTo>
                    <a:pt x="1329" y="1122"/>
                    <a:pt x="1343" y="1108"/>
                    <a:pt x="1362" y="1108"/>
                  </a:cubicBezTo>
                  <a:moveTo>
                    <a:pt x="1343" y="1419"/>
                  </a:moveTo>
                  <a:lnTo>
                    <a:pt x="1343" y="1419"/>
                  </a:lnTo>
                  <a:cubicBezTo>
                    <a:pt x="1215" y="1313"/>
                    <a:pt x="1215" y="1313"/>
                    <a:pt x="1215" y="1313"/>
                  </a:cubicBezTo>
                  <a:cubicBezTo>
                    <a:pt x="1222" y="1295"/>
                    <a:pt x="1226" y="1276"/>
                    <a:pt x="1222" y="1258"/>
                  </a:cubicBezTo>
                  <a:cubicBezTo>
                    <a:pt x="1299" y="1214"/>
                    <a:pt x="1299" y="1214"/>
                    <a:pt x="1299" y="1214"/>
                  </a:cubicBezTo>
                  <a:cubicBezTo>
                    <a:pt x="1310" y="1225"/>
                    <a:pt x="1322" y="1232"/>
                    <a:pt x="1340" y="123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51" y="1416"/>
                    <a:pt x="1347" y="1419"/>
                    <a:pt x="1343" y="1419"/>
                  </a:cubicBezTo>
                  <a:moveTo>
                    <a:pt x="1347" y="1045"/>
                  </a:moveTo>
                  <a:lnTo>
                    <a:pt x="1347" y="1045"/>
                  </a:lnTo>
                  <a:cubicBezTo>
                    <a:pt x="1336" y="1045"/>
                    <a:pt x="1329" y="1049"/>
                    <a:pt x="1322" y="1053"/>
                  </a:cubicBezTo>
                  <a:cubicBezTo>
                    <a:pt x="1211" y="939"/>
                    <a:pt x="1211" y="939"/>
                    <a:pt x="1211" y="939"/>
                  </a:cubicBezTo>
                  <a:cubicBezTo>
                    <a:pt x="1222" y="921"/>
                    <a:pt x="1222" y="902"/>
                    <a:pt x="1222" y="884"/>
                  </a:cubicBezTo>
                  <a:cubicBezTo>
                    <a:pt x="1336" y="836"/>
                    <a:pt x="1336" y="836"/>
                    <a:pt x="1336" y="836"/>
                  </a:cubicBezTo>
                  <a:cubicBezTo>
                    <a:pt x="1347" y="847"/>
                    <a:pt x="1358" y="858"/>
                    <a:pt x="1376" y="866"/>
                  </a:cubicBezTo>
                  <a:lnTo>
                    <a:pt x="1347" y="1045"/>
                  </a:lnTo>
                  <a:moveTo>
                    <a:pt x="1424" y="814"/>
                  </a:moveTo>
                  <a:lnTo>
                    <a:pt x="1424" y="814"/>
                  </a:lnTo>
                  <a:cubicBezTo>
                    <a:pt x="1395" y="814"/>
                    <a:pt x="1373" y="792"/>
                    <a:pt x="1373" y="759"/>
                  </a:cubicBezTo>
                  <a:cubicBezTo>
                    <a:pt x="1373" y="730"/>
                    <a:pt x="1395" y="704"/>
                    <a:pt x="1424" y="704"/>
                  </a:cubicBezTo>
                  <a:cubicBezTo>
                    <a:pt x="1457" y="704"/>
                    <a:pt x="1479" y="730"/>
                    <a:pt x="1479" y="759"/>
                  </a:cubicBezTo>
                  <a:cubicBezTo>
                    <a:pt x="1479" y="792"/>
                    <a:pt x="1457" y="814"/>
                    <a:pt x="1424" y="814"/>
                  </a:cubicBezTo>
                  <a:moveTo>
                    <a:pt x="1424" y="642"/>
                  </a:moveTo>
                  <a:lnTo>
                    <a:pt x="1424" y="642"/>
                  </a:lnTo>
                  <a:cubicBezTo>
                    <a:pt x="1402" y="642"/>
                    <a:pt x="1380" y="649"/>
                    <a:pt x="1362" y="660"/>
                  </a:cubicBezTo>
                  <a:cubicBezTo>
                    <a:pt x="1234" y="547"/>
                    <a:pt x="1234" y="547"/>
                    <a:pt x="1234" y="547"/>
                  </a:cubicBezTo>
                  <a:cubicBezTo>
                    <a:pt x="1241" y="525"/>
                    <a:pt x="1244" y="499"/>
                    <a:pt x="1241" y="477"/>
                  </a:cubicBezTo>
                  <a:cubicBezTo>
                    <a:pt x="1461" y="382"/>
                    <a:pt x="1461" y="382"/>
                    <a:pt x="1461" y="382"/>
                  </a:cubicBezTo>
                  <a:cubicBezTo>
                    <a:pt x="1468" y="389"/>
                    <a:pt x="1479" y="400"/>
                    <a:pt x="1490" y="407"/>
                  </a:cubicBezTo>
                  <a:lnTo>
                    <a:pt x="1424" y="642"/>
                  </a:lnTo>
                  <a:moveTo>
                    <a:pt x="1127" y="440"/>
                  </a:moveTo>
                  <a:lnTo>
                    <a:pt x="1127" y="440"/>
                  </a:lnTo>
                  <a:cubicBezTo>
                    <a:pt x="1156" y="440"/>
                    <a:pt x="1178" y="466"/>
                    <a:pt x="1178" y="495"/>
                  </a:cubicBezTo>
                  <a:cubicBezTo>
                    <a:pt x="1178" y="525"/>
                    <a:pt x="1156" y="551"/>
                    <a:pt x="1127" y="551"/>
                  </a:cubicBezTo>
                  <a:cubicBezTo>
                    <a:pt x="1094" y="551"/>
                    <a:pt x="1072" y="525"/>
                    <a:pt x="1072" y="495"/>
                  </a:cubicBezTo>
                  <a:cubicBezTo>
                    <a:pt x="1072" y="466"/>
                    <a:pt x="1094" y="440"/>
                    <a:pt x="1127" y="440"/>
                  </a:cubicBezTo>
                  <a:moveTo>
                    <a:pt x="1552" y="250"/>
                  </a:moveTo>
                  <a:lnTo>
                    <a:pt x="1552" y="250"/>
                  </a:lnTo>
                  <a:cubicBezTo>
                    <a:pt x="1582" y="250"/>
                    <a:pt x="1604" y="275"/>
                    <a:pt x="1604" y="305"/>
                  </a:cubicBezTo>
                  <a:cubicBezTo>
                    <a:pt x="1604" y="334"/>
                    <a:pt x="1582" y="360"/>
                    <a:pt x="1552" y="360"/>
                  </a:cubicBezTo>
                  <a:cubicBezTo>
                    <a:pt x="1519" y="360"/>
                    <a:pt x="1498" y="334"/>
                    <a:pt x="1498" y="305"/>
                  </a:cubicBezTo>
                  <a:cubicBezTo>
                    <a:pt x="1498" y="275"/>
                    <a:pt x="1519" y="250"/>
                    <a:pt x="1552" y="250"/>
                  </a:cubicBezTo>
                  <a:moveTo>
                    <a:pt x="1127" y="858"/>
                  </a:moveTo>
                  <a:lnTo>
                    <a:pt x="1127" y="858"/>
                  </a:lnTo>
                  <a:cubicBezTo>
                    <a:pt x="1146" y="858"/>
                    <a:pt x="1160" y="877"/>
                    <a:pt x="1160" y="895"/>
                  </a:cubicBezTo>
                  <a:cubicBezTo>
                    <a:pt x="1160" y="913"/>
                    <a:pt x="1146" y="928"/>
                    <a:pt x="1127" y="928"/>
                  </a:cubicBezTo>
                  <a:cubicBezTo>
                    <a:pt x="1105" y="928"/>
                    <a:pt x="1090" y="913"/>
                    <a:pt x="1090" y="895"/>
                  </a:cubicBezTo>
                  <a:cubicBezTo>
                    <a:pt x="1090" y="877"/>
                    <a:pt x="1105" y="858"/>
                    <a:pt x="1127" y="858"/>
                  </a:cubicBezTo>
                  <a:moveTo>
                    <a:pt x="1127" y="1243"/>
                  </a:moveTo>
                  <a:lnTo>
                    <a:pt x="1127" y="1243"/>
                  </a:lnTo>
                  <a:cubicBezTo>
                    <a:pt x="1146" y="1243"/>
                    <a:pt x="1160" y="1258"/>
                    <a:pt x="1160" y="1276"/>
                  </a:cubicBezTo>
                  <a:cubicBezTo>
                    <a:pt x="1160" y="1295"/>
                    <a:pt x="1146" y="1313"/>
                    <a:pt x="1127" y="1313"/>
                  </a:cubicBezTo>
                  <a:cubicBezTo>
                    <a:pt x="1105" y="1313"/>
                    <a:pt x="1090" y="1295"/>
                    <a:pt x="1090" y="1276"/>
                  </a:cubicBezTo>
                  <a:cubicBezTo>
                    <a:pt x="1090" y="1258"/>
                    <a:pt x="1105" y="1243"/>
                    <a:pt x="1127" y="1243"/>
                  </a:cubicBezTo>
                  <a:moveTo>
                    <a:pt x="1061" y="1349"/>
                  </a:moveTo>
                  <a:lnTo>
                    <a:pt x="1061" y="1349"/>
                  </a:lnTo>
                  <a:cubicBezTo>
                    <a:pt x="1068" y="1357"/>
                    <a:pt x="1076" y="1361"/>
                    <a:pt x="1079" y="1364"/>
                  </a:cubicBezTo>
                  <a:cubicBezTo>
                    <a:pt x="1061" y="1493"/>
                    <a:pt x="1061" y="1493"/>
                    <a:pt x="1061" y="1493"/>
                  </a:cubicBezTo>
                  <a:cubicBezTo>
                    <a:pt x="1032" y="1496"/>
                    <a:pt x="1010" y="1511"/>
                    <a:pt x="991" y="1533"/>
                  </a:cubicBezTo>
                  <a:cubicBezTo>
                    <a:pt x="889" y="1481"/>
                    <a:pt x="889" y="1481"/>
                    <a:pt x="889" y="1481"/>
                  </a:cubicBezTo>
                  <a:cubicBezTo>
                    <a:pt x="892" y="1471"/>
                    <a:pt x="892" y="1460"/>
                    <a:pt x="889" y="1449"/>
                  </a:cubicBezTo>
                  <a:lnTo>
                    <a:pt x="1061" y="1349"/>
                  </a:lnTo>
                  <a:moveTo>
                    <a:pt x="1021" y="1610"/>
                  </a:moveTo>
                  <a:lnTo>
                    <a:pt x="1021" y="1610"/>
                  </a:lnTo>
                  <a:cubicBezTo>
                    <a:pt x="1021" y="1581"/>
                    <a:pt x="1046" y="1555"/>
                    <a:pt x="1076" y="1555"/>
                  </a:cubicBezTo>
                  <a:cubicBezTo>
                    <a:pt x="1109" y="1555"/>
                    <a:pt x="1131" y="1581"/>
                    <a:pt x="1131" y="1610"/>
                  </a:cubicBezTo>
                  <a:cubicBezTo>
                    <a:pt x="1131" y="1643"/>
                    <a:pt x="1109" y="1665"/>
                    <a:pt x="1076" y="1665"/>
                  </a:cubicBezTo>
                  <a:cubicBezTo>
                    <a:pt x="1046" y="1665"/>
                    <a:pt x="1021" y="1643"/>
                    <a:pt x="1021" y="1610"/>
                  </a:cubicBezTo>
                  <a:moveTo>
                    <a:pt x="1197" y="1606"/>
                  </a:moveTo>
                  <a:lnTo>
                    <a:pt x="1197" y="1606"/>
                  </a:lnTo>
                  <a:cubicBezTo>
                    <a:pt x="1318" y="1562"/>
                    <a:pt x="1318" y="1562"/>
                    <a:pt x="1318" y="1562"/>
                  </a:cubicBezTo>
                  <a:cubicBezTo>
                    <a:pt x="1325" y="1573"/>
                    <a:pt x="1332" y="1581"/>
                    <a:pt x="1343" y="1588"/>
                  </a:cubicBezTo>
                  <a:cubicBezTo>
                    <a:pt x="1274" y="1933"/>
                    <a:pt x="1274" y="1933"/>
                    <a:pt x="1274" y="1933"/>
                  </a:cubicBezTo>
                  <a:cubicBezTo>
                    <a:pt x="1270" y="1933"/>
                    <a:pt x="1266" y="1933"/>
                    <a:pt x="1263" y="1933"/>
                  </a:cubicBezTo>
                  <a:cubicBezTo>
                    <a:pt x="1153" y="1701"/>
                    <a:pt x="1153" y="1701"/>
                    <a:pt x="1153" y="1701"/>
                  </a:cubicBezTo>
                  <a:cubicBezTo>
                    <a:pt x="1182" y="1676"/>
                    <a:pt x="1197" y="1643"/>
                    <a:pt x="1197" y="1606"/>
                  </a:cubicBezTo>
                  <a:moveTo>
                    <a:pt x="1417" y="1408"/>
                  </a:moveTo>
                  <a:lnTo>
                    <a:pt x="1417" y="1408"/>
                  </a:lnTo>
                  <a:cubicBezTo>
                    <a:pt x="1402" y="1229"/>
                    <a:pt x="1402" y="1229"/>
                    <a:pt x="1402" y="1229"/>
                  </a:cubicBezTo>
                  <a:cubicBezTo>
                    <a:pt x="1413" y="1225"/>
                    <a:pt x="1424" y="1217"/>
                    <a:pt x="1431" y="1207"/>
                  </a:cubicBezTo>
                  <a:cubicBezTo>
                    <a:pt x="1640" y="1309"/>
                    <a:pt x="1640" y="1309"/>
                    <a:pt x="1640" y="1309"/>
                  </a:cubicBezTo>
                  <a:cubicBezTo>
                    <a:pt x="1640" y="1320"/>
                    <a:pt x="1640" y="1335"/>
                    <a:pt x="1644" y="1349"/>
                  </a:cubicBezTo>
                  <a:cubicBezTo>
                    <a:pt x="1461" y="1437"/>
                    <a:pt x="1461" y="1437"/>
                    <a:pt x="1461" y="1437"/>
                  </a:cubicBezTo>
                  <a:cubicBezTo>
                    <a:pt x="1450" y="1423"/>
                    <a:pt x="1435" y="1416"/>
                    <a:pt x="1417" y="1408"/>
                  </a:cubicBezTo>
                  <a:moveTo>
                    <a:pt x="1670" y="1251"/>
                  </a:moveTo>
                  <a:lnTo>
                    <a:pt x="1670" y="1251"/>
                  </a:lnTo>
                  <a:cubicBezTo>
                    <a:pt x="1461" y="1152"/>
                    <a:pt x="1461" y="1152"/>
                    <a:pt x="1461" y="1152"/>
                  </a:cubicBezTo>
                  <a:cubicBezTo>
                    <a:pt x="1461" y="1141"/>
                    <a:pt x="1461" y="1129"/>
                    <a:pt x="1457" y="1122"/>
                  </a:cubicBezTo>
                  <a:cubicBezTo>
                    <a:pt x="1519" y="1085"/>
                    <a:pt x="1519" y="1085"/>
                    <a:pt x="1519" y="1085"/>
                  </a:cubicBezTo>
                  <a:cubicBezTo>
                    <a:pt x="1534" y="1078"/>
                    <a:pt x="1538" y="1064"/>
                    <a:pt x="1534" y="1049"/>
                  </a:cubicBezTo>
                  <a:cubicBezTo>
                    <a:pt x="1527" y="1027"/>
                    <a:pt x="1505" y="1020"/>
                    <a:pt x="1490" y="1031"/>
                  </a:cubicBezTo>
                  <a:cubicBezTo>
                    <a:pt x="1424" y="1067"/>
                    <a:pt x="1424" y="1067"/>
                    <a:pt x="1424" y="1067"/>
                  </a:cubicBezTo>
                  <a:cubicBezTo>
                    <a:pt x="1420" y="1064"/>
                    <a:pt x="1413" y="1060"/>
                    <a:pt x="1410" y="1056"/>
                  </a:cubicBezTo>
                  <a:cubicBezTo>
                    <a:pt x="1439" y="877"/>
                    <a:pt x="1439" y="877"/>
                    <a:pt x="1439" y="877"/>
                  </a:cubicBezTo>
                  <a:cubicBezTo>
                    <a:pt x="1472" y="873"/>
                    <a:pt x="1498" y="858"/>
                    <a:pt x="1516" y="836"/>
                  </a:cubicBezTo>
                  <a:cubicBezTo>
                    <a:pt x="1662" y="902"/>
                    <a:pt x="1662" y="902"/>
                    <a:pt x="1662" y="902"/>
                  </a:cubicBezTo>
                  <a:cubicBezTo>
                    <a:pt x="1662" y="910"/>
                    <a:pt x="1662" y="921"/>
                    <a:pt x="1666" y="928"/>
                  </a:cubicBezTo>
                  <a:cubicBezTo>
                    <a:pt x="1607" y="961"/>
                    <a:pt x="1607" y="961"/>
                    <a:pt x="1607" y="961"/>
                  </a:cubicBezTo>
                  <a:cubicBezTo>
                    <a:pt x="1596" y="968"/>
                    <a:pt x="1589" y="987"/>
                    <a:pt x="1596" y="1001"/>
                  </a:cubicBezTo>
                  <a:cubicBezTo>
                    <a:pt x="1604" y="1020"/>
                    <a:pt x="1622" y="1027"/>
                    <a:pt x="1640" y="1016"/>
                  </a:cubicBezTo>
                  <a:cubicBezTo>
                    <a:pt x="1695" y="983"/>
                    <a:pt x="1695" y="983"/>
                    <a:pt x="1695" y="983"/>
                  </a:cubicBezTo>
                  <a:cubicBezTo>
                    <a:pt x="1706" y="990"/>
                    <a:pt x="1718" y="998"/>
                    <a:pt x="1728" y="1001"/>
                  </a:cubicBezTo>
                  <a:cubicBezTo>
                    <a:pt x="1728" y="1214"/>
                    <a:pt x="1728" y="1214"/>
                    <a:pt x="1728" y="1214"/>
                  </a:cubicBezTo>
                  <a:cubicBezTo>
                    <a:pt x="1706" y="1221"/>
                    <a:pt x="1684" y="1232"/>
                    <a:pt x="1670" y="1251"/>
                  </a:cubicBezTo>
                  <a:moveTo>
                    <a:pt x="1794" y="910"/>
                  </a:moveTo>
                  <a:lnTo>
                    <a:pt x="1794" y="910"/>
                  </a:lnTo>
                  <a:cubicBezTo>
                    <a:pt x="1794" y="928"/>
                    <a:pt x="1780" y="943"/>
                    <a:pt x="1762" y="943"/>
                  </a:cubicBezTo>
                  <a:cubicBezTo>
                    <a:pt x="1743" y="943"/>
                    <a:pt x="1725" y="928"/>
                    <a:pt x="1725" y="910"/>
                  </a:cubicBezTo>
                  <a:cubicBezTo>
                    <a:pt x="1725" y="891"/>
                    <a:pt x="1743" y="877"/>
                    <a:pt x="1762" y="877"/>
                  </a:cubicBezTo>
                  <a:cubicBezTo>
                    <a:pt x="1780" y="877"/>
                    <a:pt x="1794" y="891"/>
                    <a:pt x="1794" y="910"/>
                  </a:cubicBezTo>
                  <a:moveTo>
                    <a:pt x="1721" y="627"/>
                  </a:moveTo>
                  <a:lnTo>
                    <a:pt x="1721" y="627"/>
                  </a:lnTo>
                  <a:cubicBezTo>
                    <a:pt x="1721" y="646"/>
                    <a:pt x="1706" y="660"/>
                    <a:pt x="1688" y="660"/>
                  </a:cubicBezTo>
                  <a:cubicBezTo>
                    <a:pt x="1670" y="660"/>
                    <a:pt x="1655" y="646"/>
                    <a:pt x="1655" y="627"/>
                  </a:cubicBezTo>
                  <a:cubicBezTo>
                    <a:pt x="1655" y="609"/>
                    <a:pt x="1670" y="595"/>
                    <a:pt x="1688" y="595"/>
                  </a:cubicBezTo>
                  <a:cubicBezTo>
                    <a:pt x="1706" y="595"/>
                    <a:pt x="1721" y="609"/>
                    <a:pt x="1721" y="627"/>
                  </a:cubicBezTo>
                  <a:moveTo>
                    <a:pt x="1622" y="554"/>
                  </a:moveTo>
                  <a:lnTo>
                    <a:pt x="1622" y="554"/>
                  </a:lnTo>
                  <a:cubicBezTo>
                    <a:pt x="1600" y="576"/>
                    <a:pt x="1589" y="609"/>
                    <a:pt x="1593" y="642"/>
                  </a:cubicBezTo>
                  <a:cubicBezTo>
                    <a:pt x="1512" y="682"/>
                    <a:pt x="1512" y="682"/>
                    <a:pt x="1512" y="682"/>
                  </a:cubicBezTo>
                  <a:cubicBezTo>
                    <a:pt x="1505" y="671"/>
                    <a:pt x="1498" y="664"/>
                    <a:pt x="1486" y="660"/>
                  </a:cubicBezTo>
                  <a:cubicBezTo>
                    <a:pt x="1552" y="422"/>
                    <a:pt x="1552" y="422"/>
                    <a:pt x="1552" y="422"/>
                  </a:cubicBezTo>
                  <a:cubicBezTo>
                    <a:pt x="1556" y="422"/>
                    <a:pt x="1560" y="422"/>
                    <a:pt x="1567" y="422"/>
                  </a:cubicBezTo>
                  <a:lnTo>
                    <a:pt x="1622" y="554"/>
                  </a:lnTo>
                  <a:moveTo>
                    <a:pt x="1215" y="67"/>
                  </a:moveTo>
                  <a:lnTo>
                    <a:pt x="1215" y="67"/>
                  </a:lnTo>
                  <a:cubicBezTo>
                    <a:pt x="1234" y="67"/>
                    <a:pt x="1252" y="81"/>
                    <a:pt x="1252" y="99"/>
                  </a:cubicBezTo>
                  <a:cubicBezTo>
                    <a:pt x="1252" y="118"/>
                    <a:pt x="1234" y="132"/>
                    <a:pt x="1215" y="132"/>
                  </a:cubicBezTo>
                  <a:cubicBezTo>
                    <a:pt x="1197" y="132"/>
                    <a:pt x="1182" y="118"/>
                    <a:pt x="1182" y="99"/>
                  </a:cubicBezTo>
                  <a:cubicBezTo>
                    <a:pt x="1182" y="81"/>
                    <a:pt x="1197" y="67"/>
                    <a:pt x="1215" y="67"/>
                  </a:cubicBezTo>
                  <a:moveTo>
                    <a:pt x="1138" y="158"/>
                  </a:moveTo>
                  <a:lnTo>
                    <a:pt x="1138" y="158"/>
                  </a:lnTo>
                  <a:cubicBezTo>
                    <a:pt x="1146" y="169"/>
                    <a:pt x="1153" y="176"/>
                    <a:pt x="1164" y="184"/>
                  </a:cubicBezTo>
                  <a:cubicBezTo>
                    <a:pt x="1120" y="378"/>
                    <a:pt x="1120" y="378"/>
                    <a:pt x="1120" y="378"/>
                  </a:cubicBezTo>
                  <a:cubicBezTo>
                    <a:pt x="1098" y="378"/>
                    <a:pt x="1072" y="385"/>
                    <a:pt x="1058" y="400"/>
                  </a:cubicBezTo>
                  <a:cubicBezTo>
                    <a:pt x="900" y="275"/>
                    <a:pt x="900" y="275"/>
                    <a:pt x="900" y="275"/>
                  </a:cubicBezTo>
                  <a:cubicBezTo>
                    <a:pt x="907" y="261"/>
                    <a:pt x="911" y="246"/>
                    <a:pt x="907" y="228"/>
                  </a:cubicBezTo>
                  <a:lnTo>
                    <a:pt x="1138" y="158"/>
                  </a:lnTo>
                  <a:moveTo>
                    <a:pt x="735" y="231"/>
                  </a:moveTo>
                  <a:lnTo>
                    <a:pt x="735" y="231"/>
                  </a:lnTo>
                  <a:cubicBezTo>
                    <a:pt x="735" y="202"/>
                    <a:pt x="760" y="176"/>
                    <a:pt x="790" y="176"/>
                  </a:cubicBezTo>
                  <a:cubicBezTo>
                    <a:pt x="823" y="176"/>
                    <a:pt x="845" y="202"/>
                    <a:pt x="845" y="231"/>
                  </a:cubicBezTo>
                  <a:cubicBezTo>
                    <a:pt x="845" y="261"/>
                    <a:pt x="823" y="287"/>
                    <a:pt x="790" y="287"/>
                  </a:cubicBezTo>
                  <a:cubicBezTo>
                    <a:pt x="760" y="287"/>
                    <a:pt x="735" y="261"/>
                    <a:pt x="735" y="231"/>
                  </a:cubicBezTo>
                  <a:moveTo>
                    <a:pt x="794" y="668"/>
                  </a:moveTo>
                  <a:lnTo>
                    <a:pt x="794" y="668"/>
                  </a:lnTo>
                  <a:cubicBezTo>
                    <a:pt x="812" y="668"/>
                    <a:pt x="826" y="682"/>
                    <a:pt x="826" y="701"/>
                  </a:cubicBezTo>
                  <a:cubicBezTo>
                    <a:pt x="826" y="719"/>
                    <a:pt x="812" y="737"/>
                    <a:pt x="794" y="737"/>
                  </a:cubicBezTo>
                  <a:cubicBezTo>
                    <a:pt x="775" y="737"/>
                    <a:pt x="760" y="719"/>
                    <a:pt x="760" y="701"/>
                  </a:cubicBezTo>
                  <a:cubicBezTo>
                    <a:pt x="760" y="682"/>
                    <a:pt x="775" y="668"/>
                    <a:pt x="794" y="668"/>
                  </a:cubicBezTo>
                  <a:moveTo>
                    <a:pt x="493" y="910"/>
                  </a:moveTo>
                  <a:lnTo>
                    <a:pt x="493" y="910"/>
                  </a:lnTo>
                  <a:cubicBezTo>
                    <a:pt x="731" y="774"/>
                    <a:pt x="731" y="774"/>
                    <a:pt x="731" y="774"/>
                  </a:cubicBezTo>
                  <a:cubicBezTo>
                    <a:pt x="768" y="803"/>
                    <a:pt x="819" y="803"/>
                    <a:pt x="856" y="774"/>
                  </a:cubicBezTo>
                  <a:cubicBezTo>
                    <a:pt x="1032" y="873"/>
                    <a:pt x="1032" y="873"/>
                    <a:pt x="1032" y="873"/>
                  </a:cubicBezTo>
                  <a:cubicBezTo>
                    <a:pt x="1021" y="921"/>
                    <a:pt x="1050" y="968"/>
                    <a:pt x="1094" y="983"/>
                  </a:cubicBezTo>
                  <a:cubicBezTo>
                    <a:pt x="1094" y="1185"/>
                    <a:pt x="1094" y="1185"/>
                    <a:pt x="1094" y="1185"/>
                  </a:cubicBezTo>
                  <a:cubicBezTo>
                    <a:pt x="1050" y="1199"/>
                    <a:pt x="1021" y="1247"/>
                    <a:pt x="1032" y="1295"/>
                  </a:cubicBezTo>
                  <a:cubicBezTo>
                    <a:pt x="859" y="1393"/>
                    <a:pt x="859" y="1393"/>
                    <a:pt x="859" y="1393"/>
                  </a:cubicBezTo>
                  <a:cubicBezTo>
                    <a:pt x="823" y="1361"/>
                    <a:pt x="768" y="1361"/>
                    <a:pt x="731" y="1393"/>
                  </a:cubicBezTo>
                  <a:cubicBezTo>
                    <a:pt x="493" y="1258"/>
                    <a:pt x="493" y="1258"/>
                    <a:pt x="493" y="1258"/>
                  </a:cubicBezTo>
                  <a:cubicBezTo>
                    <a:pt x="493" y="910"/>
                    <a:pt x="493" y="910"/>
                    <a:pt x="493" y="910"/>
                  </a:cubicBezTo>
                  <a:moveTo>
                    <a:pt x="823" y="1452"/>
                  </a:moveTo>
                  <a:lnTo>
                    <a:pt x="823" y="1452"/>
                  </a:lnTo>
                  <a:cubicBezTo>
                    <a:pt x="838" y="1474"/>
                    <a:pt x="819" y="1504"/>
                    <a:pt x="794" y="1504"/>
                  </a:cubicBezTo>
                  <a:cubicBezTo>
                    <a:pt x="775" y="1504"/>
                    <a:pt x="760" y="1489"/>
                    <a:pt x="760" y="1467"/>
                  </a:cubicBezTo>
                  <a:cubicBezTo>
                    <a:pt x="760" y="1434"/>
                    <a:pt x="804" y="1419"/>
                    <a:pt x="823" y="1452"/>
                  </a:cubicBezTo>
                  <a:moveTo>
                    <a:pt x="790" y="1933"/>
                  </a:moveTo>
                  <a:lnTo>
                    <a:pt x="790" y="1933"/>
                  </a:lnTo>
                  <a:cubicBezTo>
                    <a:pt x="771" y="1933"/>
                    <a:pt x="757" y="1914"/>
                    <a:pt x="757" y="1896"/>
                  </a:cubicBezTo>
                  <a:cubicBezTo>
                    <a:pt x="757" y="1877"/>
                    <a:pt x="771" y="1863"/>
                    <a:pt x="790" y="1863"/>
                  </a:cubicBezTo>
                  <a:cubicBezTo>
                    <a:pt x="808" y="1863"/>
                    <a:pt x="826" y="1877"/>
                    <a:pt x="826" y="1896"/>
                  </a:cubicBezTo>
                  <a:cubicBezTo>
                    <a:pt x="826" y="1914"/>
                    <a:pt x="808" y="1933"/>
                    <a:pt x="790" y="1933"/>
                  </a:cubicBezTo>
                  <a:moveTo>
                    <a:pt x="889" y="1892"/>
                  </a:moveTo>
                  <a:lnTo>
                    <a:pt x="889" y="1892"/>
                  </a:lnTo>
                  <a:cubicBezTo>
                    <a:pt x="889" y="1881"/>
                    <a:pt x="885" y="1866"/>
                    <a:pt x="878" y="1856"/>
                  </a:cubicBezTo>
                  <a:cubicBezTo>
                    <a:pt x="1021" y="1713"/>
                    <a:pt x="1021" y="1713"/>
                    <a:pt x="1021" y="1713"/>
                  </a:cubicBezTo>
                  <a:cubicBezTo>
                    <a:pt x="1043" y="1727"/>
                    <a:pt x="1072" y="1731"/>
                    <a:pt x="1098" y="1727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197" y="1965"/>
                    <a:pt x="1190" y="1977"/>
                    <a:pt x="1182" y="1984"/>
                  </a:cubicBezTo>
                  <a:lnTo>
                    <a:pt x="889" y="1892"/>
                  </a:lnTo>
                  <a:moveTo>
                    <a:pt x="1281" y="2105"/>
                  </a:moveTo>
                  <a:lnTo>
                    <a:pt x="1281" y="2105"/>
                  </a:lnTo>
                  <a:cubicBezTo>
                    <a:pt x="1252" y="2105"/>
                    <a:pt x="1226" y="2079"/>
                    <a:pt x="1226" y="2050"/>
                  </a:cubicBezTo>
                  <a:cubicBezTo>
                    <a:pt x="1226" y="2021"/>
                    <a:pt x="1252" y="1995"/>
                    <a:pt x="1281" y="1995"/>
                  </a:cubicBezTo>
                  <a:cubicBezTo>
                    <a:pt x="1310" y="1995"/>
                    <a:pt x="1336" y="2021"/>
                    <a:pt x="1336" y="2050"/>
                  </a:cubicBezTo>
                  <a:cubicBezTo>
                    <a:pt x="1336" y="2079"/>
                    <a:pt x="1310" y="2105"/>
                    <a:pt x="1281" y="2105"/>
                  </a:cubicBezTo>
                  <a:moveTo>
                    <a:pt x="1648" y="1713"/>
                  </a:moveTo>
                  <a:lnTo>
                    <a:pt x="1648" y="1713"/>
                  </a:lnTo>
                  <a:cubicBezTo>
                    <a:pt x="1630" y="1713"/>
                    <a:pt x="1615" y="1694"/>
                    <a:pt x="1615" y="1676"/>
                  </a:cubicBezTo>
                  <a:cubicBezTo>
                    <a:pt x="1615" y="1657"/>
                    <a:pt x="1630" y="1643"/>
                    <a:pt x="1648" y="1643"/>
                  </a:cubicBezTo>
                  <a:cubicBezTo>
                    <a:pt x="1666" y="1643"/>
                    <a:pt x="1681" y="1657"/>
                    <a:pt x="1681" y="1676"/>
                  </a:cubicBezTo>
                  <a:cubicBezTo>
                    <a:pt x="1681" y="1694"/>
                    <a:pt x="1666" y="1713"/>
                    <a:pt x="1648" y="1713"/>
                  </a:cubicBezTo>
                  <a:moveTo>
                    <a:pt x="1644" y="1581"/>
                  </a:moveTo>
                  <a:lnTo>
                    <a:pt x="1644" y="1581"/>
                  </a:lnTo>
                  <a:cubicBezTo>
                    <a:pt x="1626" y="1581"/>
                    <a:pt x="1604" y="1588"/>
                    <a:pt x="1589" y="1599"/>
                  </a:cubicBezTo>
                  <a:cubicBezTo>
                    <a:pt x="1486" y="1529"/>
                    <a:pt x="1486" y="1529"/>
                    <a:pt x="1486" y="1529"/>
                  </a:cubicBezTo>
                  <a:cubicBezTo>
                    <a:pt x="1490" y="1518"/>
                    <a:pt x="1490" y="1504"/>
                    <a:pt x="1490" y="1493"/>
                  </a:cubicBezTo>
                  <a:cubicBezTo>
                    <a:pt x="1670" y="1405"/>
                    <a:pt x="1670" y="1405"/>
                    <a:pt x="1670" y="1405"/>
                  </a:cubicBezTo>
                  <a:cubicBezTo>
                    <a:pt x="1677" y="1416"/>
                    <a:pt x="1684" y="1419"/>
                    <a:pt x="1695" y="1427"/>
                  </a:cubicBezTo>
                  <a:lnTo>
                    <a:pt x="1644" y="1581"/>
                  </a:lnTo>
                  <a:moveTo>
                    <a:pt x="1758" y="1383"/>
                  </a:moveTo>
                  <a:lnTo>
                    <a:pt x="1758" y="1383"/>
                  </a:lnTo>
                  <a:cubicBezTo>
                    <a:pt x="1728" y="1383"/>
                    <a:pt x="1703" y="1357"/>
                    <a:pt x="1703" y="1328"/>
                  </a:cubicBezTo>
                  <a:cubicBezTo>
                    <a:pt x="1703" y="1298"/>
                    <a:pt x="1728" y="1273"/>
                    <a:pt x="1758" y="1273"/>
                  </a:cubicBezTo>
                  <a:cubicBezTo>
                    <a:pt x="1787" y="1273"/>
                    <a:pt x="1813" y="1298"/>
                    <a:pt x="1813" y="1328"/>
                  </a:cubicBezTo>
                  <a:cubicBezTo>
                    <a:pt x="1813" y="1357"/>
                    <a:pt x="1787" y="1383"/>
                    <a:pt x="1758" y="1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664;p48">
              <a:extLst>
                <a:ext uri="{FF2B5EF4-FFF2-40B4-BE49-F238E27FC236}">
                  <a16:creationId xmlns:a16="http://schemas.microsoft.com/office/drawing/2014/main" id="{9DBEB98F-7CF7-410F-A81B-071AEC5EFC32}"/>
                </a:ext>
              </a:extLst>
            </p:cNvPr>
            <p:cNvSpPr/>
            <p:nvPr/>
          </p:nvSpPr>
          <p:spPr>
            <a:xfrm>
              <a:off x="1647689" y="1563462"/>
              <a:ext cx="60351" cy="71976"/>
            </a:xfrm>
            <a:custGeom>
              <a:avLst/>
              <a:gdLst/>
              <a:ahLst/>
              <a:cxnLst/>
              <a:rect l="l" t="t" r="r" b="b"/>
              <a:pathLst>
                <a:path w="244" h="291" extrusionOk="0">
                  <a:moveTo>
                    <a:pt x="76" y="235"/>
                  </a:moveTo>
                  <a:lnTo>
                    <a:pt x="76" y="235"/>
                  </a:lnTo>
                  <a:cubicBezTo>
                    <a:pt x="168" y="235"/>
                    <a:pt x="168" y="235"/>
                    <a:pt x="168" y="235"/>
                  </a:cubicBezTo>
                  <a:cubicBezTo>
                    <a:pt x="182" y="272"/>
                    <a:pt x="182" y="272"/>
                    <a:pt x="182" y="272"/>
                  </a:cubicBezTo>
                  <a:cubicBezTo>
                    <a:pt x="190" y="287"/>
                    <a:pt x="208" y="294"/>
                    <a:pt x="223" y="290"/>
                  </a:cubicBezTo>
                  <a:cubicBezTo>
                    <a:pt x="241" y="283"/>
                    <a:pt x="249" y="265"/>
                    <a:pt x="241" y="246"/>
                  </a:cubicBezTo>
                  <a:cubicBezTo>
                    <a:pt x="135" y="-29"/>
                    <a:pt x="161" y="34"/>
                    <a:pt x="157" y="23"/>
                  </a:cubicBezTo>
                  <a:cubicBezTo>
                    <a:pt x="142" y="-7"/>
                    <a:pt x="98" y="-7"/>
                    <a:pt x="87" y="23"/>
                  </a:cubicBezTo>
                  <a:cubicBezTo>
                    <a:pt x="3" y="246"/>
                    <a:pt x="3" y="246"/>
                    <a:pt x="3" y="246"/>
                  </a:cubicBezTo>
                  <a:cubicBezTo>
                    <a:pt x="-5" y="265"/>
                    <a:pt x="6" y="287"/>
                    <a:pt x="25" y="290"/>
                  </a:cubicBezTo>
                  <a:cubicBezTo>
                    <a:pt x="39" y="294"/>
                    <a:pt x="58" y="283"/>
                    <a:pt x="61" y="268"/>
                  </a:cubicBezTo>
                  <a:lnTo>
                    <a:pt x="76" y="235"/>
                  </a:lnTo>
                  <a:moveTo>
                    <a:pt x="146" y="173"/>
                  </a:moveTo>
                  <a:lnTo>
                    <a:pt x="146" y="173"/>
                  </a:lnTo>
                  <a:cubicBezTo>
                    <a:pt x="98" y="173"/>
                    <a:pt x="98" y="173"/>
                    <a:pt x="98" y="173"/>
                  </a:cubicBezTo>
                  <a:cubicBezTo>
                    <a:pt x="124" y="111"/>
                    <a:pt x="124" y="111"/>
                    <a:pt x="124" y="111"/>
                  </a:cubicBezTo>
                  <a:lnTo>
                    <a:pt x="146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65;p48">
              <a:extLst>
                <a:ext uri="{FF2B5EF4-FFF2-40B4-BE49-F238E27FC236}">
                  <a16:creationId xmlns:a16="http://schemas.microsoft.com/office/drawing/2014/main" id="{3EBD7D69-C533-48EE-9468-11BF1984294D}"/>
                </a:ext>
              </a:extLst>
            </p:cNvPr>
            <p:cNvSpPr/>
            <p:nvPr/>
          </p:nvSpPr>
          <p:spPr>
            <a:xfrm>
              <a:off x="1726344" y="1562473"/>
              <a:ext cx="16324" cy="71976"/>
            </a:xfrm>
            <a:custGeom>
              <a:avLst/>
              <a:gdLst/>
              <a:ahLst/>
              <a:cxnLst/>
              <a:rect l="l" t="t" r="r" b="b"/>
              <a:pathLst>
                <a:path w="66" h="291" extrusionOk="0">
                  <a:moveTo>
                    <a:pt x="66" y="258"/>
                  </a:moveTo>
                  <a:lnTo>
                    <a:pt x="66" y="258"/>
                  </a:lnTo>
                  <a:cubicBezTo>
                    <a:pt x="66" y="34"/>
                    <a:pt x="66" y="34"/>
                    <a:pt x="66" y="34"/>
                  </a:cubicBezTo>
                  <a:cubicBezTo>
                    <a:pt x="66" y="16"/>
                    <a:pt x="51" y="5"/>
                    <a:pt x="37" y="1"/>
                  </a:cubicBezTo>
                  <a:cubicBezTo>
                    <a:pt x="19" y="-3"/>
                    <a:pt x="0" y="12"/>
                    <a:pt x="0" y="34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9"/>
                    <a:pt x="19" y="294"/>
                    <a:pt x="37" y="291"/>
                  </a:cubicBezTo>
                  <a:cubicBezTo>
                    <a:pt x="51" y="291"/>
                    <a:pt x="66" y="276"/>
                    <a:pt x="66" y="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D2E71B-A041-4F42-89A5-E7FDCDD7CED5}"/>
              </a:ext>
            </a:extLst>
          </p:cNvPr>
          <p:cNvSpPr txBox="1"/>
          <p:nvPr/>
        </p:nvSpPr>
        <p:spPr>
          <a:xfrm>
            <a:off x="9058274" y="212255"/>
            <a:ext cx="254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err="1">
                <a:solidFill>
                  <a:schemeClr val="bg1"/>
                </a:solidFill>
              </a:rPr>
              <a:t>Про</a:t>
            </a:r>
            <a:r>
              <a:rPr lang="ru-RU" sz="2000" dirty="0" err="1">
                <a:solidFill>
                  <a:schemeClr val="bg1"/>
                </a:solidFill>
              </a:rPr>
              <a:t>Ассистент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649" name="Прямоугольник: скругленные углы 1648">
            <a:extLst>
              <a:ext uri="{FF2B5EF4-FFF2-40B4-BE49-F238E27FC236}">
                <a16:creationId xmlns:a16="http://schemas.microsoft.com/office/drawing/2014/main" id="{F0A2EA89-427C-4345-81DB-136EEC752760}"/>
              </a:ext>
            </a:extLst>
          </p:cNvPr>
          <p:cNvSpPr/>
          <p:nvPr/>
        </p:nvSpPr>
        <p:spPr>
          <a:xfrm>
            <a:off x="0" y="649462"/>
            <a:ext cx="7109459" cy="1067146"/>
          </a:xfrm>
          <a:prstGeom prst="roundRect">
            <a:avLst/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3D2AED-020B-414D-AA68-703E3FBD4BB8}"/>
              </a:ext>
            </a:extLst>
          </p:cNvPr>
          <p:cNvSpPr txBox="1"/>
          <p:nvPr/>
        </p:nvSpPr>
        <p:spPr>
          <a:xfrm>
            <a:off x="1028698" y="891354"/>
            <a:ext cx="10557043" cy="647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80"/>
              </a:lnSpc>
            </a:pPr>
            <a:r>
              <a:rPr lang="ru-RU" sz="3600" b="1" dirty="0">
                <a:solidFill>
                  <a:schemeClr val="bg1"/>
                </a:solidFill>
              </a:rPr>
              <a:t>Помощник разработчика ПО</a:t>
            </a:r>
          </a:p>
        </p:txBody>
      </p:sp>
      <p:pic>
        <p:nvPicPr>
          <p:cNvPr id="91" name="image1.png">
            <a:extLst>
              <a:ext uri="{FF2B5EF4-FFF2-40B4-BE49-F238E27FC236}">
                <a16:creationId xmlns:a16="http://schemas.microsoft.com/office/drawing/2014/main" id="{B8C0718F-7B5B-4D14-8685-90660B64879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996176" y="2367239"/>
            <a:ext cx="5824091" cy="328651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121641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C8CC7B0-45AE-4DF7-A511-770D9744005C}"/>
              </a:ext>
            </a:extLst>
          </p:cNvPr>
          <p:cNvSpPr/>
          <p:nvPr/>
        </p:nvSpPr>
        <p:spPr>
          <a:xfrm>
            <a:off x="1028697" y="4010498"/>
            <a:ext cx="10982328" cy="1445422"/>
          </a:xfrm>
          <a:prstGeom prst="roundRect">
            <a:avLst>
              <a:gd name="adj" fmla="val 5964"/>
            </a:avLst>
          </a:prstGeom>
          <a:solidFill>
            <a:srgbClr val="7A69F3">
              <a:alpha val="10000"/>
            </a:srgbClr>
          </a:solidFill>
          <a:ln w="19050">
            <a:gradFill flip="none" rotWithShape="1">
              <a:gsLst>
                <a:gs pos="0">
                  <a:srgbClr val="7A69F3"/>
                </a:gs>
                <a:gs pos="56000">
                  <a:srgbClr val="F14CFE"/>
                </a:gs>
                <a:gs pos="90000">
                  <a:srgbClr val="00B050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43DEB16-BA7D-4289-BA20-DC030B22F9BD}"/>
              </a:ext>
            </a:extLst>
          </p:cNvPr>
          <p:cNvSpPr/>
          <p:nvPr/>
        </p:nvSpPr>
        <p:spPr>
          <a:xfrm>
            <a:off x="1028697" y="2571963"/>
            <a:ext cx="10982328" cy="1274952"/>
          </a:xfrm>
          <a:prstGeom prst="roundRect">
            <a:avLst>
              <a:gd name="adj" fmla="val 5964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C7DA95-6DE3-4BA6-BFBA-F7F899DCD6B7}"/>
              </a:ext>
            </a:extLst>
          </p:cNvPr>
          <p:cNvSpPr txBox="1"/>
          <p:nvPr/>
        </p:nvSpPr>
        <p:spPr>
          <a:xfrm>
            <a:off x="1134533" y="2684784"/>
            <a:ext cx="2186383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b="1" dirty="0"/>
              <a:t>Суть юзер-кейса: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602C43-C8A8-478E-AD74-A07460BF9F09}"/>
              </a:ext>
            </a:extLst>
          </p:cNvPr>
          <p:cNvSpPr txBox="1"/>
          <p:nvPr/>
        </p:nvSpPr>
        <p:spPr>
          <a:xfrm>
            <a:off x="1448477" y="2886868"/>
            <a:ext cx="4170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000" dirty="0"/>
              <a:t>Пользователь может через чат с ИИ получить оперативные данные из СУБД (система управления базой данных), без знаний SQL</a:t>
            </a:r>
          </a:p>
        </p:txBody>
      </p:sp>
      <p:grpSp>
        <p:nvGrpSpPr>
          <p:cNvPr id="59" name="Google Shape;13188;p67">
            <a:extLst>
              <a:ext uri="{FF2B5EF4-FFF2-40B4-BE49-F238E27FC236}">
                <a16:creationId xmlns:a16="http://schemas.microsoft.com/office/drawing/2014/main" id="{AD8B53BE-992E-4347-B0C3-988127737F83}"/>
              </a:ext>
            </a:extLst>
          </p:cNvPr>
          <p:cNvGrpSpPr/>
          <p:nvPr/>
        </p:nvGrpSpPr>
        <p:grpSpPr>
          <a:xfrm>
            <a:off x="1250699" y="2959704"/>
            <a:ext cx="256086" cy="276874"/>
            <a:chOff x="2659458" y="1500275"/>
            <a:chExt cx="332261" cy="359232"/>
          </a:xfrm>
        </p:grpSpPr>
        <p:sp>
          <p:nvSpPr>
            <p:cNvPr id="60" name="Google Shape;13189;p67">
              <a:extLst>
                <a:ext uri="{FF2B5EF4-FFF2-40B4-BE49-F238E27FC236}">
                  <a16:creationId xmlns:a16="http://schemas.microsoft.com/office/drawing/2014/main" id="{3B2FC014-11F3-4274-8DAA-BF74903193C2}"/>
                </a:ext>
              </a:extLst>
            </p:cNvPr>
            <p:cNvSpPr/>
            <p:nvPr/>
          </p:nvSpPr>
          <p:spPr>
            <a:xfrm>
              <a:off x="2957234" y="1800015"/>
              <a:ext cx="34486" cy="59361"/>
            </a:xfrm>
            <a:custGeom>
              <a:avLst/>
              <a:gdLst/>
              <a:ahLst/>
              <a:cxnLst/>
              <a:rect l="l" t="t" r="r" b="b"/>
              <a:pathLst>
                <a:path w="1317" h="2267" extrusionOk="0">
                  <a:moveTo>
                    <a:pt x="0" y="1"/>
                  </a:moveTo>
                  <a:lnTo>
                    <a:pt x="248" y="1909"/>
                  </a:lnTo>
                  <a:cubicBezTo>
                    <a:pt x="277" y="2147"/>
                    <a:pt x="465" y="2267"/>
                    <a:pt x="655" y="2267"/>
                  </a:cubicBezTo>
                  <a:cubicBezTo>
                    <a:pt x="844" y="2267"/>
                    <a:pt x="1035" y="2147"/>
                    <a:pt x="1069" y="1909"/>
                  </a:cubicBezTo>
                  <a:lnTo>
                    <a:pt x="1317" y="1"/>
                  </a:ln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190;p67">
              <a:extLst>
                <a:ext uri="{FF2B5EF4-FFF2-40B4-BE49-F238E27FC236}">
                  <a16:creationId xmlns:a16="http://schemas.microsoft.com/office/drawing/2014/main" id="{2DE03872-1942-4D3F-9413-9712771E0E33}"/>
                </a:ext>
              </a:extLst>
            </p:cNvPr>
            <p:cNvSpPr/>
            <p:nvPr/>
          </p:nvSpPr>
          <p:spPr>
            <a:xfrm>
              <a:off x="2974463" y="1800015"/>
              <a:ext cx="17256" cy="59492"/>
            </a:xfrm>
            <a:custGeom>
              <a:avLst/>
              <a:gdLst/>
              <a:ahLst/>
              <a:cxnLst/>
              <a:rect l="l" t="t" r="r" b="b"/>
              <a:pathLst>
                <a:path w="659" h="2272" extrusionOk="0">
                  <a:moveTo>
                    <a:pt x="0" y="1"/>
                  </a:moveTo>
                  <a:lnTo>
                    <a:pt x="0" y="2271"/>
                  </a:lnTo>
                  <a:cubicBezTo>
                    <a:pt x="201" y="2262"/>
                    <a:pt x="382" y="2109"/>
                    <a:pt x="411" y="1909"/>
                  </a:cubicBezTo>
                  <a:lnTo>
                    <a:pt x="659" y="1"/>
                  </a:lnTo>
                  <a:close/>
                </a:path>
              </a:pathLst>
            </a:custGeom>
            <a:solidFill>
              <a:srgbClr val="738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191;p67">
              <a:extLst>
                <a:ext uri="{FF2B5EF4-FFF2-40B4-BE49-F238E27FC236}">
                  <a16:creationId xmlns:a16="http://schemas.microsoft.com/office/drawing/2014/main" id="{C2B8C69B-768B-4C52-BDDF-BBAACFE11DC7}"/>
                </a:ext>
              </a:extLst>
            </p:cNvPr>
            <p:cNvSpPr/>
            <p:nvPr/>
          </p:nvSpPr>
          <p:spPr>
            <a:xfrm>
              <a:off x="2659458" y="1500275"/>
              <a:ext cx="266066" cy="358970"/>
            </a:xfrm>
            <a:custGeom>
              <a:avLst/>
              <a:gdLst/>
              <a:ahLst/>
              <a:cxnLst/>
              <a:rect l="l" t="t" r="r" b="b"/>
              <a:pathLst>
                <a:path w="10161" h="13709" extrusionOk="0">
                  <a:moveTo>
                    <a:pt x="3034" y="0"/>
                  </a:moveTo>
                  <a:lnTo>
                    <a:pt x="1" y="3034"/>
                  </a:lnTo>
                  <a:lnTo>
                    <a:pt x="1" y="13489"/>
                  </a:lnTo>
                  <a:cubicBezTo>
                    <a:pt x="1" y="13613"/>
                    <a:pt x="105" y="13709"/>
                    <a:pt x="220" y="13709"/>
                  </a:cubicBezTo>
                  <a:lnTo>
                    <a:pt x="9941" y="13709"/>
                  </a:lnTo>
                  <a:cubicBezTo>
                    <a:pt x="10065" y="13709"/>
                    <a:pt x="10161" y="13613"/>
                    <a:pt x="10161" y="13489"/>
                  </a:cubicBezTo>
                  <a:lnTo>
                    <a:pt x="10161" y="219"/>
                  </a:lnTo>
                  <a:cubicBezTo>
                    <a:pt x="10161" y="95"/>
                    <a:pt x="10056" y="0"/>
                    <a:pt x="9932" y="0"/>
                  </a:cubicBezTo>
                  <a:close/>
                </a:path>
              </a:pathLst>
            </a:custGeom>
            <a:solidFill>
              <a:srgbClr val="F0F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192;p67">
              <a:extLst>
                <a:ext uri="{FF2B5EF4-FFF2-40B4-BE49-F238E27FC236}">
                  <a16:creationId xmlns:a16="http://schemas.microsoft.com/office/drawing/2014/main" id="{A413644B-53E9-4592-8F21-9BD59BD80451}"/>
                </a:ext>
              </a:extLst>
            </p:cNvPr>
            <p:cNvSpPr/>
            <p:nvPr/>
          </p:nvSpPr>
          <p:spPr>
            <a:xfrm>
              <a:off x="2659458" y="1500275"/>
              <a:ext cx="92459" cy="92197"/>
            </a:xfrm>
            <a:custGeom>
              <a:avLst/>
              <a:gdLst/>
              <a:ahLst/>
              <a:cxnLst/>
              <a:rect l="l" t="t" r="r" b="b"/>
              <a:pathLst>
                <a:path w="3531" h="3521" extrusionOk="0">
                  <a:moveTo>
                    <a:pt x="3034" y="0"/>
                  </a:moveTo>
                  <a:lnTo>
                    <a:pt x="1" y="3034"/>
                  </a:lnTo>
                  <a:lnTo>
                    <a:pt x="1" y="3520"/>
                  </a:lnTo>
                  <a:lnTo>
                    <a:pt x="3301" y="3520"/>
                  </a:lnTo>
                  <a:cubicBezTo>
                    <a:pt x="3425" y="3520"/>
                    <a:pt x="3530" y="3425"/>
                    <a:pt x="3530" y="3301"/>
                  </a:cubicBezTo>
                  <a:lnTo>
                    <a:pt x="3530" y="0"/>
                  </a:lnTo>
                  <a:close/>
                </a:path>
              </a:pathLst>
            </a:custGeom>
            <a:solidFill>
              <a:srgbClr val="C8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3193;p67">
              <a:extLst>
                <a:ext uri="{FF2B5EF4-FFF2-40B4-BE49-F238E27FC236}">
                  <a16:creationId xmlns:a16="http://schemas.microsoft.com/office/drawing/2014/main" id="{F617839D-11D0-4678-95E9-BFF4257A5396}"/>
                </a:ext>
              </a:extLst>
            </p:cNvPr>
            <p:cNvSpPr/>
            <p:nvPr/>
          </p:nvSpPr>
          <p:spPr>
            <a:xfrm>
              <a:off x="2659458" y="1500275"/>
              <a:ext cx="266066" cy="358970"/>
            </a:xfrm>
            <a:custGeom>
              <a:avLst/>
              <a:gdLst/>
              <a:ahLst/>
              <a:cxnLst/>
              <a:rect l="l" t="t" r="r" b="b"/>
              <a:pathLst>
                <a:path w="10161" h="13709" extrusionOk="0">
                  <a:moveTo>
                    <a:pt x="9254" y="0"/>
                  </a:moveTo>
                  <a:lnTo>
                    <a:pt x="9254" y="12774"/>
                  </a:lnTo>
                  <a:lnTo>
                    <a:pt x="1" y="12774"/>
                  </a:lnTo>
                  <a:lnTo>
                    <a:pt x="1" y="13489"/>
                  </a:lnTo>
                  <a:cubicBezTo>
                    <a:pt x="1" y="13613"/>
                    <a:pt x="105" y="13709"/>
                    <a:pt x="229" y="13709"/>
                  </a:cubicBezTo>
                  <a:lnTo>
                    <a:pt x="9932" y="13709"/>
                  </a:lnTo>
                  <a:cubicBezTo>
                    <a:pt x="10056" y="13709"/>
                    <a:pt x="10161" y="13613"/>
                    <a:pt x="10161" y="13489"/>
                  </a:cubicBezTo>
                  <a:lnTo>
                    <a:pt x="10161" y="219"/>
                  </a:lnTo>
                  <a:cubicBezTo>
                    <a:pt x="10161" y="95"/>
                    <a:pt x="10056" y="0"/>
                    <a:pt x="9932" y="0"/>
                  </a:cubicBezTo>
                  <a:close/>
                </a:path>
              </a:pathLst>
            </a:custGeom>
            <a:solidFill>
              <a:srgbClr val="C8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194;p67">
              <a:extLst>
                <a:ext uri="{FF2B5EF4-FFF2-40B4-BE49-F238E27FC236}">
                  <a16:creationId xmlns:a16="http://schemas.microsoft.com/office/drawing/2014/main" id="{EC6A5E82-98BC-40C5-AB26-6208960BFD38}"/>
                </a:ext>
              </a:extLst>
            </p:cNvPr>
            <p:cNvSpPr/>
            <p:nvPr/>
          </p:nvSpPr>
          <p:spPr>
            <a:xfrm>
              <a:off x="2659458" y="1500275"/>
              <a:ext cx="79471" cy="79445"/>
            </a:xfrm>
            <a:custGeom>
              <a:avLst/>
              <a:gdLst/>
              <a:ahLst/>
              <a:cxnLst/>
              <a:rect l="l" t="t" r="r" b="b"/>
              <a:pathLst>
                <a:path w="3035" h="3034" extrusionOk="0">
                  <a:moveTo>
                    <a:pt x="3034" y="0"/>
                  </a:moveTo>
                  <a:lnTo>
                    <a:pt x="1" y="3034"/>
                  </a:lnTo>
                  <a:lnTo>
                    <a:pt x="2815" y="3034"/>
                  </a:lnTo>
                  <a:cubicBezTo>
                    <a:pt x="2939" y="3034"/>
                    <a:pt x="3034" y="2929"/>
                    <a:pt x="3034" y="2814"/>
                  </a:cubicBezTo>
                  <a:lnTo>
                    <a:pt x="3034" y="0"/>
                  </a:lnTo>
                  <a:close/>
                </a:path>
              </a:pathLst>
            </a:custGeom>
            <a:solidFill>
              <a:srgbClr val="DFE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195;p67">
              <a:extLst>
                <a:ext uri="{FF2B5EF4-FFF2-40B4-BE49-F238E27FC236}">
                  <a16:creationId xmlns:a16="http://schemas.microsoft.com/office/drawing/2014/main" id="{BA3A7859-6EDF-408F-9D5F-72C4ECF5BDC9}"/>
                </a:ext>
              </a:extLst>
            </p:cNvPr>
            <p:cNvSpPr/>
            <p:nvPr/>
          </p:nvSpPr>
          <p:spPr>
            <a:xfrm>
              <a:off x="2710414" y="1744817"/>
              <a:ext cx="164154" cy="11024"/>
            </a:xfrm>
            <a:custGeom>
              <a:avLst/>
              <a:gdLst/>
              <a:ahLst/>
              <a:cxnLst/>
              <a:rect l="l" t="t" r="r" b="b"/>
              <a:pathLst>
                <a:path w="6269" h="421" extrusionOk="0">
                  <a:moveTo>
                    <a:pt x="258" y="1"/>
                  </a:moveTo>
                  <a:cubicBezTo>
                    <a:pt x="1" y="20"/>
                    <a:pt x="1" y="401"/>
                    <a:pt x="258" y="420"/>
                  </a:cubicBezTo>
                  <a:lnTo>
                    <a:pt x="6011" y="420"/>
                  </a:lnTo>
                  <a:cubicBezTo>
                    <a:pt x="6268" y="401"/>
                    <a:pt x="6268" y="20"/>
                    <a:pt x="6011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196;p67">
              <a:extLst>
                <a:ext uri="{FF2B5EF4-FFF2-40B4-BE49-F238E27FC236}">
                  <a16:creationId xmlns:a16="http://schemas.microsoft.com/office/drawing/2014/main" id="{48B9E96B-1EB0-4072-834A-702711D59A6E}"/>
                </a:ext>
              </a:extLst>
            </p:cNvPr>
            <p:cNvSpPr/>
            <p:nvPr/>
          </p:nvSpPr>
          <p:spPr>
            <a:xfrm>
              <a:off x="2785853" y="1811013"/>
              <a:ext cx="88715" cy="11024"/>
            </a:xfrm>
            <a:custGeom>
              <a:avLst/>
              <a:gdLst/>
              <a:ahLst/>
              <a:cxnLst/>
              <a:rect l="l" t="t" r="r" b="b"/>
              <a:pathLst>
                <a:path w="3388" h="421" extrusionOk="0">
                  <a:moveTo>
                    <a:pt x="258" y="1"/>
                  </a:moveTo>
                  <a:cubicBezTo>
                    <a:pt x="1" y="20"/>
                    <a:pt x="1" y="392"/>
                    <a:pt x="258" y="420"/>
                  </a:cubicBezTo>
                  <a:lnTo>
                    <a:pt x="3130" y="420"/>
                  </a:lnTo>
                  <a:cubicBezTo>
                    <a:pt x="3387" y="392"/>
                    <a:pt x="3387" y="20"/>
                    <a:pt x="31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3197;p67">
              <a:extLst>
                <a:ext uri="{FF2B5EF4-FFF2-40B4-BE49-F238E27FC236}">
                  <a16:creationId xmlns:a16="http://schemas.microsoft.com/office/drawing/2014/main" id="{0BD5312E-E539-4749-8794-6907A3095D3D}"/>
                </a:ext>
              </a:extLst>
            </p:cNvPr>
            <p:cNvSpPr/>
            <p:nvPr/>
          </p:nvSpPr>
          <p:spPr>
            <a:xfrm>
              <a:off x="2710414" y="1717349"/>
              <a:ext cx="164154" cy="10998"/>
            </a:xfrm>
            <a:custGeom>
              <a:avLst/>
              <a:gdLst/>
              <a:ahLst/>
              <a:cxnLst/>
              <a:rect l="l" t="t" r="r" b="b"/>
              <a:pathLst>
                <a:path w="6269" h="420" extrusionOk="0">
                  <a:moveTo>
                    <a:pt x="258" y="0"/>
                  </a:moveTo>
                  <a:cubicBezTo>
                    <a:pt x="1" y="19"/>
                    <a:pt x="1" y="391"/>
                    <a:pt x="258" y="420"/>
                  </a:cubicBezTo>
                  <a:lnTo>
                    <a:pt x="6011" y="420"/>
                  </a:lnTo>
                  <a:cubicBezTo>
                    <a:pt x="6268" y="391"/>
                    <a:pt x="6268" y="19"/>
                    <a:pt x="6011" y="0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198;p67">
              <a:extLst>
                <a:ext uri="{FF2B5EF4-FFF2-40B4-BE49-F238E27FC236}">
                  <a16:creationId xmlns:a16="http://schemas.microsoft.com/office/drawing/2014/main" id="{6A728DE1-29A0-428E-AD5B-79E0E86424F5}"/>
                </a:ext>
              </a:extLst>
            </p:cNvPr>
            <p:cNvSpPr/>
            <p:nvPr/>
          </p:nvSpPr>
          <p:spPr>
            <a:xfrm>
              <a:off x="2710414" y="1689855"/>
              <a:ext cx="164154" cy="11024"/>
            </a:xfrm>
            <a:custGeom>
              <a:avLst/>
              <a:gdLst/>
              <a:ahLst/>
              <a:cxnLst/>
              <a:rect l="l" t="t" r="r" b="b"/>
              <a:pathLst>
                <a:path w="6269" h="421" extrusionOk="0">
                  <a:moveTo>
                    <a:pt x="258" y="1"/>
                  </a:moveTo>
                  <a:cubicBezTo>
                    <a:pt x="1" y="20"/>
                    <a:pt x="1" y="401"/>
                    <a:pt x="258" y="421"/>
                  </a:cubicBezTo>
                  <a:lnTo>
                    <a:pt x="6011" y="421"/>
                  </a:lnTo>
                  <a:cubicBezTo>
                    <a:pt x="6268" y="401"/>
                    <a:pt x="6268" y="20"/>
                    <a:pt x="6011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3199;p67">
              <a:extLst>
                <a:ext uri="{FF2B5EF4-FFF2-40B4-BE49-F238E27FC236}">
                  <a16:creationId xmlns:a16="http://schemas.microsoft.com/office/drawing/2014/main" id="{E3B7E9F2-4C84-479B-ACCB-C6B7F34F6CA0}"/>
                </a:ext>
              </a:extLst>
            </p:cNvPr>
            <p:cNvSpPr/>
            <p:nvPr/>
          </p:nvSpPr>
          <p:spPr>
            <a:xfrm>
              <a:off x="2709576" y="1662360"/>
              <a:ext cx="165830" cy="11050"/>
            </a:xfrm>
            <a:custGeom>
              <a:avLst/>
              <a:gdLst/>
              <a:ahLst/>
              <a:cxnLst/>
              <a:rect l="l" t="t" r="r" b="b"/>
              <a:pathLst>
                <a:path w="6333" h="422" extrusionOk="0">
                  <a:moveTo>
                    <a:pt x="272" y="1"/>
                  </a:moveTo>
                  <a:cubicBezTo>
                    <a:pt x="0" y="1"/>
                    <a:pt x="0" y="422"/>
                    <a:pt x="272" y="422"/>
                  </a:cubicBezTo>
                  <a:cubicBezTo>
                    <a:pt x="278" y="422"/>
                    <a:pt x="284" y="422"/>
                    <a:pt x="290" y="421"/>
                  </a:cubicBezTo>
                  <a:lnTo>
                    <a:pt x="6043" y="421"/>
                  </a:lnTo>
                  <a:cubicBezTo>
                    <a:pt x="6049" y="422"/>
                    <a:pt x="6055" y="422"/>
                    <a:pt x="6061" y="422"/>
                  </a:cubicBezTo>
                  <a:cubicBezTo>
                    <a:pt x="6333" y="422"/>
                    <a:pt x="6333" y="1"/>
                    <a:pt x="6061" y="1"/>
                  </a:cubicBezTo>
                  <a:cubicBezTo>
                    <a:pt x="6055" y="1"/>
                    <a:pt x="6049" y="1"/>
                    <a:pt x="6043" y="1"/>
                  </a:cubicBezTo>
                  <a:lnTo>
                    <a:pt x="290" y="1"/>
                  </a:lnTo>
                  <a:cubicBezTo>
                    <a:pt x="284" y="1"/>
                    <a:pt x="278" y="1"/>
                    <a:pt x="272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3200;p67">
              <a:extLst>
                <a:ext uri="{FF2B5EF4-FFF2-40B4-BE49-F238E27FC236}">
                  <a16:creationId xmlns:a16="http://schemas.microsoft.com/office/drawing/2014/main" id="{FAC8BA27-B650-4A46-B9C1-17E67F1C2F4A}"/>
                </a:ext>
              </a:extLst>
            </p:cNvPr>
            <p:cNvSpPr/>
            <p:nvPr/>
          </p:nvSpPr>
          <p:spPr>
            <a:xfrm>
              <a:off x="2774515" y="1581423"/>
              <a:ext cx="23357" cy="62242"/>
            </a:xfrm>
            <a:custGeom>
              <a:avLst/>
              <a:gdLst/>
              <a:ahLst/>
              <a:cxnLst/>
              <a:rect l="l" t="t" r="r" b="b"/>
              <a:pathLst>
                <a:path w="892" h="2377" extrusionOk="0">
                  <a:moveTo>
                    <a:pt x="273" y="1"/>
                  </a:moveTo>
                  <a:cubicBezTo>
                    <a:pt x="1" y="1"/>
                    <a:pt x="1" y="422"/>
                    <a:pt x="273" y="422"/>
                  </a:cubicBezTo>
                  <a:cubicBezTo>
                    <a:pt x="279" y="422"/>
                    <a:pt x="285" y="422"/>
                    <a:pt x="291" y="421"/>
                  </a:cubicBezTo>
                  <a:lnTo>
                    <a:pt x="472" y="421"/>
                  </a:lnTo>
                  <a:lnTo>
                    <a:pt x="472" y="2167"/>
                  </a:lnTo>
                  <a:cubicBezTo>
                    <a:pt x="472" y="2282"/>
                    <a:pt x="567" y="2377"/>
                    <a:pt x="682" y="2377"/>
                  </a:cubicBezTo>
                  <a:cubicBezTo>
                    <a:pt x="796" y="2377"/>
                    <a:pt x="892" y="2282"/>
                    <a:pt x="892" y="2167"/>
                  </a:cubicBezTo>
                  <a:lnTo>
                    <a:pt x="892" y="211"/>
                  </a:lnTo>
                  <a:cubicBezTo>
                    <a:pt x="892" y="97"/>
                    <a:pt x="796" y="1"/>
                    <a:pt x="682" y="1"/>
                  </a:cubicBezTo>
                  <a:lnTo>
                    <a:pt x="291" y="1"/>
                  </a:lnTo>
                  <a:cubicBezTo>
                    <a:pt x="285" y="1"/>
                    <a:pt x="279" y="1"/>
                    <a:pt x="273" y="1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201;p67">
              <a:extLst>
                <a:ext uri="{FF2B5EF4-FFF2-40B4-BE49-F238E27FC236}">
                  <a16:creationId xmlns:a16="http://schemas.microsoft.com/office/drawing/2014/main" id="{4E9DD0EB-358D-46A8-8533-7133C7458A0D}"/>
                </a:ext>
              </a:extLst>
            </p:cNvPr>
            <p:cNvSpPr/>
            <p:nvPr/>
          </p:nvSpPr>
          <p:spPr>
            <a:xfrm>
              <a:off x="2773782" y="1635364"/>
              <a:ext cx="37183" cy="10814"/>
            </a:xfrm>
            <a:custGeom>
              <a:avLst/>
              <a:gdLst/>
              <a:ahLst/>
              <a:cxnLst/>
              <a:rect l="l" t="t" r="r" b="b"/>
              <a:pathLst>
                <a:path w="1420" h="413" extrusionOk="0">
                  <a:moveTo>
                    <a:pt x="273" y="1"/>
                  </a:moveTo>
                  <a:cubicBezTo>
                    <a:pt x="0" y="1"/>
                    <a:pt x="3" y="413"/>
                    <a:pt x="281" y="413"/>
                  </a:cubicBezTo>
                  <a:cubicBezTo>
                    <a:pt x="287" y="413"/>
                    <a:pt x="293" y="413"/>
                    <a:pt x="300" y="412"/>
                  </a:cubicBezTo>
                  <a:lnTo>
                    <a:pt x="1130" y="412"/>
                  </a:lnTo>
                  <a:cubicBezTo>
                    <a:pt x="1136" y="413"/>
                    <a:pt x="1141" y="413"/>
                    <a:pt x="1147" y="413"/>
                  </a:cubicBezTo>
                  <a:cubicBezTo>
                    <a:pt x="1417" y="413"/>
                    <a:pt x="1419" y="1"/>
                    <a:pt x="1156" y="1"/>
                  </a:cubicBezTo>
                  <a:cubicBezTo>
                    <a:pt x="1147" y="1"/>
                    <a:pt x="1138" y="1"/>
                    <a:pt x="1130" y="2"/>
                  </a:cubicBezTo>
                  <a:lnTo>
                    <a:pt x="300" y="2"/>
                  </a:lnTo>
                  <a:cubicBezTo>
                    <a:pt x="290" y="1"/>
                    <a:pt x="281" y="1"/>
                    <a:pt x="273" y="1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202;p67">
              <a:extLst>
                <a:ext uri="{FF2B5EF4-FFF2-40B4-BE49-F238E27FC236}">
                  <a16:creationId xmlns:a16="http://schemas.microsoft.com/office/drawing/2014/main" id="{F94CEAC6-FCFD-409C-AF6A-006E8C1CF7D1}"/>
                </a:ext>
              </a:extLst>
            </p:cNvPr>
            <p:cNvSpPr/>
            <p:nvPr/>
          </p:nvSpPr>
          <p:spPr>
            <a:xfrm>
              <a:off x="2777866" y="1561103"/>
              <a:ext cx="20005" cy="17125"/>
            </a:xfrm>
            <a:custGeom>
              <a:avLst/>
              <a:gdLst/>
              <a:ahLst/>
              <a:cxnLst/>
              <a:rect l="l" t="t" r="r" b="b"/>
              <a:pathLst>
                <a:path w="764" h="654" extrusionOk="0">
                  <a:moveTo>
                    <a:pt x="439" y="0"/>
                  </a:moveTo>
                  <a:cubicBezTo>
                    <a:pt x="358" y="0"/>
                    <a:pt x="276" y="31"/>
                    <a:pt x="210" y="100"/>
                  </a:cubicBezTo>
                  <a:cubicBezTo>
                    <a:pt x="0" y="300"/>
                    <a:pt x="153" y="653"/>
                    <a:pt x="439" y="653"/>
                  </a:cubicBezTo>
                  <a:cubicBezTo>
                    <a:pt x="621" y="653"/>
                    <a:pt x="764" y="501"/>
                    <a:pt x="764" y="329"/>
                  </a:cubicBezTo>
                  <a:cubicBezTo>
                    <a:pt x="764" y="130"/>
                    <a:pt x="604" y="0"/>
                    <a:pt x="439" y="0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203;p67">
              <a:extLst>
                <a:ext uri="{FF2B5EF4-FFF2-40B4-BE49-F238E27FC236}">
                  <a16:creationId xmlns:a16="http://schemas.microsoft.com/office/drawing/2014/main" id="{2ED3FBFD-C539-4A5F-BD00-DB1FE757DAC5}"/>
                </a:ext>
              </a:extLst>
            </p:cNvPr>
            <p:cNvSpPr/>
            <p:nvPr/>
          </p:nvSpPr>
          <p:spPr>
            <a:xfrm>
              <a:off x="2957234" y="1582941"/>
              <a:ext cx="34486" cy="229852"/>
            </a:xfrm>
            <a:custGeom>
              <a:avLst/>
              <a:gdLst/>
              <a:ahLst/>
              <a:cxnLst/>
              <a:rect l="l" t="t" r="r" b="b"/>
              <a:pathLst>
                <a:path w="1317" h="8778" extrusionOk="0">
                  <a:moveTo>
                    <a:pt x="0" y="1"/>
                  </a:moveTo>
                  <a:lnTo>
                    <a:pt x="0" y="8777"/>
                  </a:lnTo>
                  <a:lnTo>
                    <a:pt x="1317" y="877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204;p67">
              <a:extLst>
                <a:ext uri="{FF2B5EF4-FFF2-40B4-BE49-F238E27FC236}">
                  <a16:creationId xmlns:a16="http://schemas.microsoft.com/office/drawing/2014/main" id="{F596DD54-AE8D-441D-8F6A-533ABC8C2E57}"/>
                </a:ext>
              </a:extLst>
            </p:cNvPr>
            <p:cNvSpPr/>
            <p:nvPr/>
          </p:nvSpPr>
          <p:spPr>
            <a:xfrm>
              <a:off x="2974463" y="1582941"/>
              <a:ext cx="17256" cy="229852"/>
            </a:xfrm>
            <a:custGeom>
              <a:avLst/>
              <a:gdLst/>
              <a:ahLst/>
              <a:cxnLst/>
              <a:rect l="l" t="t" r="r" b="b"/>
              <a:pathLst>
                <a:path w="659" h="8778" extrusionOk="0">
                  <a:moveTo>
                    <a:pt x="0" y="1"/>
                  </a:moveTo>
                  <a:lnTo>
                    <a:pt x="0" y="8777"/>
                  </a:lnTo>
                  <a:lnTo>
                    <a:pt x="659" y="8777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A4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205;p67">
              <a:extLst>
                <a:ext uri="{FF2B5EF4-FFF2-40B4-BE49-F238E27FC236}">
                  <a16:creationId xmlns:a16="http://schemas.microsoft.com/office/drawing/2014/main" id="{E958C82D-819C-4735-8547-C8A02B2A535C}"/>
                </a:ext>
              </a:extLst>
            </p:cNvPr>
            <p:cNvSpPr/>
            <p:nvPr/>
          </p:nvSpPr>
          <p:spPr>
            <a:xfrm>
              <a:off x="2957234" y="1550210"/>
              <a:ext cx="34486" cy="40246"/>
            </a:xfrm>
            <a:custGeom>
              <a:avLst/>
              <a:gdLst/>
              <a:ahLst/>
              <a:cxnLst/>
              <a:rect l="l" t="t" r="r" b="b"/>
              <a:pathLst>
                <a:path w="1317" h="1537" extrusionOk="0">
                  <a:moveTo>
                    <a:pt x="0" y="1"/>
                  </a:moveTo>
                  <a:lnTo>
                    <a:pt x="0" y="1537"/>
                  </a:lnTo>
                  <a:lnTo>
                    <a:pt x="1317" y="153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6A7F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206;p67">
              <a:extLst>
                <a:ext uri="{FF2B5EF4-FFF2-40B4-BE49-F238E27FC236}">
                  <a16:creationId xmlns:a16="http://schemas.microsoft.com/office/drawing/2014/main" id="{AB7A59B0-3183-4CBF-A860-EC4CA983D3A3}"/>
                </a:ext>
              </a:extLst>
            </p:cNvPr>
            <p:cNvSpPr/>
            <p:nvPr/>
          </p:nvSpPr>
          <p:spPr>
            <a:xfrm>
              <a:off x="2974463" y="1550210"/>
              <a:ext cx="17256" cy="40246"/>
            </a:xfrm>
            <a:custGeom>
              <a:avLst/>
              <a:gdLst/>
              <a:ahLst/>
              <a:cxnLst/>
              <a:rect l="l" t="t" r="r" b="b"/>
              <a:pathLst>
                <a:path w="659" h="1537" extrusionOk="0">
                  <a:moveTo>
                    <a:pt x="0" y="1"/>
                  </a:moveTo>
                  <a:lnTo>
                    <a:pt x="0" y="1537"/>
                  </a:lnTo>
                  <a:lnTo>
                    <a:pt x="659" y="1537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5166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207;p67">
              <a:extLst>
                <a:ext uri="{FF2B5EF4-FFF2-40B4-BE49-F238E27FC236}">
                  <a16:creationId xmlns:a16="http://schemas.microsoft.com/office/drawing/2014/main" id="{DA7EA5DA-B883-47A3-80E1-ACD47C7458F5}"/>
                </a:ext>
              </a:extLst>
            </p:cNvPr>
            <p:cNvSpPr/>
            <p:nvPr/>
          </p:nvSpPr>
          <p:spPr>
            <a:xfrm>
              <a:off x="2957234" y="1500275"/>
              <a:ext cx="34486" cy="49961"/>
            </a:xfrm>
            <a:custGeom>
              <a:avLst/>
              <a:gdLst/>
              <a:ahLst/>
              <a:cxnLst/>
              <a:rect l="l" t="t" r="r" b="b"/>
              <a:pathLst>
                <a:path w="1317" h="1908" extrusionOk="0">
                  <a:moveTo>
                    <a:pt x="658" y="0"/>
                  </a:moveTo>
                  <a:cubicBezTo>
                    <a:pt x="296" y="0"/>
                    <a:pt x="0" y="296"/>
                    <a:pt x="0" y="658"/>
                  </a:cubicBezTo>
                  <a:lnTo>
                    <a:pt x="0" y="1908"/>
                  </a:lnTo>
                  <a:lnTo>
                    <a:pt x="1317" y="1908"/>
                  </a:lnTo>
                  <a:lnTo>
                    <a:pt x="1317" y="658"/>
                  </a:lnTo>
                  <a:cubicBezTo>
                    <a:pt x="1317" y="296"/>
                    <a:pt x="1021" y="0"/>
                    <a:pt x="658" y="0"/>
                  </a:cubicBez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208;p67">
              <a:extLst>
                <a:ext uri="{FF2B5EF4-FFF2-40B4-BE49-F238E27FC236}">
                  <a16:creationId xmlns:a16="http://schemas.microsoft.com/office/drawing/2014/main" id="{5E509A77-7F44-4E27-A24D-C511AF62B33A}"/>
                </a:ext>
              </a:extLst>
            </p:cNvPr>
            <p:cNvSpPr/>
            <p:nvPr/>
          </p:nvSpPr>
          <p:spPr>
            <a:xfrm>
              <a:off x="2974463" y="1500275"/>
              <a:ext cx="17256" cy="49961"/>
            </a:xfrm>
            <a:custGeom>
              <a:avLst/>
              <a:gdLst/>
              <a:ahLst/>
              <a:cxnLst/>
              <a:rect l="l" t="t" r="r" b="b"/>
              <a:pathLst>
                <a:path w="659" h="1908" extrusionOk="0">
                  <a:moveTo>
                    <a:pt x="0" y="0"/>
                  </a:moveTo>
                  <a:lnTo>
                    <a:pt x="0" y="1908"/>
                  </a:lnTo>
                  <a:lnTo>
                    <a:pt x="659" y="1908"/>
                  </a:lnTo>
                  <a:lnTo>
                    <a:pt x="659" y="658"/>
                  </a:lnTo>
                  <a:cubicBezTo>
                    <a:pt x="659" y="296"/>
                    <a:pt x="363" y="0"/>
                    <a:pt x="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0342FE0E-F367-4B24-9E54-CC044B6B493C}"/>
              </a:ext>
            </a:extLst>
          </p:cNvPr>
          <p:cNvSpPr txBox="1"/>
          <p:nvPr/>
        </p:nvSpPr>
        <p:spPr>
          <a:xfrm>
            <a:off x="1448477" y="4337665"/>
            <a:ext cx="42728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000" dirty="0"/>
              <a:t>Такая автоматизация позволит освободить какое-то время бизнес аналитиков – 10%. Кроме того, этот инструмент позволит получать оперативную информацию, тем сотрудником в бизнесе, у которых не было бизнес аналитиков и необходимой квалификации для работы с базами данных, что повысит их эффективность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BF1FCE8-D5BA-4AA1-9258-5ED1B2E2777C}"/>
              </a:ext>
            </a:extLst>
          </p:cNvPr>
          <p:cNvSpPr txBox="1"/>
          <p:nvPr/>
        </p:nvSpPr>
        <p:spPr>
          <a:xfrm>
            <a:off x="1134533" y="4123320"/>
            <a:ext cx="2186383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b="1" dirty="0"/>
              <a:t>Эффект</a:t>
            </a:r>
          </a:p>
        </p:txBody>
      </p:sp>
      <p:grpSp>
        <p:nvGrpSpPr>
          <p:cNvPr id="130" name="Google Shape;13188;p67">
            <a:extLst>
              <a:ext uri="{FF2B5EF4-FFF2-40B4-BE49-F238E27FC236}">
                <a16:creationId xmlns:a16="http://schemas.microsoft.com/office/drawing/2014/main" id="{9FA74A68-D79F-4B74-9C21-AD7D19ACB798}"/>
              </a:ext>
            </a:extLst>
          </p:cNvPr>
          <p:cNvGrpSpPr/>
          <p:nvPr/>
        </p:nvGrpSpPr>
        <p:grpSpPr>
          <a:xfrm>
            <a:off x="1250699" y="4398240"/>
            <a:ext cx="256086" cy="276874"/>
            <a:chOff x="2659458" y="1500275"/>
            <a:chExt cx="332261" cy="359232"/>
          </a:xfrm>
        </p:grpSpPr>
        <p:sp>
          <p:nvSpPr>
            <p:cNvPr id="131" name="Google Shape;13189;p67">
              <a:extLst>
                <a:ext uri="{FF2B5EF4-FFF2-40B4-BE49-F238E27FC236}">
                  <a16:creationId xmlns:a16="http://schemas.microsoft.com/office/drawing/2014/main" id="{775FD644-EAC1-4BA0-BA57-A8642BB8224E}"/>
                </a:ext>
              </a:extLst>
            </p:cNvPr>
            <p:cNvSpPr/>
            <p:nvPr/>
          </p:nvSpPr>
          <p:spPr>
            <a:xfrm>
              <a:off x="2957234" y="1800015"/>
              <a:ext cx="34486" cy="59361"/>
            </a:xfrm>
            <a:custGeom>
              <a:avLst/>
              <a:gdLst/>
              <a:ahLst/>
              <a:cxnLst/>
              <a:rect l="l" t="t" r="r" b="b"/>
              <a:pathLst>
                <a:path w="1317" h="2267" extrusionOk="0">
                  <a:moveTo>
                    <a:pt x="0" y="1"/>
                  </a:moveTo>
                  <a:lnTo>
                    <a:pt x="248" y="1909"/>
                  </a:lnTo>
                  <a:cubicBezTo>
                    <a:pt x="277" y="2147"/>
                    <a:pt x="465" y="2267"/>
                    <a:pt x="655" y="2267"/>
                  </a:cubicBezTo>
                  <a:cubicBezTo>
                    <a:pt x="844" y="2267"/>
                    <a:pt x="1035" y="2147"/>
                    <a:pt x="1069" y="1909"/>
                  </a:cubicBezTo>
                  <a:lnTo>
                    <a:pt x="1317" y="1"/>
                  </a:ln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190;p67">
              <a:extLst>
                <a:ext uri="{FF2B5EF4-FFF2-40B4-BE49-F238E27FC236}">
                  <a16:creationId xmlns:a16="http://schemas.microsoft.com/office/drawing/2014/main" id="{62C22DFB-CCE9-43C4-A057-9B05788EFBD2}"/>
                </a:ext>
              </a:extLst>
            </p:cNvPr>
            <p:cNvSpPr/>
            <p:nvPr/>
          </p:nvSpPr>
          <p:spPr>
            <a:xfrm>
              <a:off x="2974463" y="1800015"/>
              <a:ext cx="17256" cy="59492"/>
            </a:xfrm>
            <a:custGeom>
              <a:avLst/>
              <a:gdLst/>
              <a:ahLst/>
              <a:cxnLst/>
              <a:rect l="l" t="t" r="r" b="b"/>
              <a:pathLst>
                <a:path w="659" h="2272" extrusionOk="0">
                  <a:moveTo>
                    <a:pt x="0" y="1"/>
                  </a:moveTo>
                  <a:lnTo>
                    <a:pt x="0" y="2271"/>
                  </a:lnTo>
                  <a:cubicBezTo>
                    <a:pt x="201" y="2262"/>
                    <a:pt x="382" y="2109"/>
                    <a:pt x="411" y="1909"/>
                  </a:cubicBezTo>
                  <a:lnTo>
                    <a:pt x="659" y="1"/>
                  </a:lnTo>
                  <a:close/>
                </a:path>
              </a:pathLst>
            </a:custGeom>
            <a:solidFill>
              <a:srgbClr val="738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191;p67">
              <a:extLst>
                <a:ext uri="{FF2B5EF4-FFF2-40B4-BE49-F238E27FC236}">
                  <a16:creationId xmlns:a16="http://schemas.microsoft.com/office/drawing/2014/main" id="{401F1406-1716-477A-AED5-AD91A0263AF1}"/>
                </a:ext>
              </a:extLst>
            </p:cNvPr>
            <p:cNvSpPr/>
            <p:nvPr/>
          </p:nvSpPr>
          <p:spPr>
            <a:xfrm>
              <a:off x="2659458" y="1500275"/>
              <a:ext cx="266066" cy="358970"/>
            </a:xfrm>
            <a:custGeom>
              <a:avLst/>
              <a:gdLst/>
              <a:ahLst/>
              <a:cxnLst/>
              <a:rect l="l" t="t" r="r" b="b"/>
              <a:pathLst>
                <a:path w="10161" h="13709" extrusionOk="0">
                  <a:moveTo>
                    <a:pt x="3034" y="0"/>
                  </a:moveTo>
                  <a:lnTo>
                    <a:pt x="1" y="3034"/>
                  </a:lnTo>
                  <a:lnTo>
                    <a:pt x="1" y="13489"/>
                  </a:lnTo>
                  <a:cubicBezTo>
                    <a:pt x="1" y="13613"/>
                    <a:pt x="105" y="13709"/>
                    <a:pt x="220" y="13709"/>
                  </a:cubicBezTo>
                  <a:lnTo>
                    <a:pt x="9941" y="13709"/>
                  </a:lnTo>
                  <a:cubicBezTo>
                    <a:pt x="10065" y="13709"/>
                    <a:pt x="10161" y="13613"/>
                    <a:pt x="10161" y="13489"/>
                  </a:cubicBezTo>
                  <a:lnTo>
                    <a:pt x="10161" y="219"/>
                  </a:lnTo>
                  <a:cubicBezTo>
                    <a:pt x="10161" y="95"/>
                    <a:pt x="10056" y="0"/>
                    <a:pt x="9932" y="0"/>
                  </a:cubicBezTo>
                  <a:close/>
                </a:path>
              </a:pathLst>
            </a:custGeom>
            <a:solidFill>
              <a:srgbClr val="F0F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192;p67">
              <a:extLst>
                <a:ext uri="{FF2B5EF4-FFF2-40B4-BE49-F238E27FC236}">
                  <a16:creationId xmlns:a16="http://schemas.microsoft.com/office/drawing/2014/main" id="{F319A054-AD68-46C4-BA1B-F88BB564D992}"/>
                </a:ext>
              </a:extLst>
            </p:cNvPr>
            <p:cNvSpPr/>
            <p:nvPr/>
          </p:nvSpPr>
          <p:spPr>
            <a:xfrm>
              <a:off x="2659458" y="1500275"/>
              <a:ext cx="92459" cy="92197"/>
            </a:xfrm>
            <a:custGeom>
              <a:avLst/>
              <a:gdLst/>
              <a:ahLst/>
              <a:cxnLst/>
              <a:rect l="l" t="t" r="r" b="b"/>
              <a:pathLst>
                <a:path w="3531" h="3521" extrusionOk="0">
                  <a:moveTo>
                    <a:pt x="3034" y="0"/>
                  </a:moveTo>
                  <a:lnTo>
                    <a:pt x="1" y="3034"/>
                  </a:lnTo>
                  <a:lnTo>
                    <a:pt x="1" y="3520"/>
                  </a:lnTo>
                  <a:lnTo>
                    <a:pt x="3301" y="3520"/>
                  </a:lnTo>
                  <a:cubicBezTo>
                    <a:pt x="3425" y="3520"/>
                    <a:pt x="3530" y="3425"/>
                    <a:pt x="3530" y="3301"/>
                  </a:cubicBezTo>
                  <a:lnTo>
                    <a:pt x="3530" y="0"/>
                  </a:lnTo>
                  <a:close/>
                </a:path>
              </a:pathLst>
            </a:custGeom>
            <a:solidFill>
              <a:srgbClr val="C8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193;p67">
              <a:extLst>
                <a:ext uri="{FF2B5EF4-FFF2-40B4-BE49-F238E27FC236}">
                  <a16:creationId xmlns:a16="http://schemas.microsoft.com/office/drawing/2014/main" id="{840235DE-6038-4383-991F-776F073D5483}"/>
                </a:ext>
              </a:extLst>
            </p:cNvPr>
            <p:cNvSpPr/>
            <p:nvPr/>
          </p:nvSpPr>
          <p:spPr>
            <a:xfrm>
              <a:off x="2659458" y="1500275"/>
              <a:ext cx="266066" cy="358970"/>
            </a:xfrm>
            <a:custGeom>
              <a:avLst/>
              <a:gdLst/>
              <a:ahLst/>
              <a:cxnLst/>
              <a:rect l="l" t="t" r="r" b="b"/>
              <a:pathLst>
                <a:path w="10161" h="13709" extrusionOk="0">
                  <a:moveTo>
                    <a:pt x="9254" y="0"/>
                  </a:moveTo>
                  <a:lnTo>
                    <a:pt x="9254" y="12774"/>
                  </a:lnTo>
                  <a:lnTo>
                    <a:pt x="1" y="12774"/>
                  </a:lnTo>
                  <a:lnTo>
                    <a:pt x="1" y="13489"/>
                  </a:lnTo>
                  <a:cubicBezTo>
                    <a:pt x="1" y="13613"/>
                    <a:pt x="105" y="13709"/>
                    <a:pt x="229" y="13709"/>
                  </a:cubicBezTo>
                  <a:lnTo>
                    <a:pt x="9932" y="13709"/>
                  </a:lnTo>
                  <a:cubicBezTo>
                    <a:pt x="10056" y="13709"/>
                    <a:pt x="10161" y="13613"/>
                    <a:pt x="10161" y="13489"/>
                  </a:cubicBezTo>
                  <a:lnTo>
                    <a:pt x="10161" y="219"/>
                  </a:lnTo>
                  <a:cubicBezTo>
                    <a:pt x="10161" y="95"/>
                    <a:pt x="10056" y="0"/>
                    <a:pt x="9932" y="0"/>
                  </a:cubicBezTo>
                  <a:close/>
                </a:path>
              </a:pathLst>
            </a:custGeom>
            <a:solidFill>
              <a:srgbClr val="C8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194;p67">
              <a:extLst>
                <a:ext uri="{FF2B5EF4-FFF2-40B4-BE49-F238E27FC236}">
                  <a16:creationId xmlns:a16="http://schemas.microsoft.com/office/drawing/2014/main" id="{8B6E342F-E3DD-4DE7-8762-2D8A63DE2AE3}"/>
                </a:ext>
              </a:extLst>
            </p:cNvPr>
            <p:cNvSpPr/>
            <p:nvPr/>
          </p:nvSpPr>
          <p:spPr>
            <a:xfrm>
              <a:off x="2659458" y="1500275"/>
              <a:ext cx="79471" cy="79445"/>
            </a:xfrm>
            <a:custGeom>
              <a:avLst/>
              <a:gdLst/>
              <a:ahLst/>
              <a:cxnLst/>
              <a:rect l="l" t="t" r="r" b="b"/>
              <a:pathLst>
                <a:path w="3035" h="3034" extrusionOk="0">
                  <a:moveTo>
                    <a:pt x="3034" y="0"/>
                  </a:moveTo>
                  <a:lnTo>
                    <a:pt x="1" y="3034"/>
                  </a:lnTo>
                  <a:lnTo>
                    <a:pt x="2815" y="3034"/>
                  </a:lnTo>
                  <a:cubicBezTo>
                    <a:pt x="2939" y="3034"/>
                    <a:pt x="3034" y="2929"/>
                    <a:pt x="3034" y="2814"/>
                  </a:cubicBezTo>
                  <a:lnTo>
                    <a:pt x="3034" y="0"/>
                  </a:lnTo>
                  <a:close/>
                </a:path>
              </a:pathLst>
            </a:custGeom>
            <a:solidFill>
              <a:srgbClr val="DFE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195;p67">
              <a:extLst>
                <a:ext uri="{FF2B5EF4-FFF2-40B4-BE49-F238E27FC236}">
                  <a16:creationId xmlns:a16="http://schemas.microsoft.com/office/drawing/2014/main" id="{9A062712-ADB5-4174-8891-B31CA0135421}"/>
                </a:ext>
              </a:extLst>
            </p:cNvPr>
            <p:cNvSpPr/>
            <p:nvPr/>
          </p:nvSpPr>
          <p:spPr>
            <a:xfrm>
              <a:off x="2710414" y="1744817"/>
              <a:ext cx="164154" cy="11024"/>
            </a:xfrm>
            <a:custGeom>
              <a:avLst/>
              <a:gdLst/>
              <a:ahLst/>
              <a:cxnLst/>
              <a:rect l="l" t="t" r="r" b="b"/>
              <a:pathLst>
                <a:path w="6269" h="421" extrusionOk="0">
                  <a:moveTo>
                    <a:pt x="258" y="1"/>
                  </a:moveTo>
                  <a:cubicBezTo>
                    <a:pt x="1" y="20"/>
                    <a:pt x="1" y="401"/>
                    <a:pt x="258" y="420"/>
                  </a:cubicBezTo>
                  <a:lnTo>
                    <a:pt x="6011" y="420"/>
                  </a:lnTo>
                  <a:cubicBezTo>
                    <a:pt x="6268" y="401"/>
                    <a:pt x="6268" y="20"/>
                    <a:pt x="6011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196;p67">
              <a:extLst>
                <a:ext uri="{FF2B5EF4-FFF2-40B4-BE49-F238E27FC236}">
                  <a16:creationId xmlns:a16="http://schemas.microsoft.com/office/drawing/2014/main" id="{DE67FE1E-AE54-4F8F-896E-54374187D989}"/>
                </a:ext>
              </a:extLst>
            </p:cNvPr>
            <p:cNvSpPr/>
            <p:nvPr/>
          </p:nvSpPr>
          <p:spPr>
            <a:xfrm>
              <a:off x="2785853" y="1811013"/>
              <a:ext cx="88715" cy="11024"/>
            </a:xfrm>
            <a:custGeom>
              <a:avLst/>
              <a:gdLst/>
              <a:ahLst/>
              <a:cxnLst/>
              <a:rect l="l" t="t" r="r" b="b"/>
              <a:pathLst>
                <a:path w="3388" h="421" extrusionOk="0">
                  <a:moveTo>
                    <a:pt x="258" y="1"/>
                  </a:moveTo>
                  <a:cubicBezTo>
                    <a:pt x="1" y="20"/>
                    <a:pt x="1" y="392"/>
                    <a:pt x="258" y="420"/>
                  </a:cubicBezTo>
                  <a:lnTo>
                    <a:pt x="3130" y="420"/>
                  </a:lnTo>
                  <a:cubicBezTo>
                    <a:pt x="3387" y="392"/>
                    <a:pt x="3387" y="20"/>
                    <a:pt x="31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197;p67">
              <a:extLst>
                <a:ext uri="{FF2B5EF4-FFF2-40B4-BE49-F238E27FC236}">
                  <a16:creationId xmlns:a16="http://schemas.microsoft.com/office/drawing/2014/main" id="{55C487E7-7E39-4810-B842-0055E2816A79}"/>
                </a:ext>
              </a:extLst>
            </p:cNvPr>
            <p:cNvSpPr/>
            <p:nvPr/>
          </p:nvSpPr>
          <p:spPr>
            <a:xfrm>
              <a:off x="2710414" y="1717349"/>
              <a:ext cx="164154" cy="10998"/>
            </a:xfrm>
            <a:custGeom>
              <a:avLst/>
              <a:gdLst/>
              <a:ahLst/>
              <a:cxnLst/>
              <a:rect l="l" t="t" r="r" b="b"/>
              <a:pathLst>
                <a:path w="6269" h="420" extrusionOk="0">
                  <a:moveTo>
                    <a:pt x="258" y="0"/>
                  </a:moveTo>
                  <a:cubicBezTo>
                    <a:pt x="1" y="19"/>
                    <a:pt x="1" y="391"/>
                    <a:pt x="258" y="420"/>
                  </a:cubicBezTo>
                  <a:lnTo>
                    <a:pt x="6011" y="420"/>
                  </a:lnTo>
                  <a:cubicBezTo>
                    <a:pt x="6268" y="391"/>
                    <a:pt x="6268" y="19"/>
                    <a:pt x="6011" y="0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198;p67">
              <a:extLst>
                <a:ext uri="{FF2B5EF4-FFF2-40B4-BE49-F238E27FC236}">
                  <a16:creationId xmlns:a16="http://schemas.microsoft.com/office/drawing/2014/main" id="{1A755A0D-D208-4D23-A0AE-B38B7C2BCBBE}"/>
                </a:ext>
              </a:extLst>
            </p:cNvPr>
            <p:cNvSpPr/>
            <p:nvPr/>
          </p:nvSpPr>
          <p:spPr>
            <a:xfrm>
              <a:off x="2710414" y="1689855"/>
              <a:ext cx="164154" cy="11024"/>
            </a:xfrm>
            <a:custGeom>
              <a:avLst/>
              <a:gdLst/>
              <a:ahLst/>
              <a:cxnLst/>
              <a:rect l="l" t="t" r="r" b="b"/>
              <a:pathLst>
                <a:path w="6269" h="421" extrusionOk="0">
                  <a:moveTo>
                    <a:pt x="258" y="1"/>
                  </a:moveTo>
                  <a:cubicBezTo>
                    <a:pt x="1" y="20"/>
                    <a:pt x="1" y="401"/>
                    <a:pt x="258" y="421"/>
                  </a:cubicBezTo>
                  <a:lnTo>
                    <a:pt x="6011" y="421"/>
                  </a:lnTo>
                  <a:cubicBezTo>
                    <a:pt x="6268" y="401"/>
                    <a:pt x="6268" y="20"/>
                    <a:pt x="6011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199;p67">
              <a:extLst>
                <a:ext uri="{FF2B5EF4-FFF2-40B4-BE49-F238E27FC236}">
                  <a16:creationId xmlns:a16="http://schemas.microsoft.com/office/drawing/2014/main" id="{4933F7BD-DAF3-465A-A58D-17657B2DE6B0}"/>
                </a:ext>
              </a:extLst>
            </p:cNvPr>
            <p:cNvSpPr/>
            <p:nvPr/>
          </p:nvSpPr>
          <p:spPr>
            <a:xfrm>
              <a:off x="2709576" y="1662360"/>
              <a:ext cx="165830" cy="11050"/>
            </a:xfrm>
            <a:custGeom>
              <a:avLst/>
              <a:gdLst/>
              <a:ahLst/>
              <a:cxnLst/>
              <a:rect l="l" t="t" r="r" b="b"/>
              <a:pathLst>
                <a:path w="6333" h="422" extrusionOk="0">
                  <a:moveTo>
                    <a:pt x="272" y="1"/>
                  </a:moveTo>
                  <a:cubicBezTo>
                    <a:pt x="0" y="1"/>
                    <a:pt x="0" y="422"/>
                    <a:pt x="272" y="422"/>
                  </a:cubicBezTo>
                  <a:cubicBezTo>
                    <a:pt x="278" y="422"/>
                    <a:pt x="284" y="422"/>
                    <a:pt x="290" y="421"/>
                  </a:cubicBezTo>
                  <a:lnTo>
                    <a:pt x="6043" y="421"/>
                  </a:lnTo>
                  <a:cubicBezTo>
                    <a:pt x="6049" y="422"/>
                    <a:pt x="6055" y="422"/>
                    <a:pt x="6061" y="422"/>
                  </a:cubicBezTo>
                  <a:cubicBezTo>
                    <a:pt x="6333" y="422"/>
                    <a:pt x="6333" y="1"/>
                    <a:pt x="6061" y="1"/>
                  </a:cubicBezTo>
                  <a:cubicBezTo>
                    <a:pt x="6055" y="1"/>
                    <a:pt x="6049" y="1"/>
                    <a:pt x="6043" y="1"/>
                  </a:cubicBezTo>
                  <a:lnTo>
                    <a:pt x="290" y="1"/>
                  </a:lnTo>
                  <a:cubicBezTo>
                    <a:pt x="284" y="1"/>
                    <a:pt x="278" y="1"/>
                    <a:pt x="272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200;p67">
              <a:extLst>
                <a:ext uri="{FF2B5EF4-FFF2-40B4-BE49-F238E27FC236}">
                  <a16:creationId xmlns:a16="http://schemas.microsoft.com/office/drawing/2014/main" id="{319D05DA-88C9-4223-BDD0-AB9702B85723}"/>
                </a:ext>
              </a:extLst>
            </p:cNvPr>
            <p:cNvSpPr/>
            <p:nvPr/>
          </p:nvSpPr>
          <p:spPr>
            <a:xfrm>
              <a:off x="2774515" y="1581423"/>
              <a:ext cx="23357" cy="62242"/>
            </a:xfrm>
            <a:custGeom>
              <a:avLst/>
              <a:gdLst/>
              <a:ahLst/>
              <a:cxnLst/>
              <a:rect l="l" t="t" r="r" b="b"/>
              <a:pathLst>
                <a:path w="892" h="2377" extrusionOk="0">
                  <a:moveTo>
                    <a:pt x="273" y="1"/>
                  </a:moveTo>
                  <a:cubicBezTo>
                    <a:pt x="1" y="1"/>
                    <a:pt x="1" y="422"/>
                    <a:pt x="273" y="422"/>
                  </a:cubicBezTo>
                  <a:cubicBezTo>
                    <a:pt x="279" y="422"/>
                    <a:pt x="285" y="422"/>
                    <a:pt x="291" y="421"/>
                  </a:cubicBezTo>
                  <a:lnTo>
                    <a:pt x="472" y="421"/>
                  </a:lnTo>
                  <a:lnTo>
                    <a:pt x="472" y="2167"/>
                  </a:lnTo>
                  <a:cubicBezTo>
                    <a:pt x="472" y="2282"/>
                    <a:pt x="567" y="2377"/>
                    <a:pt x="682" y="2377"/>
                  </a:cubicBezTo>
                  <a:cubicBezTo>
                    <a:pt x="796" y="2377"/>
                    <a:pt x="892" y="2282"/>
                    <a:pt x="892" y="2167"/>
                  </a:cubicBezTo>
                  <a:lnTo>
                    <a:pt x="892" y="211"/>
                  </a:lnTo>
                  <a:cubicBezTo>
                    <a:pt x="892" y="97"/>
                    <a:pt x="796" y="1"/>
                    <a:pt x="682" y="1"/>
                  </a:cubicBezTo>
                  <a:lnTo>
                    <a:pt x="291" y="1"/>
                  </a:lnTo>
                  <a:cubicBezTo>
                    <a:pt x="285" y="1"/>
                    <a:pt x="279" y="1"/>
                    <a:pt x="273" y="1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201;p67">
              <a:extLst>
                <a:ext uri="{FF2B5EF4-FFF2-40B4-BE49-F238E27FC236}">
                  <a16:creationId xmlns:a16="http://schemas.microsoft.com/office/drawing/2014/main" id="{A773B719-28FB-47AA-95DF-1EB72E8D3CE4}"/>
                </a:ext>
              </a:extLst>
            </p:cNvPr>
            <p:cNvSpPr/>
            <p:nvPr/>
          </p:nvSpPr>
          <p:spPr>
            <a:xfrm>
              <a:off x="2773782" y="1635364"/>
              <a:ext cx="37183" cy="10814"/>
            </a:xfrm>
            <a:custGeom>
              <a:avLst/>
              <a:gdLst/>
              <a:ahLst/>
              <a:cxnLst/>
              <a:rect l="l" t="t" r="r" b="b"/>
              <a:pathLst>
                <a:path w="1420" h="413" extrusionOk="0">
                  <a:moveTo>
                    <a:pt x="273" y="1"/>
                  </a:moveTo>
                  <a:cubicBezTo>
                    <a:pt x="0" y="1"/>
                    <a:pt x="3" y="413"/>
                    <a:pt x="281" y="413"/>
                  </a:cubicBezTo>
                  <a:cubicBezTo>
                    <a:pt x="287" y="413"/>
                    <a:pt x="293" y="413"/>
                    <a:pt x="300" y="412"/>
                  </a:cubicBezTo>
                  <a:lnTo>
                    <a:pt x="1130" y="412"/>
                  </a:lnTo>
                  <a:cubicBezTo>
                    <a:pt x="1136" y="413"/>
                    <a:pt x="1141" y="413"/>
                    <a:pt x="1147" y="413"/>
                  </a:cubicBezTo>
                  <a:cubicBezTo>
                    <a:pt x="1417" y="413"/>
                    <a:pt x="1419" y="1"/>
                    <a:pt x="1156" y="1"/>
                  </a:cubicBezTo>
                  <a:cubicBezTo>
                    <a:pt x="1147" y="1"/>
                    <a:pt x="1138" y="1"/>
                    <a:pt x="1130" y="2"/>
                  </a:cubicBezTo>
                  <a:lnTo>
                    <a:pt x="300" y="2"/>
                  </a:lnTo>
                  <a:cubicBezTo>
                    <a:pt x="290" y="1"/>
                    <a:pt x="281" y="1"/>
                    <a:pt x="273" y="1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202;p67">
              <a:extLst>
                <a:ext uri="{FF2B5EF4-FFF2-40B4-BE49-F238E27FC236}">
                  <a16:creationId xmlns:a16="http://schemas.microsoft.com/office/drawing/2014/main" id="{138F26AA-5C00-423F-AC3D-ED1CB38D972A}"/>
                </a:ext>
              </a:extLst>
            </p:cNvPr>
            <p:cNvSpPr/>
            <p:nvPr/>
          </p:nvSpPr>
          <p:spPr>
            <a:xfrm>
              <a:off x="2777866" y="1561103"/>
              <a:ext cx="20005" cy="17125"/>
            </a:xfrm>
            <a:custGeom>
              <a:avLst/>
              <a:gdLst/>
              <a:ahLst/>
              <a:cxnLst/>
              <a:rect l="l" t="t" r="r" b="b"/>
              <a:pathLst>
                <a:path w="764" h="654" extrusionOk="0">
                  <a:moveTo>
                    <a:pt x="439" y="0"/>
                  </a:moveTo>
                  <a:cubicBezTo>
                    <a:pt x="358" y="0"/>
                    <a:pt x="276" y="31"/>
                    <a:pt x="210" y="100"/>
                  </a:cubicBezTo>
                  <a:cubicBezTo>
                    <a:pt x="0" y="300"/>
                    <a:pt x="153" y="653"/>
                    <a:pt x="439" y="653"/>
                  </a:cubicBezTo>
                  <a:cubicBezTo>
                    <a:pt x="621" y="653"/>
                    <a:pt x="764" y="501"/>
                    <a:pt x="764" y="329"/>
                  </a:cubicBezTo>
                  <a:cubicBezTo>
                    <a:pt x="764" y="130"/>
                    <a:pt x="604" y="0"/>
                    <a:pt x="439" y="0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3203;p67">
              <a:extLst>
                <a:ext uri="{FF2B5EF4-FFF2-40B4-BE49-F238E27FC236}">
                  <a16:creationId xmlns:a16="http://schemas.microsoft.com/office/drawing/2014/main" id="{2B3CCAC2-7020-4340-A4C4-6AC3CCFAC408}"/>
                </a:ext>
              </a:extLst>
            </p:cNvPr>
            <p:cNvSpPr/>
            <p:nvPr/>
          </p:nvSpPr>
          <p:spPr>
            <a:xfrm>
              <a:off x="2957234" y="1582941"/>
              <a:ext cx="34486" cy="229852"/>
            </a:xfrm>
            <a:custGeom>
              <a:avLst/>
              <a:gdLst/>
              <a:ahLst/>
              <a:cxnLst/>
              <a:rect l="l" t="t" r="r" b="b"/>
              <a:pathLst>
                <a:path w="1317" h="8778" extrusionOk="0">
                  <a:moveTo>
                    <a:pt x="0" y="1"/>
                  </a:moveTo>
                  <a:lnTo>
                    <a:pt x="0" y="8777"/>
                  </a:lnTo>
                  <a:lnTo>
                    <a:pt x="1317" y="877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3204;p67">
              <a:extLst>
                <a:ext uri="{FF2B5EF4-FFF2-40B4-BE49-F238E27FC236}">
                  <a16:creationId xmlns:a16="http://schemas.microsoft.com/office/drawing/2014/main" id="{2372EE06-0071-431F-9A61-BD6F782BEFF3}"/>
                </a:ext>
              </a:extLst>
            </p:cNvPr>
            <p:cNvSpPr/>
            <p:nvPr/>
          </p:nvSpPr>
          <p:spPr>
            <a:xfrm>
              <a:off x="2974463" y="1582941"/>
              <a:ext cx="17256" cy="229852"/>
            </a:xfrm>
            <a:custGeom>
              <a:avLst/>
              <a:gdLst/>
              <a:ahLst/>
              <a:cxnLst/>
              <a:rect l="l" t="t" r="r" b="b"/>
              <a:pathLst>
                <a:path w="659" h="8778" extrusionOk="0">
                  <a:moveTo>
                    <a:pt x="0" y="1"/>
                  </a:moveTo>
                  <a:lnTo>
                    <a:pt x="0" y="8777"/>
                  </a:lnTo>
                  <a:lnTo>
                    <a:pt x="659" y="8777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A4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3205;p67">
              <a:extLst>
                <a:ext uri="{FF2B5EF4-FFF2-40B4-BE49-F238E27FC236}">
                  <a16:creationId xmlns:a16="http://schemas.microsoft.com/office/drawing/2014/main" id="{8CB7A3B6-85C6-4452-9E78-B1427A65D351}"/>
                </a:ext>
              </a:extLst>
            </p:cNvPr>
            <p:cNvSpPr/>
            <p:nvPr/>
          </p:nvSpPr>
          <p:spPr>
            <a:xfrm>
              <a:off x="2957234" y="1550210"/>
              <a:ext cx="34486" cy="40246"/>
            </a:xfrm>
            <a:custGeom>
              <a:avLst/>
              <a:gdLst/>
              <a:ahLst/>
              <a:cxnLst/>
              <a:rect l="l" t="t" r="r" b="b"/>
              <a:pathLst>
                <a:path w="1317" h="1537" extrusionOk="0">
                  <a:moveTo>
                    <a:pt x="0" y="1"/>
                  </a:moveTo>
                  <a:lnTo>
                    <a:pt x="0" y="1537"/>
                  </a:lnTo>
                  <a:lnTo>
                    <a:pt x="1317" y="153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6A7F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3206;p67">
              <a:extLst>
                <a:ext uri="{FF2B5EF4-FFF2-40B4-BE49-F238E27FC236}">
                  <a16:creationId xmlns:a16="http://schemas.microsoft.com/office/drawing/2014/main" id="{C4403C30-F740-47C3-97AD-9C431F9D932F}"/>
                </a:ext>
              </a:extLst>
            </p:cNvPr>
            <p:cNvSpPr/>
            <p:nvPr/>
          </p:nvSpPr>
          <p:spPr>
            <a:xfrm>
              <a:off x="2974463" y="1550210"/>
              <a:ext cx="17256" cy="40246"/>
            </a:xfrm>
            <a:custGeom>
              <a:avLst/>
              <a:gdLst/>
              <a:ahLst/>
              <a:cxnLst/>
              <a:rect l="l" t="t" r="r" b="b"/>
              <a:pathLst>
                <a:path w="659" h="1537" extrusionOk="0">
                  <a:moveTo>
                    <a:pt x="0" y="1"/>
                  </a:moveTo>
                  <a:lnTo>
                    <a:pt x="0" y="1537"/>
                  </a:lnTo>
                  <a:lnTo>
                    <a:pt x="659" y="1537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5166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3207;p67">
              <a:extLst>
                <a:ext uri="{FF2B5EF4-FFF2-40B4-BE49-F238E27FC236}">
                  <a16:creationId xmlns:a16="http://schemas.microsoft.com/office/drawing/2014/main" id="{483FD50F-3736-4AA5-9CD9-0BEA0D83C2B9}"/>
                </a:ext>
              </a:extLst>
            </p:cNvPr>
            <p:cNvSpPr/>
            <p:nvPr/>
          </p:nvSpPr>
          <p:spPr>
            <a:xfrm>
              <a:off x="2957234" y="1500275"/>
              <a:ext cx="34486" cy="49961"/>
            </a:xfrm>
            <a:custGeom>
              <a:avLst/>
              <a:gdLst/>
              <a:ahLst/>
              <a:cxnLst/>
              <a:rect l="l" t="t" r="r" b="b"/>
              <a:pathLst>
                <a:path w="1317" h="1908" extrusionOk="0">
                  <a:moveTo>
                    <a:pt x="658" y="0"/>
                  </a:moveTo>
                  <a:cubicBezTo>
                    <a:pt x="296" y="0"/>
                    <a:pt x="0" y="296"/>
                    <a:pt x="0" y="658"/>
                  </a:cubicBezTo>
                  <a:lnTo>
                    <a:pt x="0" y="1908"/>
                  </a:lnTo>
                  <a:lnTo>
                    <a:pt x="1317" y="1908"/>
                  </a:lnTo>
                  <a:lnTo>
                    <a:pt x="1317" y="658"/>
                  </a:lnTo>
                  <a:cubicBezTo>
                    <a:pt x="1317" y="296"/>
                    <a:pt x="1021" y="0"/>
                    <a:pt x="658" y="0"/>
                  </a:cubicBez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208;p67">
              <a:extLst>
                <a:ext uri="{FF2B5EF4-FFF2-40B4-BE49-F238E27FC236}">
                  <a16:creationId xmlns:a16="http://schemas.microsoft.com/office/drawing/2014/main" id="{9748ABCC-F26D-4847-B05A-275814AECEDC}"/>
                </a:ext>
              </a:extLst>
            </p:cNvPr>
            <p:cNvSpPr/>
            <p:nvPr/>
          </p:nvSpPr>
          <p:spPr>
            <a:xfrm>
              <a:off x="2974463" y="1500275"/>
              <a:ext cx="17256" cy="49961"/>
            </a:xfrm>
            <a:custGeom>
              <a:avLst/>
              <a:gdLst/>
              <a:ahLst/>
              <a:cxnLst/>
              <a:rect l="l" t="t" r="r" b="b"/>
              <a:pathLst>
                <a:path w="659" h="1908" extrusionOk="0">
                  <a:moveTo>
                    <a:pt x="0" y="0"/>
                  </a:moveTo>
                  <a:lnTo>
                    <a:pt x="0" y="1908"/>
                  </a:lnTo>
                  <a:lnTo>
                    <a:pt x="659" y="1908"/>
                  </a:lnTo>
                  <a:lnTo>
                    <a:pt x="659" y="658"/>
                  </a:lnTo>
                  <a:cubicBezTo>
                    <a:pt x="659" y="296"/>
                    <a:pt x="363" y="0"/>
                    <a:pt x="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roup 8">
            <a:extLst>
              <a:ext uri="{FF2B5EF4-FFF2-40B4-BE49-F238E27FC236}">
                <a16:creationId xmlns:a16="http://schemas.microsoft.com/office/drawing/2014/main" id="{39D3B7F3-E985-4E02-8853-968B8789EE78}"/>
              </a:ext>
            </a:extLst>
          </p:cNvPr>
          <p:cNvGrpSpPr>
            <a:grpSpLocks noChangeAspect="1"/>
          </p:cNvGrpSpPr>
          <p:nvPr/>
        </p:nvGrpSpPr>
        <p:grpSpPr>
          <a:xfrm>
            <a:off x="5701988" y="1995596"/>
            <a:ext cx="6391844" cy="4039443"/>
            <a:chOff x="3052446" y="1577822"/>
            <a:chExt cx="3914547" cy="3013143"/>
          </a:xfrm>
          <a:effectLst>
            <a:outerShdw blurRad="190500" dist="1270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93" name="Rectangle: Rounded Corners 10">
              <a:extLst>
                <a:ext uri="{FF2B5EF4-FFF2-40B4-BE49-F238E27FC236}">
                  <a16:creationId xmlns:a16="http://schemas.microsoft.com/office/drawing/2014/main" id="{BD9799FF-E4E1-4212-9AEF-2120BA861AA8}"/>
                </a:ext>
              </a:extLst>
            </p:cNvPr>
            <p:cNvSpPr/>
            <p:nvPr/>
          </p:nvSpPr>
          <p:spPr>
            <a:xfrm>
              <a:off x="3078993" y="1602965"/>
              <a:ext cx="3888000" cy="2988000"/>
            </a:xfrm>
            <a:prstGeom prst="roundRect">
              <a:avLst>
                <a:gd name="adj" fmla="val 6146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90500" dist="1270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4" name="Freeform: Shape 9">
              <a:extLst>
                <a:ext uri="{FF2B5EF4-FFF2-40B4-BE49-F238E27FC236}">
                  <a16:creationId xmlns:a16="http://schemas.microsoft.com/office/drawing/2014/main" id="{66CEA10D-CE04-43F7-B98D-CCA96DAE44E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2937503" y="2165767"/>
              <a:ext cx="247886" cy="18000"/>
            </a:xfrm>
            <a:custGeom>
              <a:avLst/>
              <a:gdLst>
                <a:gd name="connsiteX0" fmla="*/ 0 w 360000"/>
                <a:gd name="connsiteY0" fmla="*/ 26141 h 26141"/>
                <a:gd name="connsiteX1" fmla="*/ 0 w 360000"/>
                <a:gd name="connsiteY1" fmla="*/ 18000 h 26141"/>
                <a:gd name="connsiteX2" fmla="*/ 18000 w 360000"/>
                <a:gd name="connsiteY2" fmla="*/ 0 h 26141"/>
                <a:gd name="connsiteX3" fmla="*/ 342000 w 360000"/>
                <a:gd name="connsiteY3" fmla="*/ 0 h 26141"/>
                <a:gd name="connsiteX4" fmla="*/ 360000 w 360000"/>
                <a:gd name="connsiteY4" fmla="*/ 18000 h 26141"/>
                <a:gd name="connsiteX5" fmla="*/ 360000 w 360000"/>
                <a:gd name="connsiteY5" fmla="*/ 26141 h 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000" h="26141">
                  <a:moveTo>
                    <a:pt x="0" y="26141"/>
                  </a:moveTo>
                  <a:lnTo>
                    <a:pt x="0" y="18000"/>
                  </a:lnTo>
                  <a:cubicBezTo>
                    <a:pt x="0" y="8059"/>
                    <a:pt x="8059" y="0"/>
                    <a:pt x="18000" y="0"/>
                  </a:cubicBezTo>
                  <a:lnTo>
                    <a:pt x="342000" y="0"/>
                  </a:lnTo>
                  <a:cubicBezTo>
                    <a:pt x="351941" y="0"/>
                    <a:pt x="360000" y="8059"/>
                    <a:pt x="360000" y="18000"/>
                  </a:cubicBezTo>
                  <a:lnTo>
                    <a:pt x="360000" y="2614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Rectangle: Rounded Corners 11">
              <a:extLst>
                <a:ext uri="{FF2B5EF4-FFF2-40B4-BE49-F238E27FC236}">
                  <a16:creationId xmlns:a16="http://schemas.microsoft.com/office/drawing/2014/main" id="{0C84B60A-E175-4BD0-9E33-69B21B3514C6}"/>
                </a:ext>
              </a:extLst>
            </p:cNvPr>
            <p:cNvSpPr/>
            <p:nvPr/>
          </p:nvSpPr>
          <p:spPr>
            <a:xfrm>
              <a:off x="3096993" y="1620965"/>
              <a:ext cx="3852000" cy="2952000"/>
            </a:xfrm>
            <a:prstGeom prst="roundRect">
              <a:avLst>
                <a:gd name="adj" fmla="val 566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Rectangle: Rounded Corners 12">
              <a:extLst>
                <a:ext uri="{FF2B5EF4-FFF2-40B4-BE49-F238E27FC236}">
                  <a16:creationId xmlns:a16="http://schemas.microsoft.com/office/drawing/2014/main" id="{1FA83C6F-53ED-4F00-86DC-4F993C66C483}"/>
                </a:ext>
              </a:extLst>
            </p:cNvPr>
            <p:cNvSpPr/>
            <p:nvPr/>
          </p:nvSpPr>
          <p:spPr>
            <a:xfrm>
              <a:off x="3222993" y="1746965"/>
              <a:ext cx="3600000" cy="2700000"/>
            </a:xfrm>
            <a:prstGeom prst="roundRect">
              <a:avLst>
                <a:gd name="adj" fmla="val 3087"/>
              </a:avLst>
            </a:prstGeom>
            <a:solidFill>
              <a:srgbClr val="1717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Freeform: Shape 13">
              <a:extLst>
                <a:ext uri="{FF2B5EF4-FFF2-40B4-BE49-F238E27FC236}">
                  <a16:creationId xmlns:a16="http://schemas.microsoft.com/office/drawing/2014/main" id="{16196873-8292-4B10-A360-249757564C5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424782" y="1577822"/>
              <a:ext cx="198309" cy="18000"/>
            </a:xfrm>
            <a:custGeom>
              <a:avLst/>
              <a:gdLst>
                <a:gd name="connsiteX0" fmla="*/ 0 w 288000"/>
                <a:gd name="connsiteY0" fmla="*/ 26141 h 26141"/>
                <a:gd name="connsiteX1" fmla="*/ 0 w 288000"/>
                <a:gd name="connsiteY1" fmla="*/ 18000 h 26141"/>
                <a:gd name="connsiteX2" fmla="*/ 18000 w 288000"/>
                <a:gd name="connsiteY2" fmla="*/ 0 h 26141"/>
                <a:gd name="connsiteX3" fmla="*/ 270000 w 288000"/>
                <a:gd name="connsiteY3" fmla="*/ 0 h 26141"/>
                <a:gd name="connsiteX4" fmla="*/ 288000 w 288000"/>
                <a:gd name="connsiteY4" fmla="*/ 18000 h 26141"/>
                <a:gd name="connsiteX5" fmla="*/ 288000 w 288000"/>
                <a:gd name="connsiteY5" fmla="*/ 26141 h 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000" h="26141">
                  <a:moveTo>
                    <a:pt x="0" y="26141"/>
                  </a:moveTo>
                  <a:lnTo>
                    <a:pt x="0" y="18000"/>
                  </a:lnTo>
                  <a:cubicBezTo>
                    <a:pt x="0" y="8059"/>
                    <a:pt x="8059" y="0"/>
                    <a:pt x="18000" y="0"/>
                  </a:cubicBezTo>
                  <a:lnTo>
                    <a:pt x="270000" y="0"/>
                  </a:lnTo>
                  <a:cubicBezTo>
                    <a:pt x="279941" y="0"/>
                    <a:pt x="288000" y="8059"/>
                    <a:pt x="288000" y="18000"/>
                  </a:cubicBezTo>
                  <a:lnTo>
                    <a:pt x="288000" y="2614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Freeform: Shape 14">
              <a:extLst>
                <a:ext uri="{FF2B5EF4-FFF2-40B4-BE49-F238E27FC236}">
                  <a16:creationId xmlns:a16="http://schemas.microsoft.com/office/drawing/2014/main" id="{15CCEA4B-6DC0-47CC-837E-28BB45BA90F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684339" y="1577822"/>
              <a:ext cx="198309" cy="18000"/>
            </a:xfrm>
            <a:custGeom>
              <a:avLst/>
              <a:gdLst>
                <a:gd name="connsiteX0" fmla="*/ 0 w 288000"/>
                <a:gd name="connsiteY0" fmla="*/ 26141 h 26141"/>
                <a:gd name="connsiteX1" fmla="*/ 0 w 288000"/>
                <a:gd name="connsiteY1" fmla="*/ 18000 h 26141"/>
                <a:gd name="connsiteX2" fmla="*/ 18000 w 288000"/>
                <a:gd name="connsiteY2" fmla="*/ 0 h 26141"/>
                <a:gd name="connsiteX3" fmla="*/ 270000 w 288000"/>
                <a:gd name="connsiteY3" fmla="*/ 0 h 26141"/>
                <a:gd name="connsiteX4" fmla="*/ 288000 w 288000"/>
                <a:gd name="connsiteY4" fmla="*/ 18000 h 26141"/>
                <a:gd name="connsiteX5" fmla="*/ 288000 w 288000"/>
                <a:gd name="connsiteY5" fmla="*/ 26141 h 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000" h="26141">
                  <a:moveTo>
                    <a:pt x="0" y="26141"/>
                  </a:moveTo>
                  <a:lnTo>
                    <a:pt x="0" y="18000"/>
                  </a:lnTo>
                  <a:cubicBezTo>
                    <a:pt x="0" y="8059"/>
                    <a:pt x="8059" y="0"/>
                    <a:pt x="18000" y="0"/>
                  </a:cubicBezTo>
                  <a:lnTo>
                    <a:pt x="270000" y="0"/>
                  </a:lnTo>
                  <a:cubicBezTo>
                    <a:pt x="279941" y="0"/>
                    <a:pt x="288000" y="8059"/>
                    <a:pt x="288000" y="18000"/>
                  </a:cubicBezTo>
                  <a:lnTo>
                    <a:pt x="288000" y="2614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5" name="Google Shape;658;p48">
            <a:extLst>
              <a:ext uri="{FF2B5EF4-FFF2-40B4-BE49-F238E27FC236}">
                <a16:creationId xmlns:a16="http://schemas.microsoft.com/office/drawing/2014/main" id="{3F85355B-5D37-4A15-AD5B-44B1059F4C8B}"/>
              </a:ext>
            </a:extLst>
          </p:cNvPr>
          <p:cNvGrpSpPr/>
          <p:nvPr/>
        </p:nvGrpSpPr>
        <p:grpSpPr>
          <a:xfrm>
            <a:off x="11585741" y="223393"/>
            <a:ext cx="425284" cy="426069"/>
            <a:chOff x="1430771" y="1330467"/>
            <a:chExt cx="535986" cy="536975"/>
          </a:xfrm>
        </p:grpSpPr>
        <p:sp>
          <p:nvSpPr>
            <p:cNvPr id="26" name="Google Shape;659;p48">
              <a:extLst>
                <a:ext uri="{FF2B5EF4-FFF2-40B4-BE49-F238E27FC236}">
                  <a16:creationId xmlns:a16="http://schemas.microsoft.com/office/drawing/2014/main" id="{BF27FE5E-A051-447F-B829-85396456C6B0}"/>
                </a:ext>
              </a:extLst>
            </p:cNvPr>
            <p:cNvSpPr/>
            <p:nvPr/>
          </p:nvSpPr>
          <p:spPr>
            <a:xfrm>
              <a:off x="1430771" y="1336651"/>
              <a:ext cx="200593" cy="447438"/>
            </a:xfrm>
            <a:custGeom>
              <a:avLst/>
              <a:gdLst/>
              <a:ahLst/>
              <a:cxnLst/>
              <a:rect l="l" t="t" r="r" b="b"/>
              <a:pathLst>
                <a:path w="811" h="1809" extrusionOk="0">
                  <a:moveTo>
                    <a:pt x="539" y="1416"/>
                  </a:moveTo>
                  <a:lnTo>
                    <a:pt x="539" y="1416"/>
                  </a:lnTo>
                  <a:cubicBezTo>
                    <a:pt x="554" y="1416"/>
                    <a:pt x="568" y="1402"/>
                    <a:pt x="568" y="1383"/>
                  </a:cubicBezTo>
                  <a:cubicBezTo>
                    <a:pt x="568" y="1368"/>
                    <a:pt x="554" y="1354"/>
                    <a:pt x="539" y="1354"/>
                  </a:cubicBezTo>
                  <a:cubicBezTo>
                    <a:pt x="403" y="1354"/>
                    <a:pt x="286" y="1435"/>
                    <a:pt x="234" y="1552"/>
                  </a:cubicBezTo>
                  <a:cubicBezTo>
                    <a:pt x="168" y="1497"/>
                    <a:pt x="150" y="1405"/>
                    <a:pt x="190" y="1332"/>
                  </a:cubicBezTo>
                  <a:cubicBezTo>
                    <a:pt x="216" y="1339"/>
                    <a:pt x="246" y="1343"/>
                    <a:pt x="275" y="1343"/>
                  </a:cubicBezTo>
                  <a:cubicBezTo>
                    <a:pt x="290" y="1343"/>
                    <a:pt x="304" y="1328"/>
                    <a:pt x="304" y="1314"/>
                  </a:cubicBezTo>
                  <a:cubicBezTo>
                    <a:pt x="304" y="1295"/>
                    <a:pt x="290" y="1280"/>
                    <a:pt x="275" y="1280"/>
                  </a:cubicBezTo>
                  <a:cubicBezTo>
                    <a:pt x="158" y="1280"/>
                    <a:pt x="66" y="1189"/>
                    <a:pt x="62" y="1075"/>
                  </a:cubicBezTo>
                  <a:cubicBezTo>
                    <a:pt x="58" y="976"/>
                    <a:pt x="124" y="892"/>
                    <a:pt x="220" y="866"/>
                  </a:cubicBezTo>
                  <a:cubicBezTo>
                    <a:pt x="234" y="863"/>
                    <a:pt x="246" y="844"/>
                    <a:pt x="242" y="826"/>
                  </a:cubicBezTo>
                  <a:cubicBezTo>
                    <a:pt x="238" y="811"/>
                    <a:pt x="220" y="800"/>
                    <a:pt x="202" y="804"/>
                  </a:cubicBezTo>
                  <a:cubicBezTo>
                    <a:pt x="176" y="811"/>
                    <a:pt x="150" y="822"/>
                    <a:pt x="128" y="837"/>
                  </a:cubicBezTo>
                  <a:cubicBezTo>
                    <a:pt x="91" y="767"/>
                    <a:pt x="135" y="679"/>
                    <a:pt x="212" y="665"/>
                  </a:cubicBezTo>
                  <a:cubicBezTo>
                    <a:pt x="227" y="661"/>
                    <a:pt x="238" y="646"/>
                    <a:pt x="234" y="628"/>
                  </a:cubicBezTo>
                  <a:cubicBezTo>
                    <a:pt x="216" y="540"/>
                    <a:pt x="256" y="448"/>
                    <a:pt x="334" y="404"/>
                  </a:cubicBezTo>
                  <a:cubicBezTo>
                    <a:pt x="370" y="485"/>
                    <a:pt x="454" y="544"/>
                    <a:pt x="554" y="544"/>
                  </a:cubicBezTo>
                  <a:cubicBezTo>
                    <a:pt x="568" y="544"/>
                    <a:pt x="583" y="529"/>
                    <a:pt x="583" y="514"/>
                  </a:cubicBezTo>
                  <a:cubicBezTo>
                    <a:pt x="583" y="496"/>
                    <a:pt x="568" y="482"/>
                    <a:pt x="554" y="482"/>
                  </a:cubicBezTo>
                  <a:cubicBezTo>
                    <a:pt x="476" y="482"/>
                    <a:pt x="403" y="430"/>
                    <a:pt x="381" y="350"/>
                  </a:cubicBezTo>
                  <a:cubicBezTo>
                    <a:pt x="341" y="195"/>
                    <a:pt x="513" y="74"/>
                    <a:pt x="645" y="159"/>
                  </a:cubicBezTo>
                  <a:cubicBezTo>
                    <a:pt x="660" y="166"/>
                    <a:pt x="682" y="162"/>
                    <a:pt x="689" y="148"/>
                  </a:cubicBezTo>
                  <a:cubicBezTo>
                    <a:pt x="715" y="107"/>
                    <a:pt x="748" y="78"/>
                    <a:pt x="792" y="63"/>
                  </a:cubicBezTo>
                  <a:cubicBezTo>
                    <a:pt x="806" y="56"/>
                    <a:pt x="814" y="38"/>
                    <a:pt x="810" y="23"/>
                  </a:cubicBezTo>
                  <a:cubicBezTo>
                    <a:pt x="803" y="5"/>
                    <a:pt x="784" y="-2"/>
                    <a:pt x="770" y="1"/>
                  </a:cubicBezTo>
                  <a:cubicBezTo>
                    <a:pt x="722" y="19"/>
                    <a:pt x="682" y="49"/>
                    <a:pt x="652" y="89"/>
                  </a:cubicBezTo>
                  <a:cubicBezTo>
                    <a:pt x="480" y="8"/>
                    <a:pt x="290" y="151"/>
                    <a:pt x="315" y="342"/>
                  </a:cubicBezTo>
                  <a:cubicBezTo>
                    <a:pt x="216" y="394"/>
                    <a:pt x="158" y="500"/>
                    <a:pt x="168" y="613"/>
                  </a:cubicBezTo>
                  <a:cubicBezTo>
                    <a:pt x="62" y="654"/>
                    <a:pt x="18" y="778"/>
                    <a:pt x="77" y="877"/>
                  </a:cubicBezTo>
                  <a:cubicBezTo>
                    <a:pt x="26" y="932"/>
                    <a:pt x="-4" y="1002"/>
                    <a:pt x="0" y="1079"/>
                  </a:cubicBezTo>
                  <a:lnTo>
                    <a:pt x="0" y="1079"/>
                  </a:lnTo>
                  <a:cubicBezTo>
                    <a:pt x="3" y="1174"/>
                    <a:pt x="51" y="1259"/>
                    <a:pt x="132" y="1306"/>
                  </a:cubicBezTo>
                  <a:cubicBezTo>
                    <a:pt x="77" y="1412"/>
                    <a:pt x="110" y="1544"/>
                    <a:pt x="212" y="1614"/>
                  </a:cubicBezTo>
                  <a:cubicBezTo>
                    <a:pt x="202" y="1673"/>
                    <a:pt x="205" y="1735"/>
                    <a:pt x="223" y="1787"/>
                  </a:cubicBezTo>
                  <a:cubicBezTo>
                    <a:pt x="227" y="1805"/>
                    <a:pt x="246" y="1812"/>
                    <a:pt x="264" y="1808"/>
                  </a:cubicBezTo>
                  <a:cubicBezTo>
                    <a:pt x="278" y="1801"/>
                    <a:pt x="290" y="1783"/>
                    <a:pt x="282" y="1768"/>
                  </a:cubicBezTo>
                  <a:cubicBezTo>
                    <a:pt x="227" y="1596"/>
                    <a:pt x="355" y="1416"/>
                    <a:pt x="539" y="1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60;p48">
              <a:extLst>
                <a:ext uri="{FF2B5EF4-FFF2-40B4-BE49-F238E27FC236}">
                  <a16:creationId xmlns:a16="http://schemas.microsoft.com/office/drawing/2014/main" id="{32E73BB6-04C2-42DB-AD37-D1F92171E808}"/>
                </a:ext>
              </a:extLst>
            </p:cNvPr>
            <p:cNvSpPr/>
            <p:nvPr/>
          </p:nvSpPr>
          <p:spPr>
            <a:xfrm>
              <a:off x="1602426" y="1432866"/>
              <a:ext cx="49468" cy="71976"/>
            </a:xfrm>
            <a:custGeom>
              <a:avLst/>
              <a:gdLst/>
              <a:ahLst/>
              <a:cxnLst/>
              <a:rect l="l" t="t" r="r" b="b"/>
              <a:pathLst>
                <a:path w="200" h="291" extrusionOk="0">
                  <a:moveTo>
                    <a:pt x="24" y="228"/>
                  </a:moveTo>
                  <a:lnTo>
                    <a:pt x="24" y="228"/>
                  </a:lnTo>
                  <a:cubicBezTo>
                    <a:pt x="6" y="232"/>
                    <a:pt x="-5" y="250"/>
                    <a:pt x="2" y="268"/>
                  </a:cubicBezTo>
                  <a:cubicBezTo>
                    <a:pt x="6" y="283"/>
                    <a:pt x="24" y="294"/>
                    <a:pt x="39" y="290"/>
                  </a:cubicBezTo>
                  <a:cubicBezTo>
                    <a:pt x="156" y="257"/>
                    <a:pt x="222" y="140"/>
                    <a:pt x="193" y="26"/>
                  </a:cubicBezTo>
                  <a:cubicBezTo>
                    <a:pt x="186" y="8"/>
                    <a:pt x="171" y="-3"/>
                    <a:pt x="153" y="1"/>
                  </a:cubicBezTo>
                  <a:cubicBezTo>
                    <a:pt x="134" y="8"/>
                    <a:pt x="127" y="26"/>
                    <a:pt x="131" y="41"/>
                  </a:cubicBezTo>
                  <a:cubicBezTo>
                    <a:pt x="153" y="122"/>
                    <a:pt x="105" y="206"/>
                    <a:pt x="24" y="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61;p48">
              <a:extLst>
                <a:ext uri="{FF2B5EF4-FFF2-40B4-BE49-F238E27FC236}">
                  <a16:creationId xmlns:a16="http://schemas.microsoft.com/office/drawing/2014/main" id="{1EB0361A-10FD-4F4B-92CD-065A7D46BE1A}"/>
                </a:ext>
              </a:extLst>
            </p:cNvPr>
            <p:cNvSpPr/>
            <p:nvPr/>
          </p:nvSpPr>
          <p:spPr>
            <a:xfrm>
              <a:off x="1593027" y="1711125"/>
              <a:ext cx="43779" cy="49468"/>
            </a:xfrm>
            <a:custGeom>
              <a:avLst/>
              <a:gdLst/>
              <a:ahLst/>
              <a:cxnLst/>
              <a:rect l="l" t="t" r="r" b="b"/>
              <a:pathLst>
                <a:path w="177" h="200" extrusionOk="0">
                  <a:moveTo>
                    <a:pt x="30" y="137"/>
                  </a:moveTo>
                  <a:lnTo>
                    <a:pt x="30" y="137"/>
                  </a:lnTo>
                  <a:cubicBezTo>
                    <a:pt x="11" y="137"/>
                    <a:pt x="0" y="155"/>
                    <a:pt x="0" y="170"/>
                  </a:cubicBezTo>
                  <a:cubicBezTo>
                    <a:pt x="0" y="188"/>
                    <a:pt x="18" y="203"/>
                    <a:pt x="33" y="199"/>
                  </a:cubicBezTo>
                  <a:cubicBezTo>
                    <a:pt x="121" y="192"/>
                    <a:pt x="187" y="115"/>
                    <a:pt x="176" y="27"/>
                  </a:cubicBezTo>
                  <a:cubicBezTo>
                    <a:pt x="176" y="12"/>
                    <a:pt x="162" y="-2"/>
                    <a:pt x="143" y="1"/>
                  </a:cubicBezTo>
                  <a:cubicBezTo>
                    <a:pt x="125" y="1"/>
                    <a:pt x="114" y="16"/>
                    <a:pt x="114" y="34"/>
                  </a:cubicBezTo>
                  <a:cubicBezTo>
                    <a:pt x="118" y="86"/>
                    <a:pt x="81" y="133"/>
                    <a:pt x="30" y="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62;p48">
              <a:extLst>
                <a:ext uri="{FF2B5EF4-FFF2-40B4-BE49-F238E27FC236}">
                  <a16:creationId xmlns:a16="http://schemas.microsoft.com/office/drawing/2014/main" id="{DE4B81D0-EF83-41AD-A5AC-5C8198B13D72}"/>
                </a:ext>
              </a:extLst>
            </p:cNvPr>
            <p:cNvSpPr/>
            <p:nvPr/>
          </p:nvSpPr>
          <p:spPr>
            <a:xfrm>
              <a:off x="1531686" y="1571872"/>
              <a:ext cx="44027" cy="43532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21" y="0"/>
                    <a:pt x="6" y="7"/>
                    <a:pt x="2" y="18"/>
                  </a:cubicBezTo>
                  <a:cubicBezTo>
                    <a:pt x="-5" y="40"/>
                    <a:pt x="14" y="62"/>
                    <a:pt x="32" y="62"/>
                  </a:cubicBezTo>
                  <a:lnTo>
                    <a:pt x="32" y="62"/>
                  </a:lnTo>
                  <a:cubicBezTo>
                    <a:pt x="79" y="62"/>
                    <a:pt x="116" y="99"/>
                    <a:pt x="116" y="143"/>
                  </a:cubicBezTo>
                  <a:cubicBezTo>
                    <a:pt x="116" y="161"/>
                    <a:pt x="131" y="176"/>
                    <a:pt x="149" y="176"/>
                  </a:cubicBezTo>
                  <a:lnTo>
                    <a:pt x="149" y="176"/>
                  </a:lnTo>
                  <a:cubicBezTo>
                    <a:pt x="164" y="176"/>
                    <a:pt x="178" y="161"/>
                    <a:pt x="178" y="143"/>
                  </a:cubicBezTo>
                  <a:cubicBezTo>
                    <a:pt x="178" y="62"/>
                    <a:pt x="11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63;p48">
              <a:extLst>
                <a:ext uri="{FF2B5EF4-FFF2-40B4-BE49-F238E27FC236}">
                  <a16:creationId xmlns:a16="http://schemas.microsoft.com/office/drawing/2014/main" id="{5B74EF16-1013-4690-97D7-C5AB452D55FB}"/>
                </a:ext>
              </a:extLst>
            </p:cNvPr>
            <p:cNvSpPr/>
            <p:nvPr/>
          </p:nvSpPr>
          <p:spPr>
            <a:xfrm>
              <a:off x="1502005" y="1330467"/>
              <a:ext cx="464752" cy="536975"/>
            </a:xfrm>
            <a:custGeom>
              <a:avLst/>
              <a:gdLst/>
              <a:ahLst/>
              <a:cxnLst/>
              <a:rect l="l" t="t" r="r" b="b"/>
              <a:pathLst>
                <a:path w="1879" h="2171" extrusionOk="0">
                  <a:moveTo>
                    <a:pt x="1791" y="1214"/>
                  </a:moveTo>
                  <a:lnTo>
                    <a:pt x="1791" y="1214"/>
                  </a:lnTo>
                  <a:cubicBezTo>
                    <a:pt x="1794" y="1001"/>
                    <a:pt x="1794" y="1001"/>
                    <a:pt x="1794" y="1001"/>
                  </a:cubicBezTo>
                  <a:cubicBezTo>
                    <a:pt x="1831" y="987"/>
                    <a:pt x="1860" y="950"/>
                    <a:pt x="1860" y="910"/>
                  </a:cubicBezTo>
                  <a:cubicBezTo>
                    <a:pt x="1860" y="858"/>
                    <a:pt x="1820" y="814"/>
                    <a:pt x="1769" y="811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69" y="690"/>
                    <a:pt x="1787" y="660"/>
                    <a:pt x="1787" y="624"/>
                  </a:cubicBezTo>
                  <a:cubicBezTo>
                    <a:pt x="1787" y="569"/>
                    <a:pt x="1739" y="525"/>
                    <a:pt x="1681" y="528"/>
                  </a:cubicBezTo>
                  <a:cubicBezTo>
                    <a:pt x="1626" y="396"/>
                    <a:pt x="1626" y="396"/>
                    <a:pt x="1626" y="396"/>
                  </a:cubicBezTo>
                  <a:cubicBezTo>
                    <a:pt x="1714" y="323"/>
                    <a:pt x="1662" y="184"/>
                    <a:pt x="1552" y="184"/>
                  </a:cubicBezTo>
                  <a:cubicBezTo>
                    <a:pt x="1519" y="184"/>
                    <a:pt x="1490" y="195"/>
                    <a:pt x="1472" y="217"/>
                  </a:cubicBezTo>
                  <a:cubicBezTo>
                    <a:pt x="1310" y="118"/>
                    <a:pt x="1310" y="118"/>
                    <a:pt x="1310" y="118"/>
                  </a:cubicBezTo>
                  <a:cubicBezTo>
                    <a:pt x="1325" y="55"/>
                    <a:pt x="1278" y="0"/>
                    <a:pt x="1215" y="0"/>
                  </a:cubicBezTo>
                  <a:cubicBezTo>
                    <a:pt x="1164" y="0"/>
                    <a:pt x="1120" y="41"/>
                    <a:pt x="1120" y="92"/>
                  </a:cubicBezTo>
                  <a:cubicBezTo>
                    <a:pt x="889" y="165"/>
                    <a:pt x="889" y="165"/>
                    <a:pt x="889" y="165"/>
                  </a:cubicBezTo>
                  <a:cubicBezTo>
                    <a:pt x="863" y="125"/>
                    <a:pt x="819" y="103"/>
                    <a:pt x="771" y="111"/>
                  </a:cubicBezTo>
                  <a:cubicBezTo>
                    <a:pt x="738" y="67"/>
                    <a:pt x="691" y="33"/>
                    <a:pt x="636" y="19"/>
                  </a:cubicBezTo>
                  <a:cubicBezTo>
                    <a:pt x="618" y="11"/>
                    <a:pt x="595" y="26"/>
                    <a:pt x="595" y="48"/>
                  </a:cubicBezTo>
                  <a:cubicBezTo>
                    <a:pt x="595" y="63"/>
                    <a:pt x="606" y="74"/>
                    <a:pt x="618" y="77"/>
                  </a:cubicBezTo>
                  <a:cubicBezTo>
                    <a:pt x="654" y="88"/>
                    <a:pt x="687" y="111"/>
                    <a:pt x="713" y="140"/>
                  </a:cubicBezTo>
                  <a:cubicBezTo>
                    <a:pt x="687" y="158"/>
                    <a:pt x="669" y="191"/>
                    <a:pt x="669" y="228"/>
                  </a:cubicBezTo>
                  <a:cubicBezTo>
                    <a:pt x="669" y="283"/>
                    <a:pt x="709" y="331"/>
                    <a:pt x="760" y="345"/>
                  </a:cubicBezTo>
                  <a:cubicBezTo>
                    <a:pt x="760" y="613"/>
                    <a:pt x="760" y="613"/>
                    <a:pt x="760" y="613"/>
                  </a:cubicBezTo>
                  <a:cubicBezTo>
                    <a:pt x="713" y="627"/>
                    <a:pt x="687" y="675"/>
                    <a:pt x="698" y="723"/>
                  </a:cubicBezTo>
                  <a:cubicBezTo>
                    <a:pt x="445" y="869"/>
                    <a:pt x="445" y="869"/>
                    <a:pt x="445" y="869"/>
                  </a:cubicBezTo>
                  <a:cubicBezTo>
                    <a:pt x="434" y="873"/>
                    <a:pt x="430" y="884"/>
                    <a:pt x="430" y="895"/>
                  </a:cubicBezTo>
                  <a:cubicBezTo>
                    <a:pt x="430" y="1276"/>
                    <a:pt x="430" y="1276"/>
                    <a:pt x="430" y="1276"/>
                  </a:cubicBezTo>
                  <a:cubicBezTo>
                    <a:pt x="430" y="1287"/>
                    <a:pt x="434" y="1298"/>
                    <a:pt x="445" y="1302"/>
                  </a:cubicBezTo>
                  <a:cubicBezTo>
                    <a:pt x="698" y="1449"/>
                    <a:pt x="698" y="1449"/>
                    <a:pt x="698" y="1449"/>
                  </a:cubicBezTo>
                  <a:cubicBezTo>
                    <a:pt x="687" y="1496"/>
                    <a:pt x="716" y="1544"/>
                    <a:pt x="760" y="1559"/>
                  </a:cubicBezTo>
                  <a:cubicBezTo>
                    <a:pt x="760" y="1808"/>
                    <a:pt x="760" y="1808"/>
                    <a:pt x="760" y="1808"/>
                  </a:cubicBezTo>
                  <a:cubicBezTo>
                    <a:pt x="683" y="1830"/>
                    <a:pt x="665" y="1929"/>
                    <a:pt x="731" y="1977"/>
                  </a:cubicBezTo>
                  <a:cubicBezTo>
                    <a:pt x="691" y="2050"/>
                    <a:pt x="614" y="2097"/>
                    <a:pt x="518" y="2097"/>
                  </a:cubicBezTo>
                  <a:cubicBezTo>
                    <a:pt x="390" y="2097"/>
                    <a:pt x="280" y="1991"/>
                    <a:pt x="280" y="1859"/>
                  </a:cubicBezTo>
                  <a:cubicBezTo>
                    <a:pt x="280" y="1845"/>
                    <a:pt x="273" y="1833"/>
                    <a:pt x="258" y="1830"/>
                  </a:cubicBezTo>
                  <a:cubicBezTo>
                    <a:pt x="236" y="1822"/>
                    <a:pt x="218" y="1841"/>
                    <a:pt x="218" y="1859"/>
                  </a:cubicBezTo>
                  <a:cubicBezTo>
                    <a:pt x="218" y="1903"/>
                    <a:pt x="225" y="1944"/>
                    <a:pt x="243" y="1980"/>
                  </a:cubicBezTo>
                  <a:cubicBezTo>
                    <a:pt x="170" y="1980"/>
                    <a:pt x="104" y="1951"/>
                    <a:pt x="56" y="1900"/>
                  </a:cubicBezTo>
                  <a:cubicBezTo>
                    <a:pt x="42" y="1889"/>
                    <a:pt x="16" y="1889"/>
                    <a:pt x="5" y="1907"/>
                  </a:cubicBezTo>
                  <a:cubicBezTo>
                    <a:pt x="-2" y="1918"/>
                    <a:pt x="-2" y="1936"/>
                    <a:pt x="9" y="1947"/>
                  </a:cubicBezTo>
                  <a:cubicBezTo>
                    <a:pt x="82" y="2017"/>
                    <a:pt x="178" y="2053"/>
                    <a:pt x="280" y="2042"/>
                  </a:cubicBezTo>
                  <a:cubicBezTo>
                    <a:pt x="412" y="2222"/>
                    <a:pt x="691" y="2197"/>
                    <a:pt x="790" y="1998"/>
                  </a:cubicBezTo>
                  <a:cubicBezTo>
                    <a:pt x="823" y="1998"/>
                    <a:pt x="848" y="1980"/>
                    <a:pt x="867" y="1958"/>
                  </a:cubicBezTo>
                  <a:cubicBezTo>
                    <a:pt x="1164" y="2050"/>
                    <a:pt x="1164" y="2050"/>
                    <a:pt x="1164" y="2050"/>
                  </a:cubicBezTo>
                  <a:cubicBezTo>
                    <a:pt x="1160" y="2116"/>
                    <a:pt x="1215" y="2171"/>
                    <a:pt x="1281" y="2171"/>
                  </a:cubicBezTo>
                  <a:cubicBezTo>
                    <a:pt x="1373" y="2171"/>
                    <a:pt x="1431" y="2072"/>
                    <a:pt x="1384" y="1995"/>
                  </a:cubicBezTo>
                  <a:cubicBezTo>
                    <a:pt x="1607" y="1768"/>
                    <a:pt x="1607" y="1768"/>
                    <a:pt x="1607" y="1768"/>
                  </a:cubicBezTo>
                  <a:cubicBezTo>
                    <a:pt x="1670" y="1797"/>
                    <a:pt x="1747" y="1749"/>
                    <a:pt x="1747" y="1680"/>
                  </a:cubicBezTo>
                  <a:cubicBezTo>
                    <a:pt x="1747" y="1647"/>
                    <a:pt x="1732" y="1617"/>
                    <a:pt x="1706" y="1599"/>
                  </a:cubicBezTo>
                  <a:cubicBezTo>
                    <a:pt x="1754" y="1449"/>
                    <a:pt x="1754" y="1449"/>
                    <a:pt x="1754" y="1449"/>
                  </a:cubicBezTo>
                  <a:cubicBezTo>
                    <a:pt x="1824" y="1449"/>
                    <a:pt x="1879" y="1393"/>
                    <a:pt x="1879" y="1328"/>
                  </a:cubicBezTo>
                  <a:cubicBezTo>
                    <a:pt x="1879" y="1273"/>
                    <a:pt x="1842" y="1229"/>
                    <a:pt x="1791" y="1214"/>
                  </a:cubicBezTo>
                  <a:moveTo>
                    <a:pt x="1560" y="1720"/>
                  </a:moveTo>
                  <a:lnTo>
                    <a:pt x="1560" y="1720"/>
                  </a:lnTo>
                  <a:cubicBezTo>
                    <a:pt x="1340" y="1947"/>
                    <a:pt x="1340" y="1947"/>
                    <a:pt x="1340" y="1947"/>
                  </a:cubicBezTo>
                  <a:cubicBezTo>
                    <a:pt x="1340" y="1944"/>
                    <a:pt x="1336" y="1944"/>
                    <a:pt x="1336" y="1944"/>
                  </a:cubicBezTo>
                  <a:cubicBezTo>
                    <a:pt x="1406" y="1603"/>
                    <a:pt x="1406" y="1603"/>
                    <a:pt x="1406" y="1603"/>
                  </a:cubicBezTo>
                  <a:cubicBezTo>
                    <a:pt x="1424" y="1599"/>
                    <a:pt x="1439" y="1592"/>
                    <a:pt x="1454" y="1581"/>
                  </a:cubicBezTo>
                  <a:cubicBezTo>
                    <a:pt x="1552" y="1650"/>
                    <a:pt x="1552" y="1650"/>
                    <a:pt x="1552" y="1650"/>
                  </a:cubicBezTo>
                  <a:cubicBezTo>
                    <a:pt x="1549" y="1672"/>
                    <a:pt x="1549" y="1698"/>
                    <a:pt x="1560" y="1720"/>
                  </a:cubicBezTo>
                  <a:moveTo>
                    <a:pt x="838" y="1808"/>
                  </a:moveTo>
                  <a:lnTo>
                    <a:pt x="838" y="1808"/>
                  </a:lnTo>
                  <a:cubicBezTo>
                    <a:pt x="834" y="1808"/>
                    <a:pt x="830" y="1808"/>
                    <a:pt x="826" y="1804"/>
                  </a:cubicBezTo>
                  <a:cubicBezTo>
                    <a:pt x="826" y="1562"/>
                    <a:pt x="826" y="1562"/>
                    <a:pt x="826" y="1562"/>
                  </a:cubicBezTo>
                  <a:cubicBezTo>
                    <a:pt x="841" y="1555"/>
                    <a:pt x="852" y="1548"/>
                    <a:pt x="863" y="1540"/>
                  </a:cubicBezTo>
                  <a:cubicBezTo>
                    <a:pt x="962" y="1588"/>
                    <a:pt x="962" y="1588"/>
                    <a:pt x="962" y="1588"/>
                  </a:cubicBezTo>
                  <a:cubicBezTo>
                    <a:pt x="958" y="1617"/>
                    <a:pt x="962" y="1643"/>
                    <a:pt x="977" y="1669"/>
                  </a:cubicBezTo>
                  <a:lnTo>
                    <a:pt x="838" y="1808"/>
                  </a:lnTo>
                  <a:moveTo>
                    <a:pt x="1061" y="822"/>
                  </a:moveTo>
                  <a:lnTo>
                    <a:pt x="1061" y="822"/>
                  </a:lnTo>
                  <a:cubicBezTo>
                    <a:pt x="889" y="723"/>
                    <a:pt x="889" y="723"/>
                    <a:pt x="889" y="723"/>
                  </a:cubicBezTo>
                  <a:cubicBezTo>
                    <a:pt x="892" y="708"/>
                    <a:pt x="892" y="693"/>
                    <a:pt x="889" y="679"/>
                  </a:cubicBezTo>
                  <a:cubicBezTo>
                    <a:pt x="1046" y="583"/>
                    <a:pt x="1046" y="583"/>
                    <a:pt x="1046" y="583"/>
                  </a:cubicBezTo>
                  <a:cubicBezTo>
                    <a:pt x="1061" y="595"/>
                    <a:pt x="1076" y="602"/>
                    <a:pt x="1094" y="609"/>
                  </a:cubicBezTo>
                  <a:cubicBezTo>
                    <a:pt x="1094" y="803"/>
                    <a:pt x="1094" y="803"/>
                    <a:pt x="1094" y="803"/>
                  </a:cubicBezTo>
                  <a:cubicBezTo>
                    <a:pt x="1083" y="807"/>
                    <a:pt x="1072" y="814"/>
                    <a:pt x="1061" y="822"/>
                  </a:cubicBezTo>
                  <a:moveTo>
                    <a:pt x="863" y="327"/>
                  </a:moveTo>
                  <a:lnTo>
                    <a:pt x="863" y="327"/>
                  </a:lnTo>
                  <a:cubicBezTo>
                    <a:pt x="1017" y="448"/>
                    <a:pt x="1017" y="448"/>
                    <a:pt x="1017" y="448"/>
                  </a:cubicBezTo>
                  <a:cubicBezTo>
                    <a:pt x="1010" y="473"/>
                    <a:pt x="1006" y="503"/>
                    <a:pt x="1014" y="528"/>
                  </a:cubicBezTo>
                  <a:cubicBezTo>
                    <a:pt x="856" y="627"/>
                    <a:pt x="856" y="627"/>
                    <a:pt x="856" y="627"/>
                  </a:cubicBezTo>
                  <a:cubicBezTo>
                    <a:pt x="848" y="620"/>
                    <a:pt x="838" y="613"/>
                    <a:pt x="826" y="609"/>
                  </a:cubicBezTo>
                  <a:cubicBezTo>
                    <a:pt x="826" y="345"/>
                    <a:pt x="826" y="345"/>
                    <a:pt x="826" y="345"/>
                  </a:cubicBezTo>
                  <a:cubicBezTo>
                    <a:pt x="841" y="341"/>
                    <a:pt x="852" y="334"/>
                    <a:pt x="863" y="327"/>
                  </a:cubicBezTo>
                  <a:moveTo>
                    <a:pt x="1226" y="199"/>
                  </a:moveTo>
                  <a:lnTo>
                    <a:pt x="1226" y="199"/>
                  </a:lnTo>
                  <a:cubicBezTo>
                    <a:pt x="1244" y="195"/>
                    <a:pt x="1263" y="187"/>
                    <a:pt x="1278" y="176"/>
                  </a:cubicBezTo>
                  <a:cubicBezTo>
                    <a:pt x="1439" y="272"/>
                    <a:pt x="1439" y="272"/>
                    <a:pt x="1439" y="272"/>
                  </a:cubicBezTo>
                  <a:cubicBezTo>
                    <a:pt x="1431" y="290"/>
                    <a:pt x="1431" y="305"/>
                    <a:pt x="1435" y="323"/>
                  </a:cubicBezTo>
                  <a:cubicBezTo>
                    <a:pt x="1215" y="419"/>
                    <a:pt x="1215" y="419"/>
                    <a:pt x="1215" y="419"/>
                  </a:cubicBezTo>
                  <a:cubicBezTo>
                    <a:pt x="1208" y="407"/>
                    <a:pt x="1197" y="396"/>
                    <a:pt x="1182" y="389"/>
                  </a:cubicBezTo>
                  <a:lnTo>
                    <a:pt x="1226" y="199"/>
                  </a:lnTo>
                  <a:moveTo>
                    <a:pt x="1622" y="697"/>
                  </a:moveTo>
                  <a:lnTo>
                    <a:pt x="1622" y="697"/>
                  </a:lnTo>
                  <a:cubicBezTo>
                    <a:pt x="1637" y="712"/>
                    <a:pt x="1659" y="723"/>
                    <a:pt x="1681" y="723"/>
                  </a:cubicBezTo>
                  <a:cubicBezTo>
                    <a:pt x="1706" y="829"/>
                    <a:pt x="1706" y="829"/>
                    <a:pt x="1706" y="829"/>
                  </a:cubicBezTo>
                  <a:cubicBezTo>
                    <a:pt x="1699" y="833"/>
                    <a:pt x="1695" y="836"/>
                    <a:pt x="1688" y="844"/>
                  </a:cubicBezTo>
                  <a:cubicBezTo>
                    <a:pt x="1542" y="778"/>
                    <a:pt x="1542" y="778"/>
                    <a:pt x="1542" y="778"/>
                  </a:cubicBezTo>
                  <a:cubicBezTo>
                    <a:pt x="1545" y="763"/>
                    <a:pt x="1545" y="752"/>
                    <a:pt x="1542" y="737"/>
                  </a:cubicBezTo>
                  <a:lnTo>
                    <a:pt x="1622" y="697"/>
                  </a:lnTo>
                  <a:moveTo>
                    <a:pt x="1395" y="1540"/>
                  </a:moveTo>
                  <a:lnTo>
                    <a:pt x="1395" y="1540"/>
                  </a:lnTo>
                  <a:cubicBezTo>
                    <a:pt x="1376" y="1540"/>
                    <a:pt x="1358" y="1522"/>
                    <a:pt x="1358" y="1504"/>
                  </a:cubicBezTo>
                  <a:cubicBezTo>
                    <a:pt x="1358" y="1485"/>
                    <a:pt x="1376" y="1471"/>
                    <a:pt x="1395" y="1471"/>
                  </a:cubicBezTo>
                  <a:cubicBezTo>
                    <a:pt x="1413" y="1471"/>
                    <a:pt x="1428" y="1485"/>
                    <a:pt x="1428" y="1504"/>
                  </a:cubicBezTo>
                  <a:cubicBezTo>
                    <a:pt x="1428" y="1522"/>
                    <a:pt x="1413" y="1540"/>
                    <a:pt x="1395" y="1540"/>
                  </a:cubicBezTo>
                  <a:moveTo>
                    <a:pt x="1123" y="1504"/>
                  </a:moveTo>
                  <a:lnTo>
                    <a:pt x="1123" y="1504"/>
                  </a:lnTo>
                  <a:cubicBezTo>
                    <a:pt x="1146" y="1372"/>
                    <a:pt x="1146" y="1372"/>
                    <a:pt x="1146" y="1372"/>
                  </a:cubicBezTo>
                  <a:cubicBezTo>
                    <a:pt x="1156" y="1372"/>
                    <a:pt x="1167" y="1368"/>
                    <a:pt x="1175" y="1361"/>
                  </a:cubicBezTo>
                  <a:cubicBezTo>
                    <a:pt x="1303" y="1471"/>
                    <a:pt x="1303" y="1471"/>
                    <a:pt x="1303" y="1471"/>
                  </a:cubicBezTo>
                  <a:cubicBezTo>
                    <a:pt x="1299" y="1481"/>
                    <a:pt x="1296" y="1493"/>
                    <a:pt x="1296" y="1504"/>
                  </a:cubicBezTo>
                  <a:cubicBezTo>
                    <a:pt x="1175" y="1544"/>
                    <a:pt x="1175" y="1544"/>
                    <a:pt x="1175" y="1544"/>
                  </a:cubicBezTo>
                  <a:cubicBezTo>
                    <a:pt x="1164" y="1525"/>
                    <a:pt x="1146" y="1511"/>
                    <a:pt x="1123" y="1504"/>
                  </a:cubicBezTo>
                  <a:moveTo>
                    <a:pt x="1156" y="609"/>
                  </a:moveTo>
                  <a:lnTo>
                    <a:pt x="1156" y="609"/>
                  </a:lnTo>
                  <a:cubicBezTo>
                    <a:pt x="1167" y="605"/>
                    <a:pt x="1178" y="602"/>
                    <a:pt x="1190" y="595"/>
                  </a:cubicBezTo>
                  <a:cubicBezTo>
                    <a:pt x="1322" y="708"/>
                    <a:pt x="1322" y="708"/>
                    <a:pt x="1322" y="708"/>
                  </a:cubicBezTo>
                  <a:cubicBezTo>
                    <a:pt x="1310" y="730"/>
                    <a:pt x="1307" y="756"/>
                    <a:pt x="1310" y="778"/>
                  </a:cubicBezTo>
                  <a:cubicBezTo>
                    <a:pt x="1197" y="829"/>
                    <a:pt x="1197" y="829"/>
                    <a:pt x="1197" y="829"/>
                  </a:cubicBezTo>
                  <a:cubicBezTo>
                    <a:pt x="1186" y="818"/>
                    <a:pt x="1171" y="807"/>
                    <a:pt x="1156" y="803"/>
                  </a:cubicBezTo>
                  <a:lnTo>
                    <a:pt x="1156" y="609"/>
                  </a:lnTo>
                  <a:moveTo>
                    <a:pt x="1167" y="983"/>
                  </a:moveTo>
                  <a:lnTo>
                    <a:pt x="1167" y="983"/>
                  </a:lnTo>
                  <a:cubicBezTo>
                    <a:pt x="1274" y="1097"/>
                    <a:pt x="1274" y="1097"/>
                    <a:pt x="1274" y="1097"/>
                  </a:cubicBezTo>
                  <a:cubicBezTo>
                    <a:pt x="1266" y="1115"/>
                    <a:pt x="1263" y="1137"/>
                    <a:pt x="1266" y="1159"/>
                  </a:cubicBezTo>
                  <a:cubicBezTo>
                    <a:pt x="1190" y="1203"/>
                    <a:pt x="1190" y="1203"/>
                    <a:pt x="1190" y="1203"/>
                  </a:cubicBezTo>
                  <a:cubicBezTo>
                    <a:pt x="1178" y="1196"/>
                    <a:pt x="1171" y="1188"/>
                    <a:pt x="1156" y="1185"/>
                  </a:cubicBezTo>
                  <a:cubicBezTo>
                    <a:pt x="1156" y="987"/>
                    <a:pt x="1156" y="987"/>
                    <a:pt x="1156" y="987"/>
                  </a:cubicBezTo>
                  <a:cubicBezTo>
                    <a:pt x="1160" y="987"/>
                    <a:pt x="1164" y="983"/>
                    <a:pt x="1167" y="983"/>
                  </a:cubicBezTo>
                  <a:moveTo>
                    <a:pt x="1362" y="1108"/>
                  </a:moveTo>
                  <a:lnTo>
                    <a:pt x="1362" y="1108"/>
                  </a:lnTo>
                  <a:cubicBezTo>
                    <a:pt x="1380" y="1108"/>
                    <a:pt x="1395" y="1122"/>
                    <a:pt x="1395" y="1141"/>
                  </a:cubicBezTo>
                  <a:cubicBezTo>
                    <a:pt x="1395" y="1159"/>
                    <a:pt x="1380" y="1173"/>
                    <a:pt x="1362" y="1173"/>
                  </a:cubicBezTo>
                  <a:cubicBezTo>
                    <a:pt x="1343" y="1173"/>
                    <a:pt x="1329" y="1159"/>
                    <a:pt x="1329" y="1141"/>
                  </a:cubicBezTo>
                  <a:cubicBezTo>
                    <a:pt x="1329" y="1122"/>
                    <a:pt x="1343" y="1108"/>
                    <a:pt x="1362" y="1108"/>
                  </a:cubicBezTo>
                  <a:moveTo>
                    <a:pt x="1343" y="1419"/>
                  </a:moveTo>
                  <a:lnTo>
                    <a:pt x="1343" y="1419"/>
                  </a:lnTo>
                  <a:cubicBezTo>
                    <a:pt x="1215" y="1313"/>
                    <a:pt x="1215" y="1313"/>
                    <a:pt x="1215" y="1313"/>
                  </a:cubicBezTo>
                  <a:cubicBezTo>
                    <a:pt x="1222" y="1295"/>
                    <a:pt x="1226" y="1276"/>
                    <a:pt x="1222" y="1258"/>
                  </a:cubicBezTo>
                  <a:cubicBezTo>
                    <a:pt x="1299" y="1214"/>
                    <a:pt x="1299" y="1214"/>
                    <a:pt x="1299" y="1214"/>
                  </a:cubicBezTo>
                  <a:cubicBezTo>
                    <a:pt x="1310" y="1225"/>
                    <a:pt x="1322" y="1232"/>
                    <a:pt x="1340" y="123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51" y="1416"/>
                    <a:pt x="1347" y="1419"/>
                    <a:pt x="1343" y="1419"/>
                  </a:cubicBezTo>
                  <a:moveTo>
                    <a:pt x="1347" y="1045"/>
                  </a:moveTo>
                  <a:lnTo>
                    <a:pt x="1347" y="1045"/>
                  </a:lnTo>
                  <a:cubicBezTo>
                    <a:pt x="1336" y="1045"/>
                    <a:pt x="1329" y="1049"/>
                    <a:pt x="1322" y="1053"/>
                  </a:cubicBezTo>
                  <a:cubicBezTo>
                    <a:pt x="1211" y="939"/>
                    <a:pt x="1211" y="939"/>
                    <a:pt x="1211" y="939"/>
                  </a:cubicBezTo>
                  <a:cubicBezTo>
                    <a:pt x="1222" y="921"/>
                    <a:pt x="1222" y="902"/>
                    <a:pt x="1222" y="884"/>
                  </a:cubicBezTo>
                  <a:cubicBezTo>
                    <a:pt x="1336" y="836"/>
                    <a:pt x="1336" y="836"/>
                    <a:pt x="1336" y="836"/>
                  </a:cubicBezTo>
                  <a:cubicBezTo>
                    <a:pt x="1347" y="847"/>
                    <a:pt x="1358" y="858"/>
                    <a:pt x="1376" y="866"/>
                  </a:cubicBezTo>
                  <a:lnTo>
                    <a:pt x="1347" y="1045"/>
                  </a:lnTo>
                  <a:moveTo>
                    <a:pt x="1424" y="814"/>
                  </a:moveTo>
                  <a:lnTo>
                    <a:pt x="1424" y="814"/>
                  </a:lnTo>
                  <a:cubicBezTo>
                    <a:pt x="1395" y="814"/>
                    <a:pt x="1373" y="792"/>
                    <a:pt x="1373" y="759"/>
                  </a:cubicBezTo>
                  <a:cubicBezTo>
                    <a:pt x="1373" y="730"/>
                    <a:pt x="1395" y="704"/>
                    <a:pt x="1424" y="704"/>
                  </a:cubicBezTo>
                  <a:cubicBezTo>
                    <a:pt x="1457" y="704"/>
                    <a:pt x="1479" y="730"/>
                    <a:pt x="1479" y="759"/>
                  </a:cubicBezTo>
                  <a:cubicBezTo>
                    <a:pt x="1479" y="792"/>
                    <a:pt x="1457" y="814"/>
                    <a:pt x="1424" y="814"/>
                  </a:cubicBezTo>
                  <a:moveTo>
                    <a:pt x="1424" y="642"/>
                  </a:moveTo>
                  <a:lnTo>
                    <a:pt x="1424" y="642"/>
                  </a:lnTo>
                  <a:cubicBezTo>
                    <a:pt x="1402" y="642"/>
                    <a:pt x="1380" y="649"/>
                    <a:pt x="1362" y="660"/>
                  </a:cubicBezTo>
                  <a:cubicBezTo>
                    <a:pt x="1234" y="547"/>
                    <a:pt x="1234" y="547"/>
                    <a:pt x="1234" y="547"/>
                  </a:cubicBezTo>
                  <a:cubicBezTo>
                    <a:pt x="1241" y="525"/>
                    <a:pt x="1244" y="499"/>
                    <a:pt x="1241" y="477"/>
                  </a:cubicBezTo>
                  <a:cubicBezTo>
                    <a:pt x="1461" y="382"/>
                    <a:pt x="1461" y="382"/>
                    <a:pt x="1461" y="382"/>
                  </a:cubicBezTo>
                  <a:cubicBezTo>
                    <a:pt x="1468" y="389"/>
                    <a:pt x="1479" y="400"/>
                    <a:pt x="1490" y="407"/>
                  </a:cubicBezTo>
                  <a:lnTo>
                    <a:pt x="1424" y="642"/>
                  </a:lnTo>
                  <a:moveTo>
                    <a:pt x="1127" y="440"/>
                  </a:moveTo>
                  <a:lnTo>
                    <a:pt x="1127" y="440"/>
                  </a:lnTo>
                  <a:cubicBezTo>
                    <a:pt x="1156" y="440"/>
                    <a:pt x="1178" y="466"/>
                    <a:pt x="1178" y="495"/>
                  </a:cubicBezTo>
                  <a:cubicBezTo>
                    <a:pt x="1178" y="525"/>
                    <a:pt x="1156" y="551"/>
                    <a:pt x="1127" y="551"/>
                  </a:cubicBezTo>
                  <a:cubicBezTo>
                    <a:pt x="1094" y="551"/>
                    <a:pt x="1072" y="525"/>
                    <a:pt x="1072" y="495"/>
                  </a:cubicBezTo>
                  <a:cubicBezTo>
                    <a:pt x="1072" y="466"/>
                    <a:pt x="1094" y="440"/>
                    <a:pt x="1127" y="440"/>
                  </a:cubicBezTo>
                  <a:moveTo>
                    <a:pt x="1552" y="250"/>
                  </a:moveTo>
                  <a:lnTo>
                    <a:pt x="1552" y="250"/>
                  </a:lnTo>
                  <a:cubicBezTo>
                    <a:pt x="1582" y="250"/>
                    <a:pt x="1604" y="275"/>
                    <a:pt x="1604" y="305"/>
                  </a:cubicBezTo>
                  <a:cubicBezTo>
                    <a:pt x="1604" y="334"/>
                    <a:pt x="1582" y="360"/>
                    <a:pt x="1552" y="360"/>
                  </a:cubicBezTo>
                  <a:cubicBezTo>
                    <a:pt x="1519" y="360"/>
                    <a:pt x="1498" y="334"/>
                    <a:pt x="1498" y="305"/>
                  </a:cubicBezTo>
                  <a:cubicBezTo>
                    <a:pt x="1498" y="275"/>
                    <a:pt x="1519" y="250"/>
                    <a:pt x="1552" y="250"/>
                  </a:cubicBezTo>
                  <a:moveTo>
                    <a:pt x="1127" y="858"/>
                  </a:moveTo>
                  <a:lnTo>
                    <a:pt x="1127" y="858"/>
                  </a:lnTo>
                  <a:cubicBezTo>
                    <a:pt x="1146" y="858"/>
                    <a:pt x="1160" y="877"/>
                    <a:pt x="1160" y="895"/>
                  </a:cubicBezTo>
                  <a:cubicBezTo>
                    <a:pt x="1160" y="913"/>
                    <a:pt x="1146" y="928"/>
                    <a:pt x="1127" y="928"/>
                  </a:cubicBezTo>
                  <a:cubicBezTo>
                    <a:pt x="1105" y="928"/>
                    <a:pt x="1090" y="913"/>
                    <a:pt x="1090" y="895"/>
                  </a:cubicBezTo>
                  <a:cubicBezTo>
                    <a:pt x="1090" y="877"/>
                    <a:pt x="1105" y="858"/>
                    <a:pt x="1127" y="858"/>
                  </a:cubicBezTo>
                  <a:moveTo>
                    <a:pt x="1127" y="1243"/>
                  </a:moveTo>
                  <a:lnTo>
                    <a:pt x="1127" y="1243"/>
                  </a:lnTo>
                  <a:cubicBezTo>
                    <a:pt x="1146" y="1243"/>
                    <a:pt x="1160" y="1258"/>
                    <a:pt x="1160" y="1276"/>
                  </a:cubicBezTo>
                  <a:cubicBezTo>
                    <a:pt x="1160" y="1295"/>
                    <a:pt x="1146" y="1313"/>
                    <a:pt x="1127" y="1313"/>
                  </a:cubicBezTo>
                  <a:cubicBezTo>
                    <a:pt x="1105" y="1313"/>
                    <a:pt x="1090" y="1295"/>
                    <a:pt x="1090" y="1276"/>
                  </a:cubicBezTo>
                  <a:cubicBezTo>
                    <a:pt x="1090" y="1258"/>
                    <a:pt x="1105" y="1243"/>
                    <a:pt x="1127" y="1243"/>
                  </a:cubicBezTo>
                  <a:moveTo>
                    <a:pt x="1061" y="1349"/>
                  </a:moveTo>
                  <a:lnTo>
                    <a:pt x="1061" y="1349"/>
                  </a:lnTo>
                  <a:cubicBezTo>
                    <a:pt x="1068" y="1357"/>
                    <a:pt x="1076" y="1361"/>
                    <a:pt x="1079" y="1364"/>
                  </a:cubicBezTo>
                  <a:cubicBezTo>
                    <a:pt x="1061" y="1493"/>
                    <a:pt x="1061" y="1493"/>
                    <a:pt x="1061" y="1493"/>
                  </a:cubicBezTo>
                  <a:cubicBezTo>
                    <a:pt x="1032" y="1496"/>
                    <a:pt x="1010" y="1511"/>
                    <a:pt x="991" y="1533"/>
                  </a:cubicBezTo>
                  <a:cubicBezTo>
                    <a:pt x="889" y="1481"/>
                    <a:pt x="889" y="1481"/>
                    <a:pt x="889" y="1481"/>
                  </a:cubicBezTo>
                  <a:cubicBezTo>
                    <a:pt x="892" y="1471"/>
                    <a:pt x="892" y="1460"/>
                    <a:pt x="889" y="1449"/>
                  </a:cubicBezTo>
                  <a:lnTo>
                    <a:pt x="1061" y="1349"/>
                  </a:lnTo>
                  <a:moveTo>
                    <a:pt x="1021" y="1610"/>
                  </a:moveTo>
                  <a:lnTo>
                    <a:pt x="1021" y="1610"/>
                  </a:lnTo>
                  <a:cubicBezTo>
                    <a:pt x="1021" y="1581"/>
                    <a:pt x="1046" y="1555"/>
                    <a:pt x="1076" y="1555"/>
                  </a:cubicBezTo>
                  <a:cubicBezTo>
                    <a:pt x="1109" y="1555"/>
                    <a:pt x="1131" y="1581"/>
                    <a:pt x="1131" y="1610"/>
                  </a:cubicBezTo>
                  <a:cubicBezTo>
                    <a:pt x="1131" y="1643"/>
                    <a:pt x="1109" y="1665"/>
                    <a:pt x="1076" y="1665"/>
                  </a:cubicBezTo>
                  <a:cubicBezTo>
                    <a:pt x="1046" y="1665"/>
                    <a:pt x="1021" y="1643"/>
                    <a:pt x="1021" y="1610"/>
                  </a:cubicBezTo>
                  <a:moveTo>
                    <a:pt x="1197" y="1606"/>
                  </a:moveTo>
                  <a:lnTo>
                    <a:pt x="1197" y="1606"/>
                  </a:lnTo>
                  <a:cubicBezTo>
                    <a:pt x="1318" y="1562"/>
                    <a:pt x="1318" y="1562"/>
                    <a:pt x="1318" y="1562"/>
                  </a:cubicBezTo>
                  <a:cubicBezTo>
                    <a:pt x="1325" y="1573"/>
                    <a:pt x="1332" y="1581"/>
                    <a:pt x="1343" y="1588"/>
                  </a:cubicBezTo>
                  <a:cubicBezTo>
                    <a:pt x="1274" y="1933"/>
                    <a:pt x="1274" y="1933"/>
                    <a:pt x="1274" y="1933"/>
                  </a:cubicBezTo>
                  <a:cubicBezTo>
                    <a:pt x="1270" y="1933"/>
                    <a:pt x="1266" y="1933"/>
                    <a:pt x="1263" y="1933"/>
                  </a:cubicBezTo>
                  <a:cubicBezTo>
                    <a:pt x="1153" y="1701"/>
                    <a:pt x="1153" y="1701"/>
                    <a:pt x="1153" y="1701"/>
                  </a:cubicBezTo>
                  <a:cubicBezTo>
                    <a:pt x="1182" y="1676"/>
                    <a:pt x="1197" y="1643"/>
                    <a:pt x="1197" y="1606"/>
                  </a:cubicBezTo>
                  <a:moveTo>
                    <a:pt x="1417" y="1408"/>
                  </a:moveTo>
                  <a:lnTo>
                    <a:pt x="1417" y="1408"/>
                  </a:lnTo>
                  <a:cubicBezTo>
                    <a:pt x="1402" y="1229"/>
                    <a:pt x="1402" y="1229"/>
                    <a:pt x="1402" y="1229"/>
                  </a:cubicBezTo>
                  <a:cubicBezTo>
                    <a:pt x="1413" y="1225"/>
                    <a:pt x="1424" y="1217"/>
                    <a:pt x="1431" y="1207"/>
                  </a:cubicBezTo>
                  <a:cubicBezTo>
                    <a:pt x="1640" y="1309"/>
                    <a:pt x="1640" y="1309"/>
                    <a:pt x="1640" y="1309"/>
                  </a:cubicBezTo>
                  <a:cubicBezTo>
                    <a:pt x="1640" y="1320"/>
                    <a:pt x="1640" y="1335"/>
                    <a:pt x="1644" y="1349"/>
                  </a:cubicBezTo>
                  <a:cubicBezTo>
                    <a:pt x="1461" y="1437"/>
                    <a:pt x="1461" y="1437"/>
                    <a:pt x="1461" y="1437"/>
                  </a:cubicBezTo>
                  <a:cubicBezTo>
                    <a:pt x="1450" y="1423"/>
                    <a:pt x="1435" y="1416"/>
                    <a:pt x="1417" y="1408"/>
                  </a:cubicBezTo>
                  <a:moveTo>
                    <a:pt x="1670" y="1251"/>
                  </a:moveTo>
                  <a:lnTo>
                    <a:pt x="1670" y="1251"/>
                  </a:lnTo>
                  <a:cubicBezTo>
                    <a:pt x="1461" y="1152"/>
                    <a:pt x="1461" y="1152"/>
                    <a:pt x="1461" y="1152"/>
                  </a:cubicBezTo>
                  <a:cubicBezTo>
                    <a:pt x="1461" y="1141"/>
                    <a:pt x="1461" y="1129"/>
                    <a:pt x="1457" y="1122"/>
                  </a:cubicBezTo>
                  <a:cubicBezTo>
                    <a:pt x="1519" y="1085"/>
                    <a:pt x="1519" y="1085"/>
                    <a:pt x="1519" y="1085"/>
                  </a:cubicBezTo>
                  <a:cubicBezTo>
                    <a:pt x="1534" y="1078"/>
                    <a:pt x="1538" y="1064"/>
                    <a:pt x="1534" y="1049"/>
                  </a:cubicBezTo>
                  <a:cubicBezTo>
                    <a:pt x="1527" y="1027"/>
                    <a:pt x="1505" y="1020"/>
                    <a:pt x="1490" y="1031"/>
                  </a:cubicBezTo>
                  <a:cubicBezTo>
                    <a:pt x="1424" y="1067"/>
                    <a:pt x="1424" y="1067"/>
                    <a:pt x="1424" y="1067"/>
                  </a:cubicBezTo>
                  <a:cubicBezTo>
                    <a:pt x="1420" y="1064"/>
                    <a:pt x="1413" y="1060"/>
                    <a:pt x="1410" y="1056"/>
                  </a:cubicBezTo>
                  <a:cubicBezTo>
                    <a:pt x="1439" y="877"/>
                    <a:pt x="1439" y="877"/>
                    <a:pt x="1439" y="877"/>
                  </a:cubicBezTo>
                  <a:cubicBezTo>
                    <a:pt x="1472" y="873"/>
                    <a:pt x="1498" y="858"/>
                    <a:pt x="1516" y="836"/>
                  </a:cubicBezTo>
                  <a:cubicBezTo>
                    <a:pt x="1662" y="902"/>
                    <a:pt x="1662" y="902"/>
                    <a:pt x="1662" y="902"/>
                  </a:cubicBezTo>
                  <a:cubicBezTo>
                    <a:pt x="1662" y="910"/>
                    <a:pt x="1662" y="921"/>
                    <a:pt x="1666" y="928"/>
                  </a:cubicBezTo>
                  <a:cubicBezTo>
                    <a:pt x="1607" y="961"/>
                    <a:pt x="1607" y="961"/>
                    <a:pt x="1607" y="961"/>
                  </a:cubicBezTo>
                  <a:cubicBezTo>
                    <a:pt x="1596" y="968"/>
                    <a:pt x="1589" y="987"/>
                    <a:pt x="1596" y="1001"/>
                  </a:cubicBezTo>
                  <a:cubicBezTo>
                    <a:pt x="1604" y="1020"/>
                    <a:pt x="1622" y="1027"/>
                    <a:pt x="1640" y="1016"/>
                  </a:cubicBezTo>
                  <a:cubicBezTo>
                    <a:pt x="1695" y="983"/>
                    <a:pt x="1695" y="983"/>
                    <a:pt x="1695" y="983"/>
                  </a:cubicBezTo>
                  <a:cubicBezTo>
                    <a:pt x="1706" y="990"/>
                    <a:pt x="1718" y="998"/>
                    <a:pt x="1728" y="1001"/>
                  </a:cubicBezTo>
                  <a:cubicBezTo>
                    <a:pt x="1728" y="1214"/>
                    <a:pt x="1728" y="1214"/>
                    <a:pt x="1728" y="1214"/>
                  </a:cubicBezTo>
                  <a:cubicBezTo>
                    <a:pt x="1706" y="1221"/>
                    <a:pt x="1684" y="1232"/>
                    <a:pt x="1670" y="1251"/>
                  </a:cubicBezTo>
                  <a:moveTo>
                    <a:pt x="1794" y="910"/>
                  </a:moveTo>
                  <a:lnTo>
                    <a:pt x="1794" y="910"/>
                  </a:lnTo>
                  <a:cubicBezTo>
                    <a:pt x="1794" y="928"/>
                    <a:pt x="1780" y="943"/>
                    <a:pt x="1762" y="943"/>
                  </a:cubicBezTo>
                  <a:cubicBezTo>
                    <a:pt x="1743" y="943"/>
                    <a:pt x="1725" y="928"/>
                    <a:pt x="1725" y="910"/>
                  </a:cubicBezTo>
                  <a:cubicBezTo>
                    <a:pt x="1725" y="891"/>
                    <a:pt x="1743" y="877"/>
                    <a:pt x="1762" y="877"/>
                  </a:cubicBezTo>
                  <a:cubicBezTo>
                    <a:pt x="1780" y="877"/>
                    <a:pt x="1794" y="891"/>
                    <a:pt x="1794" y="910"/>
                  </a:cubicBezTo>
                  <a:moveTo>
                    <a:pt x="1721" y="627"/>
                  </a:moveTo>
                  <a:lnTo>
                    <a:pt x="1721" y="627"/>
                  </a:lnTo>
                  <a:cubicBezTo>
                    <a:pt x="1721" y="646"/>
                    <a:pt x="1706" y="660"/>
                    <a:pt x="1688" y="660"/>
                  </a:cubicBezTo>
                  <a:cubicBezTo>
                    <a:pt x="1670" y="660"/>
                    <a:pt x="1655" y="646"/>
                    <a:pt x="1655" y="627"/>
                  </a:cubicBezTo>
                  <a:cubicBezTo>
                    <a:pt x="1655" y="609"/>
                    <a:pt x="1670" y="595"/>
                    <a:pt x="1688" y="595"/>
                  </a:cubicBezTo>
                  <a:cubicBezTo>
                    <a:pt x="1706" y="595"/>
                    <a:pt x="1721" y="609"/>
                    <a:pt x="1721" y="627"/>
                  </a:cubicBezTo>
                  <a:moveTo>
                    <a:pt x="1622" y="554"/>
                  </a:moveTo>
                  <a:lnTo>
                    <a:pt x="1622" y="554"/>
                  </a:lnTo>
                  <a:cubicBezTo>
                    <a:pt x="1600" y="576"/>
                    <a:pt x="1589" y="609"/>
                    <a:pt x="1593" y="642"/>
                  </a:cubicBezTo>
                  <a:cubicBezTo>
                    <a:pt x="1512" y="682"/>
                    <a:pt x="1512" y="682"/>
                    <a:pt x="1512" y="682"/>
                  </a:cubicBezTo>
                  <a:cubicBezTo>
                    <a:pt x="1505" y="671"/>
                    <a:pt x="1498" y="664"/>
                    <a:pt x="1486" y="660"/>
                  </a:cubicBezTo>
                  <a:cubicBezTo>
                    <a:pt x="1552" y="422"/>
                    <a:pt x="1552" y="422"/>
                    <a:pt x="1552" y="422"/>
                  </a:cubicBezTo>
                  <a:cubicBezTo>
                    <a:pt x="1556" y="422"/>
                    <a:pt x="1560" y="422"/>
                    <a:pt x="1567" y="422"/>
                  </a:cubicBezTo>
                  <a:lnTo>
                    <a:pt x="1622" y="554"/>
                  </a:lnTo>
                  <a:moveTo>
                    <a:pt x="1215" y="67"/>
                  </a:moveTo>
                  <a:lnTo>
                    <a:pt x="1215" y="67"/>
                  </a:lnTo>
                  <a:cubicBezTo>
                    <a:pt x="1234" y="67"/>
                    <a:pt x="1252" y="81"/>
                    <a:pt x="1252" y="99"/>
                  </a:cubicBezTo>
                  <a:cubicBezTo>
                    <a:pt x="1252" y="118"/>
                    <a:pt x="1234" y="132"/>
                    <a:pt x="1215" y="132"/>
                  </a:cubicBezTo>
                  <a:cubicBezTo>
                    <a:pt x="1197" y="132"/>
                    <a:pt x="1182" y="118"/>
                    <a:pt x="1182" y="99"/>
                  </a:cubicBezTo>
                  <a:cubicBezTo>
                    <a:pt x="1182" y="81"/>
                    <a:pt x="1197" y="67"/>
                    <a:pt x="1215" y="67"/>
                  </a:cubicBezTo>
                  <a:moveTo>
                    <a:pt x="1138" y="158"/>
                  </a:moveTo>
                  <a:lnTo>
                    <a:pt x="1138" y="158"/>
                  </a:lnTo>
                  <a:cubicBezTo>
                    <a:pt x="1146" y="169"/>
                    <a:pt x="1153" y="176"/>
                    <a:pt x="1164" y="184"/>
                  </a:cubicBezTo>
                  <a:cubicBezTo>
                    <a:pt x="1120" y="378"/>
                    <a:pt x="1120" y="378"/>
                    <a:pt x="1120" y="378"/>
                  </a:cubicBezTo>
                  <a:cubicBezTo>
                    <a:pt x="1098" y="378"/>
                    <a:pt x="1072" y="385"/>
                    <a:pt x="1058" y="400"/>
                  </a:cubicBezTo>
                  <a:cubicBezTo>
                    <a:pt x="900" y="275"/>
                    <a:pt x="900" y="275"/>
                    <a:pt x="900" y="275"/>
                  </a:cubicBezTo>
                  <a:cubicBezTo>
                    <a:pt x="907" y="261"/>
                    <a:pt x="911" y="246"/>
                    <a:pt x="907" y="228"/>
                  </a:cubicBezTo>
                  <a:lnTo>
                    <a:pt x="1138" y="158"/>
                  </a:lnTo>
                  <a:moveTo>
                    <a:pt x="735" y="231"/>
                  </a:moveTo>
                  <a:lnTo>
                    <a:pt x="735" y="231"/>
                  </a:lnTo>
                  <a:cubicBezTo>
                    <a:pt x="735" y="202"/>
                    <a:pt x="760" y="176"/>
                    <a:pt x="790" y="176"/>
                  </a:cubicBezTo>
                  <a:cubicBezTo>
                    <a:pt x="823" y="176"/>
                    <a:pt x="845" y="202"/>
                    <a:pt x="845" y="231"/>
                  </a:cubicBezTo>
                  <a:cubicBezTo>
                    <a:pt x="845" y="261"/>
                    <a:pt x="823" y="287"/>
                    <a:pt x="790" y="287"/>
                  </a:cubicBezTo>
                  <a:cubicBezTo>
                    <a:pt x="760" y="287"/>
                    <a:pt x="735" y="261"/>
                    <a:pt x="735" y="231"/>
                  </a:cubicBezTo>
                  <a:moveTo>
                    <a:pt x="794" y="668"/>
                  </a:moveTo>
                  <a:lnTo>
                    <a:pt x="794" y="668"/>
                  </a:lnTo>
                  <a:cubicBezTo>
                    <a:pt x="812" y="668"/>
                    <a:pt x="826" y="682"/>
                    <a:pt x="826" y="701"/>
                  </a:cubicBezTo>
                  <a:cubicBezTo>
                    <a:pt x="826" y="719"/>
                    <a:pt x="812" y="737"/>
                    <a:pt x="794" y="737"/>
                  </a:cubicBezTo>
                  <a:cubicBezTo>
                    <a:pt x="775" y="737"/>
                    <a:pt x="760" y="719"/>
                    <a:pt x="760" y="701"/>
                  </a:cubicBezTo>
                  <a:cubicBezTo>
                    <a:pt x="760" y="682"/>
                    <a:pt x="775" y="668"/>
                    <a:pt x="794" y="668"/>
                  </a:cubicBezTo>
                  <a:moveTo>
                    <a:pt x="493" y="910"/>
                  </a:moveTo>
                  <a:lnTo>
                    <a:pt x="493" y="910"/>
                  </a:lnTo>
                  <a:cubicBezTo>
                    <a:pt x="731" y="774"/>
                    <a:pt x="731" y="774"/>
                    <a:pt x="731" y="774"/>
                  </a:cubicBezTo>
                  <a:cubicBezTo>
                    <a:pt x="768" y="803"/>
                    <a:pt x="819" y="803"/>
                    <a:pt x="856" y="774"/>
                  </a:cubicBezTo>
                  <a:cubicBezTo>
                    <a:pt x="1032" y="873"/>
                    <a:pt x="1032" y="873"/>
                    <a:pt x="1032" y="873"/>
                  </a:cubicBezTo>
                  <a:cubicBezTo>
                    <a:pt x="1021" y="921"/>
                    <a:pt x="1050" y="968"/>
                    <a:pt x="1094" y="983"/>
                  </a:cubicBezTo>
                  <a:cubicBezTo>
                    <a:pt x="1094" y="1185"/>
                    <a:pt x="1094" y="1185"/>
                    <a:pt x="1094" y="1185"/>
                  </a:cubicBezTo>
                  <a:cubicBezTo>
                    <a:pt x="1050" y="1199"/>
                    <a:pt x="1021" y="1247"/>
                    <a:pt x="1032" y="1295"/>
                  </a:cubicBezTo>
                  <a:cubicBezTo>
                    <a:pt x="859" y="1393"/>
                    <a:pt x="859" y="1393"/>
                    <a:pt x="859" y="1393"/>
                  </a:cubicBezTo>
                  <a:cubicBezTo>
                    <a:pt x="823" y="1361"/>
                    <a:pt x="768" y="1361"/>
                    <a:pt x="731" y="1393"/>
                  </a:cubicBezTo>
                  <a:cubicBezTo>
                    <a:pt x="493" y="1258"/>
                    <a:pt x="493" y="1258"/>
                    <a:pt x="493" y="1258"/>
                  </a:cubicBezTo>
                  <a:cubicBezTo>
                    <a:pt x="493" y="910"/>
                    <a:pt x="493" y="910"/>
                    <a:pt x="493" y="910"/>
                  </a:cubicBezTo>
                  <a:moveTo>
                    <a:pt x="823" y="1452"/>
                  </a:moveTo>
                  <a:lnTo>
                    <a:pt x="823" y="1452"/>
                  </a:lnTo>
                  <a:cubicBezTo>
                    <a:pt x="838" y="1474"/>
                    <a:pt x="819" y="1504"/>
                    <a:pt x="794" y="1504"/>
                  </a:cubicBezTo>
                  <a:cubicBezTo>
                    <a:pt x="775" y="1504"/>
                    <a:pt x="760" y="1489"/>
                    <a:pt x="760" y="1467"/>
                  </a:cubicBezTo>
                  <a:cubicBezTo>
                    <a:pt x="760" y="1434"/>
                    <a:pt x="804" y="1419"/>
                    <a:pt x="823" y="1452"/>
                  </a:cubicBezTo>
                  <a:moveTo>
                    <a:pt x="790" y="1933"/>
                  </a:moveTo>
                  <a:lnTo>
                    <a:pt x="790" y="1933"/>
                  </a:lnTo>
                  <a:cubicBezTo>
                    <a:pt x="771" y="1933"/>
                    <a:pt x="757" y="1914"/>
                    <a:pt x="757" y="1896"/>
                  </a:cubicBezTo>
                  <a:cubicBezTo>
                    <a:pt x="757" y="1877"/>
                    <a:pt x="771" y="1863"/>
                    <a:pt x="790" y="1863"/>
                  </a:cubicBezTo>
                  <a:cubicBezTo>
                    <a:pt x="808" y="1863"/>
                    <a:pt x="826" y="1877"/>
                    <a:pt x="826" y="1896"/>
                  </a:cubicBezTo>
                  <a:cubicBezTo>
                    <a:pt x="826" y="1914"/>
                    <a:pt x="808" y="1933"/>
                    <a:pt x="790" y="1933"/>
                  </a:cubicBezTo>
                  <a:moveTo>
                    <a:pt x="889" y="1892"/>
                  </a:moveTo>
                  <a:lnTo>
                    <a:pt x="889" y="1892"/>
                  </a:lnTo>
                  <a:cubicBezTo>
                    <a:pt x="889" y="1881"/>
                    <a:pt x="885" y="1866"/>
                    <a:pt x="878" y="1856"/>
                  </a:cubicBezTo>
                  <a:cubicBezTo>
                    <a:pt x="1021" y="1713"/>
                    <a:pt x="1021" y="1713"/>
                    <a:pt x="1021" y="1713"/>
                  </a:cubicBezTo>
                  <a:cubicBezTo>
                    <a:pt x="1043" y="1727"/>
                    <a:pt x="1072" y="1731"/>
                    <a:pt x="1098" y="1727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197" y="1965"/>
                    <a:pt x="1190" y="1977"/>
                    <a:pt x="1182" y="1984"/>
                  </a:cubicBezTo>
                  <a:lnTo>
                    <a:pt x="889" y="1892"/>
                  </a:lnTo>
                  <a:moveTo>
                    <a:pt x="1281" y="2105"/>
                  </a:moveTo>
                  <a:lnTo>
                    <a:pt x="1281" y="2105"/>
                  </a:lnTo>
                  <a:cubicBezTo>
                    <a:pt x="1252" y="2105"/>
                    <a:pt x="1226" y="2079"/>
                    <a:pt x="1226" y="2050"/>
                  </a:cubicBezTo>
                  <a:cubicBezTo>
                    <a:pt x="1226" y="2021"/>
                    <a:pt x="1252" y="1995"/>
                    <a:pt x="1281" y="1995"/>
                  </a:cubicBezTo>
                  <a:cubicBezTo>
                    <a:pt x="1310" y="1995"/>
                    <a:pt x="1336" y="2021"/>
                    <a:pt x="1336" y="2050"/>
                  </a:cubicBezTo>
                  <a:cubicBezTo>
                    <a:pt x="1336" y="2079"/>
                    <a:pt x="1310" y="2105"/>
                    <a:pt x="1281" y="2105"/>
                  </a:cubicBezTo>
                  <a:moveTo>
                    <a:pt x="1648" y="1713"/>
                  </a:moveTo>
                  <a:lnTo>
                    <a:pt x="1648" y="1713"/>
                  </a:lnTo>
                  <a:cubicBezTo>
                    <a:pt x="1630" y="1713"/>
                    <a:pt x="1615" y="1694"/>
                    <a:pt x="1615" y="1676"/>
                  </a:cubicBezTo>
                  <a:cubicBezTo>
                    <a:pt x="1615" y="1657"/>
                    <a:pt x="1630" y="1643"/>
                    <a:pt x="1648" y="1643"/>
                  </a:cubicBezTo>
                  <a:cubicBezTo>
                    <a:pt x="1666" y="1643"/>
                    <a:pt x="1681" y="1657"/>
                    <a:pt x="1681" y="1676"/>
                  </a:cubicBezTo>
                  <a:cubicBezTo>
                    <a:pt x="1681" y="1694"/>
                    <a:pt x="1666" y="1713"/>
                    <a:pt x="1648" y="1713"/>
                  </a:cubicBezTo>
                  <a:moveTo>
                    <a:pt x="1644" y="1581"/>
                  </a:moveTo>
                  <a:lnTo>
                    <a:pt x="1644" y="1581"/>
                  </a:lnTo>
                  <a:cubicBezTo>
                    <a:pt x="1626" y="1581"/>
                    <a:pt x="1604" y="1588"/>
                    <a:pt x="1589" y="1599"/>
                  </a:cubicBezTo>
                  <a:cubicBezTo>
                    <a:pt x="1486" y="1529"/>
                    <a:pt x="1486" y="1529"/>
                    <a:pt x="1486" y="1529"/>
                  </a:cubicBezTo>
                  <a:cubicBezTo>
                    <a:pt x="1490" y="1518"/>
                    <a:pt x="1490" y="1504"/>
                    <a:pt x="1490" y="1493"/>
                  </a:cubicBezTo>
                  <a:cubicBezTo>
                    <a:pt x="1670" y="1405"/>
                    <a:pt x="1670" y="1405"/>
                    <a:pt x="1670" y="1405"/>
                  </a:cubicBezTo>
                  <a:cubicBezTo>
                    <a:pt x="1677" y="1416"/>
                    <a:pt x="1684" y="1419"/>
                    <a:pt x="1695" y="1427"/>
                  </a:cubicBezTo>
                  <a:lnTo>
                    <a:pt x="1644" y="1581"/>
                  </a:lnTo>
                  <a:moveTo>
                    <a:pt x="1758" y="1383"/>
                  </a:moveTo>
                  <a:lnTo>
                    <a:pt x="1758" y="1383"/>
                  </a:lnTo>
                  <a:cubicBezTo>
                    <a:pt x="1728" y="1383"/>
                    <a:pt x="1703" y="1357"/>
                    <a:pt x="1703" y="1328"/>
                  </a:cubicBezTo>
                  <a:cubicBezTo>
                    <a:pt x="1703" y="1298"/>
                    <a:pt x="1728" y="1273"/>
                    <a:pt x="1758" y="1273"/>
                  </a:cubicBezTo>
                  <a:cubicBezTo>
                    <a:pt x="1787" y="1273"/>
                    <a:pt x="1813" y="1298"/>
                    <a:pt x="1813" y="1328"/>
                  </a:cubicBezTo>
                  <a:cubicBezTo>
                    <a:pt x="1813" y="1357"/>
                    <a:pt x="1787" y="1383"/>
                    <a:pt x="1758" y="1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664;p48">
              <a:extLst>
                <a:ext uri="{FF2B5EF4-FFF2-40B4-BE49-F238E27FC236}">
                  <a16:creationId xmlns:a16="http://schemas.microsoft.com/office/drawing/2014/main" id="{9DBEB98F-7CF7-410F-A81B-071AEC5EFC32}"/>
                </a:ext>
              </a:extLst>
            </p:cNvPr>
            <p:cNvSpPr/>
            <p:nvPr/>
          </p:nvSpPr>
          <p:spPr>
            <a:xfrm>
              <a:off x="1647689" y="1563462"/>
              <a:ext cx="60351" cy="71976"/>
            </a:xfrm>
            <a:custGeom>
              <a:avLst/>
              <a:gdLst/>
              <a:ahLst/>
              <a:cxnLst/>
              <a:rect l="l" t="t" r="r" b="b"/>
              <a:pathLst>
                <a:path w="244" h="291" extrusionOk="0">
                  <a:moveTo>
                    <a:pt x="76" y="235"/>
                  </a:moveTo>
                  <a:lnTo>
                    <a:pt x="76" y="235"/>
                  </a:lnTo>
                  <a:cubicBezTo>
                    <a:pt x="168" y="235"/>
                    <a:pt x="168" y="235"/>
                    <a:pt x="168" y="235"/>
                  </a:cubicBezTo>
                  <a:cubicBezTo>
                    <a:pt x="182" y="272"/>
                    <a:pt x="182" y="272"/>
                    <a:pt x="182" y="272"/>
                  </a:cubicBezTo>
                  <a:cubicBezTo>
                    <a:pt x="190" y="287"/>
                    <a:pt x="208" y="294"/>
                    <a:pt x="223" y="290"/>
                  </a:cubicBezTo>
                  <a:cubicBezTo>
                    <a:pt x="241" y="283"/>
                    <a:pt x="249" y="265"/>
                    <a:pt x="241" y="246"/>
                  </a:cubicBezTo>
                  <a:cubicBezTo>
                    <a:pt x="135" y="-29"/>
                    <a:pt x="161" y="34"/>
                    <a:pt x="157" y="23"/>
                  </a:cubicBezTo>
                  <a:cubicBezTo>
                    <a:pt x="142" y="-7"/>
                    <a:pt x="98" y="-7"/>
                    <a:pt x="87" y="23"/>
                  </a:cubicBezTo>
                  <a:cubicBezTo>
                    <a:pt x="3" y="246"/>
                    <a:pt x="3" y="246"/>
                    <a:pt x="3" y="246"/>
                  </a:cubicBezTo>
                  <a:cubicBezTo>
                    <a:pt x="-5" y="265"/>
                    <a:pt x="6" y="287"/>
                    <a:pt x="25" y="290"/>
                  </a:cubicBezTo>
                  <a:cubicBezTo>
                    <a:pt x="39" y="294"/>
                    <a:pt x="58" y="283"/>
                    <a:pt x="61" y="268"/>
                  </a:cubicBezTo>
                  <a:lnTo>
                    <a:pt x="76" y="235"/>
                  </a:lnTo>
                  <a:moveTo>
                    <a:pt x="146" y="173"/>
                  </a:moveTo>
                  <a:lnTo>
                    <a:pt x="146" y="173"/>
                  </a:lnTo>
                  <a:cubicBezTo>
                    <a:pt x="98" y="173"/>
                    <a:pt x="98" y="173"/>
                    <a:pt x="98" y="173"/>
                  </a:cubicBezTo>
                  <a:cubicBezTo>
                    <a:pt x="124" y="111"/>
                    <a:pt x="124" y="111"/>
                    <a:pt x="124" y="111"/>
                  </a:cubicBezTo>
                  <a:lnTo>
                    <a:pt x="146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65;p48">
              <a:extLst>
                <a:ext uri="{FF2B5EF4-FFF2-40B4-BE49-F238E27FC236}">
                  <a16:creationId xmlns:a16="http://schemas.microsoft.com/office/drawing/2014/main" id="{3EBD7D69-C533-48EE-9468-11BF1984294D}"/>
                </a:ext>
              </a:extLst>
            </p:cNvPr>
            <p:cNvSpPr/>
            <p:nvPr/>
          </p:nvSpPr>
          <p:spPr>
            <a:xfrm>
              <a:off x="1726344" y="1562473"/>
              <a:ext cx="16324" cy="71976"/>
            </a:xfrm>
            <a:custGeom>
              <a:avLst/>
              <a:gdLst/>
              <a:ahLst/>
              <a:cxnLst/>
              <a:rect l="l" t="t" r="r" b="b"/>
              <a:pathLst>
                <a:path w="66" h="291" extrusionOk="0">
                  <a:moveTo>
                    <a:pt x="66" y="258"/>
                  </a:moveTo>
                  <a:lnTo>
                    <a:pt x="66" y="258"/>
                  </a:lnTo>
                  <a:cubicBezTo>
                    <a:pt x="66" y="34"/>
                    <a:pt x="66" y="34"/>
                    <a:pt x="66" y="34"/>
                  </a:cubicBezTo>
                  <a:cubicBezTo>
                    <a:pt x="66" y="16"/>
                    <a:pt x="51" y="5"/>
                    <a:pt x="37" y="1"/>
                  </a:cubicBezTo>
                  <a:cubicBezTo>
                    <a:pt x="19" y="-3"/>
                    <a:pt x="0" y="12"/>
                    <a:pt x="0" y="34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9"/>
                    <a:pt x="19" y="294"/>
                    <a:pt x="37" y="291"/>
                  </a:cubicBezTo>
                  <a:cubicBezTo>
                    <a:pt x="51" y="291"/>
                    <a:pt x="66" y="276"/>
                    <a:pt x="66" y="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D2E71B-A041-4F42-89A5-E7FDCDD7CED5}"/>
              </a:ext>
            </a:extLst>
          </p:cNvPr>
          <p:cNvSpPr txBox="1"/>
          <p:nvPr/>
        </p:nvSpPr>
        <p:spPr>
          <a:xfrm>
            <a:off x="9058274" y="212255"/>
            <a:ext cx="254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err="1">
                <a:solidFill>
                  <a:schemeClr val="bg1"/>
                </a:solidFill>
              </a:rPr>
              <a:t>Про</a:t>
            </a:r>
            <a:r>
              <a:rPr lang="ru-RU" sz="2000" dirty="0" err="1">
                <a:solidFill>
                  <a:schemeClr val="bg1"/>
                </a:solidFill>
              </a:rPr>
              <a:t>Ассистент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649" name="Прямоугольник: скругленные углы 1648">
            <a:extLst>
              <a:ext uri="{FF2B5EF4-FFF2-40B4-BE49-F238E27FC236}">
                <a16:creationId xmlns:a16="http://schemas.microsoft.com/office/drawing/2014/main" id="{F0A2EA89-427C-4345-81DB-136EEC752760}"/>
              </a:ext>
            </a:extLst>
          </p:cNvPr>
          <p:cNvSpPr/>
          <p:nvPr/>
        </p:nvSpPr>
        <p:spPr>
          <a:xfrm>
            <a:off x="0" y="649462"/>
            <a:ext cx="9058274" cy="1067146"/>
          </a:xfrm>
          <a:prstGeom prst="roundRect">
            <a:avLst/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3D2AED-020B-414D-AA68-703E3FBD4BB8}"/>
              </a:ext>
            </a:extLst>
          </p:cNvPr>
          <p:cNvSpPr txBox="1"/>
          <p:nvPr/>
        </p:nvSpPr>
        <p:spPr>
          <a:xfrm>
            <a:off x="1028698" y="891354"/>
            <a:ext cx="10557043" cy="647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80"/>
              </a:lnSpc>
            </a:pPr>
            <a:r>
              <a:rPr lang="ru-RU" sz="3600" b="1" dirty="0">
                <a:solidFill>
                  <a:schemeClr val="bg1"/>
                </a:solidFill>
              </a:rPr>
              <a:t>Автоматизация работы с базой данных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2307E1C-7651-4F4D-8E21-87B20D6413B6}"/>
              </a:ext>
            </a:extLst>
          </p:cNvPr>
          <p:cNvSpPr txBox="1"/>
          <p:nvPr/>
        </p:nvSpPr>
        <p:spPr>
          <a:xfrm>
            <a:off x="6140316" y="2415145"/>
            <a:ext cx="4170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000" b="1" dirty="0"/>
              <a:t>Пример:</a:t>
            </a:r>
          </a:p>
        </p:txBody>
      </p:sp>
      <p:grpSp>
        <p:nvGrpSpPr>
          <p:cNvPr id="70" name="Google Shape;8829;p64">
            <a:extLst>
              <a:ext uri="{FF2B5EF4-FFF2-40B4-BE49-F238E27FC236}">
                <a16:creationId xmlns:a16="http://schemas.microsoft.com/office/drawing/2014/main" id="{ED3A454B-E61E-4912-826D-E0DAE0CA994C}"/>
              </a:ext>
            </a:extLst>
          </p:cNvPr>
          <p:cNvGrpSpPr/>
          <p:nvPr/>
        </p:nvGrpSpPr>
        <p:grpSpPr>
          <a:xfrm>
            <a:off x="6245311" y="2963006"/>
            <a:ext cx="274550" cy="354728"/>
            <a:chOff x="7606826" y="2419290"/>
            <a:chExt cx="274550" cy="354728"/>
          </a:xfrm>
        </p:grpSpPr>
        <p:sp>
          <p:nvSpPr>
            <p:cNvPr id="89" name="Google Shape;8830;p64">
              <a:extLst>
                <a:ext uri="{FF2B5EF4-FFF2-40B4-BE49-F238E27FC236}">
                  <a16:creationId xmlns:a16="http://schemas.microsoft.com/office/drawing/2014/main" id="{1A3471E1-091D-4A9B-9108-B371188F3107}"/>
                </a:ext>
              </a:extLst>
            </p:cNvPr>
            <p:cNvSpPr/>
            <p:nvPr/>
          </p:nvSpPr>
          <p:spPr>
            <a:xfrm>
              <a:off x="7606826" y="2619370"/>
              <a:ext cx="274550" cy="154649"/>
            </a:xfrm>
            <a:custGeom>
              <a:avLst/>
              <a:gdLst/>
              <a:ahLst/>
              <a:cxnLst/>
              <a:rect l="l" t="t" r="r" b="b"/>
              <a:pathLst>
                <a:path w="10485" h="5906" extrusionOk="0">
                  <a:moveTo>
                    <a:pt x="3711" y="1"/>
                  </a:moveTo>
                  <a:lnTo>
                    <a:pt x="3711" y="1041"/>
                  </a:lnTo>
                  <a:cubicBezTo>
                    <a:pt x="3711" y="1336"/>
                    <a:pt x="3520" y="1584"/>
                    <a:pt x="3244" y="1670"/>
                  </a:cubicBezTo>
                  <a:lnTo>
                    <a:pt x="935" y="2348"/>
                  </a:lnTo>
                  <a:cubicBezTo>
                    <a:pt x="382" y="2510"/>
                    <a:pt x="0" y="3025"/>
                    <a:pt x="0" y="3607"/>
                  </a:cubicBezTo>
                  <a:lnTo>
                    <a:pt x="0" y="5248"/>
                  </a:lnTo>
                  <a:cubicBezTo>
                    <a:pt x="0" y="5610"/>
                    <a:pt x="286" y="5906"/>
                    <a:pt x="649" y="5906"/>
                  </a:cubicBezTo>
                  <a:lnTo>
                    <a:pt x="9826" y="5906"/>
                  </a:lnTo>
                  <a:cubicBezTo>
                    <a:pt x="10189" y="5906"/>
                    <a:pt x="10485" y="5610"/>
                    <a:pt x="10485" y="5248"/>
                  </a:cubicBezTo>
                  <a:lnTo>
                    <a:pt x="10485" y="3607"/>
                  </a:lnTo>
                  <a:cubicBezTo>
                    <a:pt x="10485" y="3025"/>
                    <a:pt x="10093" y="2510"/>
                    <a:pt x="9540" y="2348"/>
                  </a:cubicBezTo>
                  <a:lnTo>
                    <a:pt x="7241" y="1670"/>
                  </a:lnTo>
                  <a:cubicBezTo>
                    <a:pt x="6955" y="1584"/>
                    <a:pt x="6764" y="1336"/>
                    <a:pt x="6764" y="1041"/>
                  </a:cubicBezTo>
                  <a:lnTo>
                    <a:pt x="6764" y="1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831;p64">
              <a:extLst>
                <a:ext uri="{FF2B5EF4-FFF2-40B4-BE49-F238E27FC236}">
                  <a16:creationId xmlns:a16="http://schemas.microsoft.com/office/drawing/2014/main" id="{BEE9A49C-96D1-4FF6-90E0-610578571C08}"/>
                </a:ext>
              </a:extLst>
            </p:cNvPr>
            <p:cNvSpPr/>
            <p:nvPr/>
          </p:nvSpPr>
          <p:spPr>
            <a:xfrm>
              <a:off x="7606826" y="2667576"/>
              <a:ext cx="274550" cy="106442"/>
            </a:xfrm>
            <a:custGeom>
              <a:avLst/>
              <a:gdLst/>
              <a:ahLst/>
              <a:cxnLst/>
              <a:rect l="l" t="t" r="r" b="b"/>
              <a:pathLst>
                <a:path w="10485" h="4065" extrusionOk="0">
                  <a:moveTo>
                    <a:pt x="2671" y="1"/>
                  </a:moveTo>
                  <a:lnTo>
                    <a:pt x="935" y="507"/>
                  </a:lnTo>
                  <a:cubicBezTo>
                    <a:pt x="382" y="669"/>
                    <a:pt x="0" y="1184"/>
                    <a:pt x="0" y="1766"/>
                  </a:cubicBezTo>
                  <a:lnTo>
                    <a:pt x="0" y="3407"/>
                  </a:lnTo>
                  <a:cubicBezTo>
                    <a:pt x="0" y="3769"/>
                    <a:pt x="286" y="4065"/>
                    <a:pt x="649" y="4065"/>
                  </a:cubicBezTo>
                  <a:lnTo>
                    <a:pt x="9826" y="4065"/>
                  </a:lnTo>
                  <a:cubicBezTo>
                    <a:pt x="10189" y="4065"/>
                    <a:pt x="10485" y="3769"/>
                    <a:pt x="10485" y="3407"/>
                  </a:cubicBezTo>
                  <a:lnTo>
                    <a:pt x="10485" y="1766"/>
                  </a:lnTo>
                  <a:cubicBezTo>
                    <a:pt x="10485" y="1184"/>
                    <a:pt x="10093" y="669"/>
                    <a:pt x="9540" y="507"/>
                  </a:cubicBezTo>
                  <a:lnTo>
                    <a:pt x="7804" y="1"/>
                  </a:lnTo>
                  <a:cubicBezTo>
                    <a:pt x="7556" y="1213"/>
                    <a:pt x="6478" y="2090"/>
                    <a:pt x="5238" y="2090"/>
                  </a:cubicBezTo>
                  <a:cubicBezTo>
                    <a:pt x="3997" y="2090"/>
                    <a:pt x="2919" y="1213"/>
                    <a:pt x="2671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832;p64">
              <a:extLst>
                <a:ext uri="{FF2B5EF4-FFF2-40B4-BE49-F238E27FC236}">
                  <a16:creationId xmlns:a16="http://schemas.microsoft.com/office/drawing/2014/main" id="{5D24419D-A837-4816-A03B-34FD80231F9C}"/>
                </a:ext>
              </a:extLst>
            </p:cNvPr>
            <p:cNvSpPr/>
            <p:nvPr/>
          </p:nvSpPr>
          <p:spPr>
            <a:xfrm>
              <a:off x="7703998" y="2619370"/>
              <a:ext cx="79943" cy="22886"/>
            </a:xfrm>
            <a:custGeom>
              <a:avLst/>
              <a:gdLst/>
              <a:ahLst/>
              <a:cxnLst/>
              <a:rect l="l" t="t" r="r" b="b"/>
              <a:pathLst>
                <a:path w="3053" h="874" extrusionOk="0">
                  <a:moveTo>
                    <a:pt x="0" y="1"/>
                  </a:moveTo>
                  <a:lnTo>
                    <a:pt x="0" y="487"/>
                  </a:lnTo>
                  <a:cubicBezTo>
                    <a:pt x="477" y="745"/>
                    <a:pt x="1002" y="874"/>
                    <a:pt x="1527" y="874"/>
                  </a:cubicBezTo>
                  <a:cubicBezTo>
                    <a:pt x="2051" y="874"/>
                    <a:pt x="2576" y="745"/>
                    <a:pt x="3053" y="487"/>
                  </a:cubicBezTo>
                  <a:lnTo>
                    <a:pt x="3053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833;p64">
              <a:extLst>
                <a:ext uri="{FF2B5EF4-FFF2-40B4-BE49-F238E27FC236}">
                  <a16:creationId xmlns:a16="http://schemas.microsoft.com/office/drawing/2014/main" id="{40FF2447-A5EE-4FC7-827E-320E20BB7774}"/>
                </a:ext>
              </a:extLst>
            </p:cNvPr>
            <p:cNvSpPr/>
            <p:nvPr/>
          </p:nvSpPr>
          <p:spPr>
            <a:xfrm>
              <a:off x="7647543" y="2470744"/>
              <a:ext cx="192617" cy="160147"/>
            </a:xfrm>
            <a:custGeom>
              <a:avLst/>
              <a:gdLst/>
              <a:ahLst/>
              <a:cxnLst/>
              <a:rect l="l" t="t" r="r" b="b"/>
              <a:pathLst>
                <a:path w="7356" h="6116" extrusionOk="0">
                  <a:moveTo>
                    <a:pt x="840" y="1"/>
                  </a:moveTo>
                  <a:lnTo>
                    <a:pt x="840" y="2405"/>
                  </a:lnTo>
                  <a:lnTo>
                    <a:pt x="735" y="2405"/>
                  </a:lnTo>
                  <a:cubicBezTo>
                    <a:pt x="0" y="2405"/>
                    <a:pt x="0" y="3492"/>
                    <a:pt x="735" y="3492"/>
                  </a:cubicBezTo>
                  <a:lnTo>
                    <a:pt x="849" y="3492"/>
                  </a:lnTo>
                  <a:cubicBezTo>
                    <a:pt x="964" y="4971"/>
                    <a:pt x="2194" y="6116"/>
                    <a:pt x="3683" y="6116"/>
                  </a:cubicBezTo>
                  <a:cubicBezTo>
                    <a:pt x="5161" y="6116"/>
                    <a:pt x="6392" y="4971"/>
                    <a:pt x="6506" y="3492"/>
                  </a:cubicBezTo>
                  <a:lnTo>
                    <a:pt x="6630" y="3492"/>
                  </a:lnTo>
                  <a:cubicBezTo>
                    <a:pt x="7355" y="3492"/>
                    <a:pt x="7355" y="2405"/>
                    <a:pt x="6630" y="2405"/>
                  </a:cubicBezTo>
                  <a:lnTo>
                    <a:pt x="6525" y="2405"/>
                  </a:lnTo>
                  <a:lnTo>
                    <a:pt x="6525" y="1"/>
                  </a:lnTo>
                  <a:close/>
                </a:path>
              </a:pathLst>
            </a:custGeom>
            <a:solidFill>
              <a:srgbClr val="EC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834;p64">
              <a:extLst>
                <a:ext uri="{FF2B5EF4-FFF2-40B4-BE49-F238E27FC236}">
                  <a16:creationId xmlns:a16="http://schemas.microsoft.com/office/drawing/2014/main" id="{7CFD565E-EA9D-4CD1-968E-587C20FF45C5}"/>
                </a:ext>
              </a:extLst>
            </p:cNvPr>
            <p:cNvSpPr/>
            <p:nvPr/>
          </p:nvSpPr>
          <p:spPr>
            <a:xfrm>
              <a:off x="7651785" y="2470744"/>
              <a:ext cx="166379" cy="160121"/>
            </a:xfrm>
            <a:custGeom>
              <a:avLst/>
              <a:gdLst/>
              <a:ahLst/>
              <a:cxnLst/>
              <a:rect l="l" t="t" r="r" b="b"/>
              <a:pathLst>
                <a:path w="6354" h="6115" extrusionOk="0">
                  <a:moveTo>
                    <a:pt x="678" y="1"/>
                  </a:moveTo>
                  <a:lnTo>
                    <a:pt x="678" y="2405"/>
                  </a:lnTo>
                  <a:lnTo>
                    <a:pt x="601" y="2405"/>
                  </a:lnTo>
                  <a:cubicBezTo>
                    <a:pt x="595" y="2404"/>
                    <a:pt x="589" y="2404"/>
                    <a:pt x="583" y="2404"/>
                  </a:cubicBezTo>
                  <a:cubicBezTo>
                    <a:pt x="304" y="2404"/>
                    <a:pt x="66" y="2611"/>
                    <a:pt x="29" y="2891"/>
                  </a:cubicBezTo>
                  <a:cubicBezTo>
                    <a:pt x="0" y="3215"/>
                    <a:pt x="248" y="3492"/>
                    <a:pt x="573" y="3492"/>
                  </a:cubicBezTo>
                  <a:lnTo>
                    <a:pt x="687" y="3492"/>
                  </a:lnTo>
                  <a:cubicBezTo>
                    <a:pt x="800" y="4995"/>
                    <a:pt x="2046" y="6115"/>
                    <a:pt x="3499" y="6115"/>
                  </a:cubicBezTo>
                  <a:cubicBezTo>
                    <a:pt x="3650" y="6115"/>
                    <a:pt x="3804" y="6103"/>
                    <a:pt x="3959" y="6077"/>
                  </a:cubicBezTo>
                  <a:cubicBezTo>
                    <a:pt x="2576" y="5868"/>
                    <a:pt x="1555" y="4675"/>
                    <a:pt x="1555" y="3282"/>
                  </a:cubicBezTo>
                  <a:lnTo>
                    <a:pt x="1555" y="1527"/>
                  </a:lnTo>
                  <a:cubicBezTo>
                    <a:pt x="1555" y="1050"/>
                    <a:pt x="1946" y="659"/>
                    <a:pt x="2433" y="659"/>
                  </a:cubicBezTo>
                  <a:lnTo>
                    <a:pt x="3740" y="659"/>
                  </a:lnTo>
                  <a:cubicBezTo>
                    <a:pt x="3932" y="802"/>
                    <a:pt x="4163" y="875"/>
                    <a:pt x="4392" y="875"/>
                  </a:cubicBezTo>
                  <a:cubicBezTo>
                    <a:pt x="4562" y="875"/>
                    <a:pt x="4731" y="835"/>
                    <a:pt x="4885" y="754"/>
                  </a:cubicBezTo>
                  <a:cubicBezTo>
                    <a:pt x="5184" y="972"/>
                    <a:pt x="5547" y="1088"/>
                    <a:pt x="5914" y="1088"/>
                  </a:cubicBezTo>
                  <a:cubicBezTo>
                    <a:pt x="6061" y="1088"/>
                    <a:pt x="6209" y="1069"/>
                    <a:pt x="6354" y="1031"/>
                  </a:cubicBezTo>
                  <a:lnTo>
                    <a:pt x="6354" y="1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835;p64">
              <a:extLst>
                <a:ext uri="{FF2B5EF4-FFF2-40B4-BE49-F238E27FC236}">
                  <a16:creationId xmlns:a16="http://schemas.microsoft.com/office/drawing/2014/main" id="{D610C7CF-FC9E-46BD-A49E-924AD2DF8120}"/>
                </a:ext>
              </a:extLst>
            </p:cNvPr>
            <p:cNvSpPr/>
            <p:nvPr/>
          </p:nvSpPr>
          <p:spPr>
            <a:xfrm>
              <a:off x="7654770" y="2419290"/>
              <a:ext cx="174156" cy="114428"/>
            </a:xfrm>
            <a:custGeom>
              <a:avLst/>
              <a:gdLst/>
              <a:ahLst/>
              <a:cxnLst/>
              <a:rect l="l" t="t" r="r" b="b"/>
              <a:pathLst>
                <a:path w="6651" h="4370" extrusionOk="0">
                  <a:moveTo>
                    <a:pt x="1842" y="0"/>
                  </a:moveTo>
                  <a:cubicBezTo>
                    <a:pt x="812" y="0"/>
                    <a:pt x="1" y="897"/>
                    <a:pt x="106" y="1918"/>
                  </a:cubicBezTo>
                  <a:lnTo>
                    <a:pt x="344" y="4370"/>
                  </a:lnTo>
                  <a:lnTo>
                    <a:pt x="564" y="4370"/>
                  </a:lnTo>
                  <a:cubicBezTo>
                    <a:pt x="812" y="4370"/>
                    <a:pt x="1003" y="4169"/>
                    <a:pt x="1003" y="3931"/>
                  </a:cubicBezTo>
                  <a:lnTo>
                    <a:pt x="1003" y="2967"/>
                  </a:lnTo>
                  <a:cubicBezTo>
                    <a:pt x="1003" y="2481"/>
                    <a:pt x="1394" y="2090"/>
                    <a:pt x="1880" y="2090"/>
                  </a:cubicBezTo>
                  <a:lnTo>
                    <a:pt x="5811" y="2090"/>
                  </a:lnTo>
                  <a:lnTo>
                    <a:pt x="5811" y="3931"/>
                  </a:lnTo>
                  <a:cubicBezTo>
                    <a:pt x="5811" y="4169"/>
                    <a:pt x="6011" y="4370"/>
                    <a:pt x="6249" y="4370"/>
                  </a:cubicBezTo>
                  <a:lnTo>
                    <a:pt x="6469" y="4370"/>
                  </a:lnTo>
                  <a:lnTo>
                    <a:pt x="6650" y="2004"/>
                  </a:lnTo>
                  <a:lnTo>
                    <a:pt x="6631" y="2004"/>
                  </a:lnTo>
                  <a:lnTo>
                    <a:pt x="5811" y="0"/>
                  </a:ln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836;p64">
              <a:extLst>
                <a:ext uri="{FF2B5EF4-FFF2-40B4-BE49-F238E27FC236}">
                  <a16:creationId xmlns:a16="http://schemas.microsoft.com/office/drawing/2014/main" id="{961B0E3A-BFE4-47C5-84C8-2ACF1705E010}"/>
                </a:ext>
              </a:extLst>
            </p:cNvPr>
            <p:cNvSpPr/>
            <p:nvPr/>
          </p:nvSpPr>
          <p:spPr>
            <a:xfrm>
              <a:off x="7654770" y="2419290"/>
              <a:ext cx="71983" cy="114428"/>
            </a:xfrm>
            <a:custGeom>
              <a:avLst/>
              <a:gdLst/>
              <a:ahLst/>
              <a:cxnLst/>
              <a:rect l="l" t="t" r="r" b="b"/>
              <a:pathLst>
                <a:path w="2749" h="4370" extrusionOk="0">
                  <a:moveTo>
                    <a:pt x="1842" y="0"/>
                  </a:moveTo>
                  <a:cubicBezTo>
                    <a:pt x="812" y="0"/>
                    <a:pt x="1" y="888"/>
                    <a:pt x="106" y="1918"/>
                  </a:cubicBezTo>
                  <a:lnTo>
                    <a:pt x="344" y="4370"/>
                  </a:lnTo>
                  <a:lnTo>
                    <a:pt x="564" y="4370"/>
                  </a:lnTo>
                  <a:cubicBezTo>
                    <a:pt x="812" y="4370"/>
                    <a:pt x="1003" y="4169"/>
                    <a:pt x="1003" y="3931"/>
                  </a:cubicBezTo>
                  <a:lnTo>
                    <a:pt x="1003" y="1756"/>
                  </a:lnTo>
                  <a:cubicBezTo>
                    <a:pt x="1003" y="783"/>
                    <a:pt x="1785" y="0"/>
                    <a:pt x="2748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837;p64">
              <a:extLst>
                <a:ext uri="{FF2B5EF4-FFF2-40B4-BE49-F238E27FC236}">
                  <a16:creationId xmlns:a16="http://schemas.microsoft.com/office/drawing/2014/main" id="{B4888D66-2097-4A69-97CE-3EC2E1B6FF7B}"/>
                </a:ext>
              </a:extLst>
            </p:cNvPr>
            <p:cNvSpPr/>
            <p:nvPr/>
          </p:nvSpPr>
          <p:spPr>
            <a:xfrm>
              <a:off x="7703998" y="2533640"/>
              <a:ext cx="11495" cy="17308"/>
            </a:xfrm>
            <a:custGeom>
              <a:avLst/>
              <a:gdLst/>
              <a:ahLst/>
              <a:cxnLst/>
              <a:rect l="l" t="t" r="r" b="b"/>
              <a:pathLst>
                <a:path w="439" h="661" extrusionOk="0">
                  <a:moveTo>
                    <a:pt x="220" y="0"/>
                  </a:moveTo>
                  <a:cubicBezTo>
                    <a:pt x="110" y="0"/>
                    <a:pt x="0" y="74"/>
                    <a:pt x="0" y="222"/>
                  </a:cubicBezTo>
                  <a:lnTo>
                    <a:pt x="0" y="441"/>
                  </a:lnTo>
                  <a:cubicBezTo>
                    <a:pt x="0" y="556"/>
                    <a:pt x="96" y="661"/>
                    <a:pt x="220" y="661"/>
                  </a:cubicBezTo>
                  <a:cubicBezTo>
                    <a:pt x="334" y="661"/>
                    <a:pt x="439" y="556"/>
                    <a:pt x="439" y="441"/>
                  </a:cubicBezTo>
                  <a:lnTo>
                    <a:pt x="439" y="222"/>
                  </a:lnTo>
                  <a:cubicBezTo>
                    <a:pt x="439" y="74"/>
                    <a:pt x="329" y="0"/>
                    <a:pt x="220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838;p64">
              <a:extLst>
                <a:ext uri="{FF2B5EF4-FFF2-40B4-BE49-F238E27FC236}">
                  <a16:creationId xmlns:a16="http://schemas.microsoft.com/office/drawing/2014/main" id="{DA0DC101-8434-4873-A16C-487C12C0EB25}"/>
                </a:ext>
              </a:extLst>
            </p:cNvPr>
            <p:cNvSpPr/>
            <p:nvPr/>
          </p:nvSpPr>
          <p:spPr>
            <a:xfrm>
              <a:off x="7772681" y="2533640"/>
              <a:ext cx="11260" cy="17308"/>
            </a:xfrm>
            <a:custGeom>
              <a:avLst/>
              <a:gdLst/>
              <a:ahLst/>
              <a:cxnLst/>
              <a:rect l="l" t="t" r="r" b="b"/>
              <a:pathLst>
                <a:path w="430" h="661" extrusionOk="0">
                  <a:moveTo>
                    <a:pt x="215" y="0"/>
                  </a:moveTo>
                  <a:cubicBezTo>
                    <a:pt x="108" y="0"/>
                    <a:pt x="1" y="74"/>
                    <a:pt x="1" y="222"/>
                  </a:cubicBezTo>
                  <a:lnTo>
                    <a:pt x="1" y="441"/>
                  </a:lnTo>
                  <a:cubicBezTo>
                    <a:pt x="1" y="556"/>
                    <a:pt x="96" y="661"/>
                    <a:pt x="220" y="661"/>
                  </a:cubicBezTo>
                  <a:cubicBezTo>
                    <a:pt x="335" y="661"/>
                    <a:pt x="430" y="556"/>
                    <a:pt x="430" y="441"/>
                  </a:cubicBezTo>
                  <a:lnTo>
                    <a:pt x="430" y="222"/>
                  </a:lnTo>
                  <a:cubicBezTo>
                    <a:pt x="430" y="74"/>
                    <a:pt x="323" y="0"/>
                    <a:pt x="215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839;p64">
              <a:extLst>
                <a:ext uri="{FF2B5EF4-FFF2-40B4-BE49-F238E27FC236}">
                  <a16:creationId xmlns:a16="http://schemas.microsoft.com/office/drawing/2014/main" id="{9380EFBC-0307-41CF-A02F-69598F5F26CE}"/>
                </a:ext>
              </a:extLst>
            </p:cNvPr>
            <p:cNvSpPr/>
            <p:nvPr/>
          </p:nvSpPr>
          <p:spPr>
            <a:xfrm>
              <a:off x="7718714" y="2573598"/>
              <a:ext cx="50720" cy="17334"/>
            </a:xfrm>
            <a:custGeom>
              <a:avLst/>
              <a:gdLst/>
              <a:ahLst/>
              <a:cxnLst/>
              <a:rect l="l" t="t" r="r" b="b"/>
              <a:pathLst>
                <a:path w="1937" h="662" extrusionOk="0">
                  <a:moveTo>
                    <a:pt x="314" y="0"/>
                  </a:moveTo>
                  <a:cubicBezTo>
                    <a:pt x="144" y="0"/>
                    <a:pt x="0" y="221"/>
                    <a:pt x="154" y="375"/>
                  </a:cubicBezTo>
                  <a:cubicBezTo>
                    <a:pt x="372" y="566"/>
                    <a:pt x="643" y="662"/>
                    <a:pt x="924" y="662"/>
                  </a:cubicBezTo>
                  <a:cubicBezTo>
                    <a:pt x="938" y="662"/>
                    <a:pt x="951" y="662"/>
                    <a:pt x="965" y="661"/>
                  </a:cubicBezTo>
                  <a:cubicBezTo>
                    <a:pt x="978" y="662"/>
                    <a:pt x="991" y="662"/>
                    <a:pt x="1005" y="662"/>
                  </a:cubicBezTo>
                  <a:cubicBezTo>
                    <a:pt x="1286" y="662"/>
                    <a:pt x="1557" y="566"/>
                    <a:pt x="1775" y="375"/>
                  </a:cubicBezTo>
                  <a:cubicBezTo>
                    <a:pt x="1936" y="221"/>
                    <a:pt x="1789" y="0"/>
                    <a:pt x="1621" y="0"/>
                  </a:cubicBezTo>
                  <a:cubicBezTo>
                    <a:pt x="1570" y="0"/>
                    <a:pt x="1517" y="21"/>
                    <a:pt x="1470" y="70"/>
                  </a:cubicBezTo>
                  <a:cubicBezTo>
                    <a:pt x="1318" y="170"/>
                    <a:pt x="1141" y="220"/>
                    <a:pt x="966" y="220"/>
                  </a:cubicBezTo>
                  <a:cubicBezTo>
                    <a:pt x="790" y="220"/>
                    <a:pt x="616" y="170"/>
                    <a:pt x="469" y="70"/>
                  </a:cubicBezTo>
                  <a:cubicBezTo>
                    <a:pt x="420" y="21"/>
                    <a:pt x="365" y="0"/>
                    <a:pt x="314" y="0"/>
                  </a:cubicBezTo>
                  <a:close/>
                </a:path>
              </a:pathLst>
            </a:custGeom>
            <a:solidFill>
              <a:srgbClr val="DAE2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840;p64">
              <a:extLst>
                <a:ext uri="{FF2B5EF4-FFF2-40B4-BE49-F238E27FC236}">
                  <a16:creationId xmlns:a16="http://schemas.microsoft.com/office/drawing/2014/main" id="{9F0BD9F5-F259-4CCC-A784-4F2B268EF06F}"/>
                </a:ext>
              </a:extLst>
            </p:cNvPr>
            <p:cNvSpPr/>
            <p:nvPr/>
          </p:nvSpPr>
          <p:spPr>
            <a:xfrm>
              <a:off x="7696483" y="2516463"/>
              <a:ext cx="26525" cy="11521"/>
            </a:xfrm>
            <a:custGeom>
              <a:avLst/>
              <a:gdLst/>
              <a:ahLst/>
              <a:cxnLst/>
              <a:rect l="l" t="t" r="r" b="b"/>
              <a:pathLst>
                <a:path w="1013" h="440" extrusionOk="0">
                  <a:moveTo>
                    <a:pt x="287" y="0"/>
                  </a:moveTo>
                  <a:cubicBezTo>
                    <a:pt x="1" y="0"/>
                    <a:pt x="1" y="439"/>
                    <a:pt x="287" y="439"/>
                  </a:cubicBezTo>
                  <a:lnTo>
                    <a:pt x="726" y="439"/>
                  </a:lnTo>
                  <a:cubicBezTo>
                    <a:pt x="1012" y="439"/>
                    <a:pt x="1012" y="0"/>
                    <a:pt x="726" y="0"/>
                  </a:cubicBez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841;p64">
              <a:extLst>
                <a:ext uri="{FF2B5EF4-FFF2-40B4-BE49-F238E27FC236}">
                  <a16:creationId xmlns:a16="http://schemas.microsoft.com/office/drawing/2014/main" id="{4F72BEF7-61D5-46A8-B82A-601178D0FA46}"/>
                </a:ext>
              </a:extLst>
            </p:cNvPr>
            <p:cNvSpPr/>
            <p:nvPr/>
          </p:nvSpPr>
          <p:spPr>
            <a:xfrm>
              <a:off x="7764931" y="2516463"/>
              <a:ext cx="26761" cy="11521"/>
            </a:xfrm>
            <a:custGeom>
              <a:avLst/>
              <a:gdLst/>
              <a:ahLst/>
              <a:cxnLst/>
              <a:rect l="l" t="t" r="r" b="b"/>
              <a:pathLst>
                <a:path w="1022" h="440" extrusionOk="0">
                  <a:moveTo>
                    <a:pt x="297" y="0"/>
                  </a:moveTo>
                  <a:cubicBezTo>
                    <a:pt x="1" y="0"/>
                    <a:pt x="1" y="439"/>
                    <a:pt x="297" y="439"/>
                  </a:cubicBezTo>
                  <a:lnTo>
                    <a:pt x="726" y="439"/>
                  </a:lnTo>
                  <a:cubicBezTo>
                    <a:pt x="1022" y="439"/>
                    <a:pt x="1022" y="0"/>
                    <a:pt x="726" y="0"/>
                  </a:cubicBez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842;p64">
              <a:extLst>
                <a:ext uri="{FF2B5EF4-FFF2-40B4-BE49-F238E27FC236}">
                  <a16:creationId xmlns:a16="http://schemas.microsoft.com/office/drawing/2014/main" id="{DD1BB92D-4C21-44BA-8BD9-052CE97D4175}"/>
                </a:ext>
              </a:extLst>
            </p:cNvPr>
            <p:cNvSpPr/>
            <p:nvPr/>
          </p:nvSpPr>
          <p:spPr>
            <a:xfrm>
              <a:off x="7772681" y="2419290"/>
              <a:ext cx="68474" cy="68709"/>
            </a:xfrm>
            <a:custGeom>
              <a:avLst/>
              <a:gdLst/>
              <a:ahLst/>
              <a:cxnLst/>
              <a:rect l="l" t="t" r="r" b="b"/>
              <a:pathLst>
                <a:path w="2615" h="2624" extrusionOk="0">
                  <a:moveTo>
                    <a:pt x="1308" y="0"/>
                  </a:moveTo>
                  <a:cubicBezTo>
                    <a:pt x="583" y="0"/>
                    <a:pt x="1" y="582"/>
                    <a:pt x="1" y="1307"/>
                  </a:cubicBezTo>
                  <a:cubicBezTo>
                    <a:pt x="1" y="2032"/>
                    <a:pt x="583" y="2624"/>
                    <a:pt x="1308" y="2624"/>
                  </a:cubicBezTo>
                  <a:cubicBezTo>
                    <a:pt x="2033" y="2624"/>
                    <a:pt x="2615" y="2032"/>
                    <a:pt x="2615" y="1307"/>
                  </a:cubicBezTo>
                  <a:cubicBezTo>
                    <a:pt x="2615" y="582"/>
                    <a:pt x="2033" y="0"/>
                    <a:pt x="1308" y="0"/>
                  </a:cubicBez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843;p64">
              <a:extLst>
                <a:ext uri="{FF2B5EF4-FFF2-40B4-BE49-F238E27FC236}">
                  <a16:creationId xmlns:a16="http://schemas.microsoft.com/office/drawing/2014/main" id="{F3630320-2DF4-48D5-8917-D8D51F9A82AA}"/>
                </a:ext>
              </a:extLst>
            </p:cNvPr>
            <p:cNvSpPr/>
            <p:nvPr/>
          </p:nvSpPr>
          <p:spPr>
            <a:xfrm>
              <a:off x="7749717" y="2447753"/>
              <a:ext cx="34224" cy="34512"/>
            </a:xfrm>
            <a:custGeom>
              <a:avLst/>
              <a:gdLst/>
              <a:ahLst/>
              <a:cxnLst/>
              <a:rect l="l" t="t" r="r" b="b"/>
              <a:pathLst>
                <a:path w="1307" h="1318" extrusionOk="0">
                  <a:moveTo>
                    <a:pt x="658" y="1"/>
                  </a:moveTo>
                  <a:cubicBezTo>
                    <a:pt x="296" y="1"/>
                    <a:pt x="0" y="297"/>
                    <a:pt x="0" y="659"/>
                  </a:cubicBezTo>
                  <a:cubicBezTo>
                    <a:pt x="0" y="1022"/>
                    <a:pt x="296" y="1317"/>
                    <a:pt x="658" y="1317"/>
                  </a:cubicBezTo>
                  <a:cubicBezTo>
                    <a:pt x="1021" y="1317"/>
                    <a:pt x="1307" y="1022"/>
                    <a:pt x="1307" y="659"/>
                  </a:cubicBezTo>
                  <a:cubicBezTo>
                    <a:pt x="1307" y="297"/>
                    <a:pt x="1021" y="1"/>
                    <a:pt x="658" y="1"/>
                  </a:cubicBez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844;p64">
              <a:extLst>
                <a:ext uri="{FF2B5EF4-FFF2-40B4-BE49-F238E27FC236}">
                  <a16:creationId xmlns:a16="http://schemas.microsoft.com/office/drawing/2014/main" id="{F38A18FA-CF51-4311-BC06-29EB623E6661}"/>
                </a:ext>
              </a:extLst>
            </p:cNvPr>
            <p:cNvSpPr/>
            <p:nvPr/>
          </p:nvSpPr>
          <p:spPr>
            <a:xfrm>
              <a:off x="7654770" y="2667576"/>
              <a:ext cx="178398" cy="77717"/>
            </a:xfrm>
            <a:custGeom>
              <a:avLst/>
              <a:gdLst/>
              <a:ahLst/>
              <a:cxnLst/>
              <a:rect l="l" t="t" r="r" b="b"/>
              <a:pathLst>
                <a:path w="6813" h="2968" extrusionOk="0">
                  <a:moveTo>
                    <a:pt x="840" y="1"/>
                  </a:moveTo>
                  <a:lnTo>
                    <a:pt x="1" y="249"/>
                  </a:lnTo>
                  <a:cubicBezTo>
                    <a:pt x="363" y="1833"/>
                    <a:pt x="1775" y="2968"/>
                    <a:pt x="3407" y="2968"/>
                  </a:cubicBezTo>
                  <a:cubicBezTo>
                    <a:pt x="5038" y="2968"/>
                    <a:pt x="6459" y="1833"/>
                    <a:pt x="6812" y="249"/>
                  </a:cubicBezTo>
                  <a:lnTo>
                    <a:pt x="5982" y="1"/>
                  </a:lnTo>
                  <a:cubicBezTo>
                    <a:pt x="5725" y="1213"/>
                    <a:pt x="4656" y="2090"/>
                    <a:pt x="3416" y="2090"/>
                  </a:cubicBezTo>
                  <a:cubicBezTo>
                    <a:pt x="2166" y="2090"/>
                    <a:pt x="1098" y="1213"/>
                    <a:pt x="840" y="1"/>
                  </a:cubicBezTo>
                  <a:close/>
                </a:path>
              </a:pathLst>
            </a:custGeom>
            <a:solidFill>
              <a:srgbClr val="DAE2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0845;p66">
            <a:extLst>
              <a:ext uri="{FF2B5EF4-FFF2-40B4-BE49-F238E27FC236}">
                <a16:creationId xmlns:a16="http://schemas.microsoft.com/office/drawing/2014/main" id="{A791EBF9-75AA-4CA3-94E2-0390BE2E8C1A}"/>
              </a:ext>
            </a:extLst>
          </p:cNvPr>
          <p:cNvGrpSpPr/>
          <p:nvPr/>
        </p:nvGrpSpPr>
        <p:grpSpPr>
          <a:xfrm>
            <a:off x="6217669" y="4922788"/>
            <a:ext cx="341065" cy="341065"/>
            <a:chOff x="3117788" y="3812546"/>
            <a:chExt cx="341065" cy="341065"/>
          </a:xfrm>
        </p:grpSpPr>
        <p:sp>
          <p:nvSpPr>
            <p:cNvPr id="113" name="Google Shape;10846;p66">
              <a:extLst>
                <a:ext uri="{FF2B5EF4-FFF2-40B4-BE49-F238E27FC236}">
                  <a16:creationId xmlns:a16="http://schemas.microsoft.com/office/drawing/2014/main" id="{C562676A-C813-4BEC-8897-B9CF6C5FF03C}"/>
                </a:ext>
              </a:extLst>
            </p:cNvPr>
            <p:cNvSpPr/>
            <p:nvPr/>
          </p:nvSpPr>
          <p:spPr>
            <a:xfrm>
              <a:off x="3117788" y="3812546"/>
              <a:ext cx="259396" cy="259370"/>
            </a:xfrm>
            <a:custGeom>
              <a:avLst/>
              <a:gdLst/>
              <a:ahLst/>
              <a:cxnLst/>
              <a:rect l="l" t="t" r="r" b="b"/>
              <a:pathLst>
                <a:path w="9878" h="9877" extrusionOk="0">
                  <a:moveTo>
                    <a:pt x="4633" y="0"/>
                  </a:moveTo>
                  <a:cubicBezTo>
                    <a:pt x="4422" y="0"/>
                    <a:pt x="4231" y="154"/>
                    <a:pt x="4193" y="355"/>
                  </a:cubicBezTo>
                  <a:lnTo>
                    <a:pt x="3963" y="1474"/>
                  </a:lnTo>
                  <a:cubicBezTo>
                    <a:pt x="3695" y="1560"/>
                    <a:pt x="3427" y="1666"/>
                    <a:pt x="3178" y="1809"/>
                  </a:cubicBezTo>
                  <a:lnTo>
                    <a:pt x="2221" y="1168"/>
                  </a:lnTo>
                  <a:cubicBezTo>
                    <a:pt x="2149" y="1120"/>
                    <a:pt x="2066" y="1097"/>
                    <a:pt x="1982" y="1097"/>
                  </a:cubicBezTo>
                  <a:cubicBezTo>
                    <a:pt x="1864" y="1097"/>
                    <a:pt x="1746" y="1142"/>
                    <a:pt x="1657" y="1225"/>
                  </a:cubicBezTo>
                  <a:lnTo>
                    <a:pt x="1226" y="1666"/>
                  </a:lnTo>
                  <a:cubicBezTo>
                    <a:pt x="1073" y="1809"/>
                    <a:pt x="1054" y="2049"/>
                    <a:pt x="1169" y="2230"/>
                  </a:cubicBezTo>
                  <a:lnTo>
                    <a:pt x="1800" y="3178"/>
                  </a:lnTo>
                  <a:cubicBezTo>
                    <a:pt x="1666" y="3427"/>
                    <a:pt x="1551" y="3695"/>
                    <a:pt x="1475" y="3972"/>
                  </a:cubicBezTo>
                  <a:lnTo>
                    <a:pt x="355" y="4192"/>
                  </a:lnTo>
                  <a:cubicBezTo>
                    <a:pt x="145" y="4240"/>
                    <a:pt x="1" y="4422"/>
                    <a:pt x="1" y="4632"/>
                  </a:cubicBezTo>
                  <a:lnTo>
                    <a:pt x="1" y="5245"/>
                  </a:lnTo>
                  <a:cubicBezTo>
                    <a:pt x="1" y="5456"/>
                    <a:pt x="145" y="5637"/>
                    <a:pt x="355" y="5685"/>
                  </a:cubicBezTo>
                  <a:lnTo>
                    <a:pt x="1475" y="5905"/>
                  </a:lnTo>
                  <a:cubicBezTo>
                    <a:pt x="1551" y="6183"/>
                    <a:pt x="1666" y="6451"/>
                    <a:pt x="1800" y="6700"/>
                  </a:cubicBezTo>
                  <a:lnTo>
                    <a:pt x="1169" y="7647"/>
                  </a:lnTo>
                  <a:cubicBezTo>
                    <a:pt x="1054" y="7829"/>
                    <a:pt x="1073" y="8068"/>
                    <a:pt x="1226" y="8221"/>
                  </a:cubicBezTo>
                  <a:lnTo>
                    <a:pt x="1657" y="8652"/>
                  </a:lnTo>
                  <a:cubicBezTo>
                    <a:pt x="1744" y="8739"/>
                    <a:pt x="1860" y="8783"/>
                    <a:pt x="1975" y="8783"/>
                  </a:cubicBezTo>
                  <a:cubicBezTo>
                    <a:pt x="2061" y="8783"/>
                    <a:pt x="2147" y="8759"/>
                    <a:pt x="2221" y="8709"/>
                  </a:cubicBezTo>
                  <a:lnTo>
                    <a:pt x="3178" y="8068"/>
                  </a:lnTo>
                  <a:cubicBezTo>
                    <a:pt x="3427" y="8212"/>
                    <a:pt x="3695" y="8327"/>
                    <a:pt x="3963" y="8403"/>
                  </a:cubicBezTo>
                  <a:lnTo>
                    <a:pt x="4193" y="9523"/>
                  </a:lnTo>
                  <a:cubicBezTo>
                    <a:pt x="4231" y="9724"/>
                    <a:pt x="4422" y="9877"/>
                    <a:pt x="4633" y="9877"/>
                  </a:cubicBezTo>
                  <a:lnTo>
                    <a:pt x="5245" y="9877"/>
                  </a:lnTo>
                  <a:cubicBezTo>
                    <a:pt x="5456" y="9877"/>
                    <a:pt x="5638" y="9724"/>
                    <a:pt x="5686" y="9523"/>
                  </a:cubicBezTo>
                  <a:lnTo>
                    <a:pt x="5906" y="8403"/>
                  </a:lnTo>
                  <a:cubicBezTo>
                    <a:pt x="6183" y="8327"/>
                    <a:pt x="6451" y="8212"/>
                    <a:pt x="6700" y="8068"/>
                  </a:cubicBezTo>
                  <a:lnTo>
                    <a:pt x="7648" y="8709"/>
                  </a:lnTo>
                  <a:cubicBezTo>
                    <a:pt x="7726" y="8759"/>
                    <a:pt x="7814" y="8783"/>
                    <a:pt x="7901" y="8783"/>
                  </a:cubicBezTo>
                  <a:cubicBezTo>
                    <a:pt x="8017" y="8783"/>
                    <a:pt x="8130" y="8739"/>
                    <a:pt x="8212" y="8652"/>
                  </a:cubicBezTo>
                  <a:lnTo>
                    <a:pt x="8643" y="8221"/>
                  </a:lnTo>
                  <a:cubicBezTo>
                    <a:pt x="8796" y="8068"/>
                    <a:pt x="8825" y="7829"/>
                    <a:pt x="8700" y="7647"/>
                  </a:cubicBezTo>
                  <a:lnTo>
                    <a:pt x="8069" y="6700"/>
                  </a:lnTo>
                  <a:cubicBezTo>
                    <a:pt x="8212" y="6451"/>
                    <a:pt x="8318" y="6183"/>
                    <a:pt x="8394" y="5905"/>
                  </a:cubicBezTo>
                  <a:lnTo>
                    <a:pt x="9514" y="5685"/>
                  </a:lnTo>
                  <a:cubicBezTo>
                    <a:pt x="9724" y="5637"/>
                    <a:pt x="9878" y="5456"/>
                    <a:pt x="9878" y="5245"/>
                  </a:cubicBezTo>
                  <a:lnTo>
                    <a:pt x="9878" y="4632"/>
                  </a:lnTo>
                  <a:cubicBezTo>
                    <a:pt x="9878" y="4422"/>
                    <a:pt x="9724" y="4240"/>
                    <a:pt x="9514" y="4192"/>
                  </a:cubicBezTo>
                  <a:lnTo>
                    <a:pt x="8394" y="3972"/>
                  </a:lnTo>
                  <a:cubicBezTo>
                    <a:pt x="8318" y="3695"/>
                    <a:pt x="8212" y="3427"/>
                    <a:pt x="8069" y="3178"/>
                  </a:cubicBezTo>
                  <a:lnTo>
                    <a:pt x="8700" y="2230"/>
                  </a:lnTo>
                  <a:cubicBezTo>
                    <a:pt x="8825" y="2049"/>
                    <a:pt x="8796" y="1809"/>
                    <a:pt x="8643" y="1666"/>
                  </a:cubicBezTo>
                  <a:lnTo>
                    <a:pt x="8212" y="1225"/>
                  </a:lnTo>
                  <a:cubicBezTo>
                    <a:pt x="8129" y="1142"/>
                    <a:pt x="8013" y="1097"/>
                    <a:pt x="7894" y="1097"/>
                  </a:cubicBezTo>
                  <a:cubicBezTo>
                    <a:pt x="7809" y="1097"/>
                    <a:pt x="7724" y="1120"/>
                    <a:pt x="7648" y="1168"/>
                  </a:cubicBezTo>
                  <a:lnTo>
                    <a:pt x="6700" y="1809"/>
                  </a:lnTo>
                  <a:cubicBezTo>
                    <a:pt x="6451" y="1666"/>
                    <a:pt x="6183" y="1560"/>
                    <a:pt x="5906" y="1474"/>
                  </a:cubicBezTo>
                  <a:lnTo>
                    <a:pt x="5686" y="355"/>
                  </a:lnTo>
                  <a:cubicBezTo>
                    <a:pt x="5638" y="154"/>
                    <a:pt x="5456" y="0"/>
                    <a:pt x="5245" y="0"/>
                  </a:cubicBezTo>
                  <a:close/>
                </a:path>
              </a:pathLst>
            </a:custGeom>
            <a:solidFill>
              <a:srgbClr val="C3C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847;p66">
              <a:extLst>
                <a:ext uri="{FF2B5EF4-FFF2-40B4-BE49-F238E27FC236}">
                  <a16:creationId xmlns:a16="http://schemas.microsoft.com/office/drawing/2014/main" id="{DC5FF0FE-78DB-4BBC-9D49-5741D60E050C}"/>
                </a:ext>
              </a:extLst>
            </p:cNvPr>
            <p:cNvSpPr/>
            <p:nvPr/>
          </p:nvSpPr>
          <p:spPr>
            <a:xfrm>
              <a:off x="3171332" y="3885181"/>
              <a:ext cx="132981" cy="114126"/>
            </a:xfrm>
            <a:custGeom>
              <a:avLst/>
              <a:gdLst/>
              <a:ahLst/>
              <a:cxnLst/>
              <a:rect l="l" t="t" r="r" b="b"/>
              <a:pathLst>
                <a:path w="5064" h="4346" extrusionOk="0">
                  <a:moveTo>
                    <a:pt x="2900" y="0"/>
                  </a:moveTo>
                  <a:cubicBezTo>
                    <a:pt x="967" y="0"/>
                    <a:pt x="0" y="2335"/>
                    <a:pt x="1359" y="3704"/>
                  </a:cubicBezTo>
                  <a:cubicBezTo>
                    <a:pt x="1802" y="4147"/>
                    <a:pt x="2347" y="4345"/>
                    <a:pt x="2880" y="4345"/>
                  </a:cubicBezTo>
                  <a:cubicBezTo>
                    <a:pt x="3995" y="4345"/>
                    <a:pt x="5063" y="3480"/>
                    <a:pt x="5063" y="2173"/>
                  </a:cubicBezTo>
                  <a:cubicBezTo>
                    <a:pt x="5063" y="976"/>
                    <a:pt x="4097" y="0"/>
                    <a:pt x="2900" y="0"/>
                  </a:cubicBezTo>
                  <a:close/>
                </a:path>
              </a:pathLst>
            </a:custGeom>
            <a:solidFill>
              <a:srgbClr val="E3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0848;p66">
              <a:extLst>
                <a:ext uri="{FF2B5EF4-FFF2-40B4-BE49-F238E27FC236}">
                  <a16:creationId xmlns:a16="http://schemas.microsoft.com/office/drawing/2014/main" id="{08CA15EE-610C-4B52-8D72-F7942FE8B32A}"/>
                </a:ext>
              </a:extLst>
            </p:cNvPr>
            <p:cNvSpPr/>
            <p:nvPr/>
          </p:nvSpPr>
          <p:spPr>
            <a:xfrm>
              <a:off x="3209541" y="3914067"/>
              <a:ext cx="66123" cy="56485"/>
            </a:xfrm>
            <a:custGeom>
              <a:avLst/>
              <a:gdLst/>
              <a:ahLst/>
              <a:cxnLst/>
              <a:rect l="l" t="t" r="r" b="b"/>
              <a:pathLst>
                <a:path w="2518" h="2151" extrusionOk="0">
                  <a:moveTo>
                    <a:pt x="1445" y="1"/>
                  </a:moveTo>
                  <a:cubicBezTo>
                    <a:pt x="479" y="1"/>
                    <a:pt x="0" y="1159"/>
                    <a:pt x="680" y="1838"/>
                  </a:cubicBezTo>
                  <a:cubicBezTo>
                    <a:pt x="898" y="2054"/>
                    <a:pt x="1167" y="2151"/>
                    <a:pt x="1430" y="2151"/>
                  </a:cubicBezTo>
                  <a:cubicBezTo>
                    <a:pt x="1985" y="2151"/>
                    <a:pt x="2517" y="1722"/>
                    <a:pt x="2517" y="1073"/>
                  </a:cubicBezTo>
                  <a:cubicBezTo>
                    <a:pt x="2517" y="479"/>
                    <a:pt x="2039" y="1"/>
                    <a:pt x="1445" y="1"/>
                  </a:cubicBezTo>
                  <a:close/>
                </a:path>
              </a:pathLst>
            </a:custGeom>
            <a:solidFill>
              <a:srgbClr val="36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849;p66">
              <a:extLst>
                <a:ext uri="{FF2B5EF4-FFF2-40B4-BE49-F238E27FC236}">
                  <a16:creationId xmlns:a16="http://schemas.microsoft.com/office/drawing/2014/main" id="{3A83E850-6DBE-4DE2-9B64-B7B5B6AD880F}"/>
                </a:ext>
              </a:extLst>
            </p:cNvPr>
            <p:cNvSpPr/>
            <p:nvPr/>
          </p:nvSpPr>
          <p:spPr>
            <a:xfrm>
              <a:off x="3288189" y="3982947"/>
              <a:ext cx="170664" cy="170664"/>
            </a:xfrm>
            <a:custGeom>
              <a:avLst/>
              <a:gdLst/>
              <a:ahLst/>
              <a:cxnLst/>
              <a:rect l="l" t="t" r="r" b="b"/>
              <a:pathLst>
                <a:path w="6499" h="6499" extrusionOk="0">
                  <a:moveTo>
                    <a:pt x="3044" y="0"/>
                  </a:moveTo>
                  <a:cubicBezTo>
                    <a:pt x="2900" y="0"/>
                    <a:pt x="2786" y="105"/>
                    <a:pt x="2757" y="239"/>
                  </a:cubicBezTo>
                  <a:lnTo>
                    <a:pt x="2613" y="976"/>
                  </a:lnTo>
                  <a:cubicBezTo>
                    <a:pt x="2431" y="1034"/>
                    <a:pt x="2250" y="1101"/>
                    <a:pt x="2087" y="1196"/>
                  </a:cubicBezTo>
                  <a:lnTo>
                    <a:pt x="1465" y="775"/>
                  </a:lnTo>
                  <a:cubicBezTo>
                    <a:pt x="1417" y="743"/>
                    <a:pt x="1362" y="728"/>
                    <a:pt x="1307" y="728"/>
                  </a:cubicBezTo>
                  <a:cubicBezTo>
                    <a:pt x="1231" y="728"/>
                    <a:pt x="1153" y="758"/>
                    <a:pt x="1092" y="814"/>
                  </a:cubicBezTo>
                  <a:lnTo>
                    <a:pt x="814" y="1101"/>
                  </a:lnTo>
                  <a:cubicBezTo>
                    <a:pt x="709" y="1196"/>
                    <a:pt x="699" y="1350"/>
                    <a:pt x="776" y="1474"/>
                  </a:cubicBezTo>
                  <a:lnTo>
                    <a:pt x="1187" y="2096"/>
                  </a:lnTo>
                  <a:cubicBezTo>
                    <a:pt x="1092" y="2259"/>
                    <a:pt x="1025" y="2431"/>
                    <a:pt x="977" y="2613"/>
                  </a:cubicBezTo>
                  <a:lnTo>
                    <a:pt x="240" y="2766"/>
                  </a:lnTo>
                  <a:cubicBezTo>
                    <a:pt x="96" y="2785"/>
                    <a:pt x="1" y="2909"/>
                    <a:pt x="1" y="3053"/>
                  </a:cubicBezTo>
                  <a:lnTo>
                    <a:pt x="1" y="3455"/>
                  </a:lnTo>
                  <a:cubicBezTo>
                    <a:pt x="1" y="3599"/>
                    <a:pt x="96" y="3713"/>
                    <a:pt x="240" y="3742"/>
                  </a:cubicBezTo>
                  <a:lnTo>
                    <a:pt x="977" y="3886"/>
                  </a:lnTo>
                  <a:cubicBezTo>
                    <a:pt x="1025" y="4067"/>
                    <a:pt x="1092" y="4249"/>
                    <a:pt x="1187" y="4412"/>
                  </a:cubicBezTo>
                  <a:lnTo>
                    <a:pt x="776" y="5034"/>
                  </a:lnTo>
                  <a:cubicBezTo>
                    <a:pt x="699" y="5149"/>
                    <a:pt x="709" y="5302"/>
                    <a:pt x="814" y="5407"/>
                  </a:cubicBezTo>
                  <a:lnTo>
                    <a:pt x="1092" y="5685"/>
                  </a:lnTo>
                  <a:cubicBezTo>
                    <a:pt x="1146" y="5744"/>
                    <a:pt x="1218" y="5773"/>
                    <a:pt x="1294" y="5773"/>
                  </a:cubicBezTo>
                  <a:cubicBezTo>
                    <a:pt x="1351" y="5773"/>
                    <a:pt x="1411" y="5756"/>
                    <a:pt x="1465" y="5723"/>
                  </a:cubicBezTo>
                  <a:lnTo>
                    <a:pt x="2087" y="5312"/>
                  </a:lnTo>
                  <a:cubicBezTo>
                    <a:pt x="2250" y="5398"/>
                    <a:pt x="2422" y="5474"/>
                    <a:pt x="2604" y="5522"/>
                  </a:cubicBezTo>
                  <a:lnTo>
                    <a:pt x="2747" y="6259"/>
                  </a:lnTo>
                  <a:cubicBezTo>
                    <a:pt x="2776" y="6403"/>
                    <a:pt x="2900" y="6498"/>
                    <a:pt x="3044" y="6498"/>
                  </a:cubicBezTo>
                  <a:lnTo>
                    <a:pt x="3446" y="6498"/>
                  </a:lnTo>
                  <a:cubicBezTo>
                    <a:pt x="3580" y="6498"/>
                    <a:pt x="3704" y="6403"/>
                    <a:pt x="3733" y="6259"/>
                  </a:cubicBezTo>
                  <a:lnTo>
                    <a:pt x="3877" y="5522"/>
                  </a:lnTo>
                  <a:cubicBezTo>
                    <a:pt x="4058" y="5474"/>
                    <a:pt x="4231" y="5398"/>
                    <a:pt x="4403" y="5312"/>
                  </a:cubicBezTo>
                  <a:lnTo>
                    <a:pt x="5025" y="5733"/>
                  </a:lnTo>
                  <a:cubicBezTo>
                    <a:pt x="5077" y="5765"/>
                    <a:pt x="5134" y="5780"/>
                    <a:pt x="5190" y="5780"/>
                  </a:cubicBezTo>
                  <a:cubicBezTo>
                    <a:pt x="5267" y="5780"/>
                    <a:pt x="5343" y="5750"/>
                    <a:pt x="5398" y="5694"/>
                  </a:cubicBezTo>
                  <a:lnTo>
                    <a:pt x="5685" y="5407"/>
                  </a:lnTo>
                  <a:cubicBezTo>
                    <a:pt x="5781" y="5302"/>
                    <a:pt x="5800" y="5149"/>
                    <a:pt x="5724" y="5034"/>
                  </a:cubicBezTo>
                  <a:lnTo>
                    <a:pt x="5303" y="4412"/>
                  </a:lnTo>
                  <a:cubicBezTo>
                    <a:pt x="5398" y="4240"/>
                    <a:pt x="5465" y="4067"/>
                    <a:pt x="5523" y="3886"/>
                  </a:cubicBezTo>
                  <a:lnTo>
                    <a:pt x="6260" y="3742"/>
                  </a:lnTo>
                  <a:cubicBezTo>
                    <a:pt x="6394" y="3713"/>
                    <a:pt x="6489" y="3589"/>
                    <a:pt x="6499" y="3455"/>
                  </a:cubicBezTo>
                  <a:lnTo>
                    <a:pt x="6499" y="3053"/>
                  </a:lnTo>
                  <a:cubicBezTo>
                    <a:pt x="6489" y="2909"/>
                    <a:pt x="6394" y="2785"/>
                    <a:pt x="6250" y="2766"/>
                  </a:cubicBezTo>
                  <a:lnTo>
                    <a:pt x="5513" y="2613"/>
                  </a:lnTo>
                  <a:cubicBezTo>
                    <a:pt x="5465" y="2431"/>
                    <a:pt x="5389" y="2259"/>
                    <a:pt x="5303" y="2096"/>
                  </a:cubicBezTo>
                  <a:lnTo>
                    <a:pt x="5714" y="1474"/>
                  </a:lnTo>
                  <a:cubicBezTo>
                    <a:pt x="5791" y="1350"/>
                    <a:pt x="5772" y="1196"/>
                    <a:pt x="5676" y="1101"/>
                  </a:cubicBezTo>
                  <a:lnTo>
                    <a:pt x="5398" y="814"/>
                  </a:lnTo>
                  <a:cubicBezTo>
                    <a:pt x="5337" y="758"/>
                    <a:pt x="5259" y="728"/>
                    <a:pt x="5183" y="728"/>
                  </a:cubicBezTo>
                  <a:cubicBezTo>
                    <a:pt x="5128" y="728"/>
                    <a:pt x="5073" y="743"/>
                    <a:pt x="5025" y="775"/>
                  </a:cubicBezTo>
                  <a:lnTo>
                    <a:pt x="4393" y="1196"/>
                  </a:lnTo>
                  <a:cubicBezTo>
                    <a:pt x="4231" y="1101"/>
                    <a:pt x="4058" y="1034"/>
                    <a:pt x="3877" y="976"/>
                  </a:cubicBezTo>
                  <a:lnTo>
                    <a:pt x="3733" y="239"/>
                  </a:lnTo>
                  <a:cubicBezTo>
                    <a:pt x="3704" y="105"/>
                    <a:pt x="3580" y="0"/>
                    <a:pt x="3446" y="0"/>
                  </a:cubicBezTo>
                  <a:close/>
                </a:path>
              </a:pathLst>
            </a:custGeom>
            <a:solidFill>
              <a:srgbClr val="4B63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0850;p66">
              <a:extLst>
                <a:ext uri="{FF2B5EF4-FFF2-40B4-BE49-F238E27FC236}">
                  <a16:creationId xmlns:a16="http://schemas.microsoft.com/office/drawing/2014/main" id="{BCFBE2F0-4AB9-44E0-8AB2-791574FAB949}"/>
                </a:ext>
              </a:extLst>
            </p:cNvPr>
            <p:cNvSpPr/>
            <p:nvPr/>
          </p:nvSpPr>
          <p:spPr>
            <a:xfrm>
              <a:off x="3316340" y="4025672"/>
              <a:ext cx="99788" cy="85371"/>
            </a:xfrm>
            <a:custGeom>
              <a:avLst/>
              <a:gdLst/>
              <a:ahLst/>
              <a:cxnLst/>
              <a:rect l="l" t="t" r="r" b="b"/>
              <a:pathLst>
                <a:path w="3800" h="3251" extrusionOk="0">
                  <a:moveTo>
                    <a:pt x="2173" y="0"/>
                  </a:moveTo>
                  <a:cubicBezTo>
                    <a:pt x="728" y="0"/>
                    <a:pt x="0" y="1751"/>
                    <a:pt x="1025" y="2775"/>
                  </a:cubicBezTo>
                  <a:cubicBezTo>
                    <a:pt x="1355" y="3103"/>
                    <a:pt x="1762" y="3250"/>
                    <a:pt x="2161" y="3250"/>
                  </a:cubicBezTo>
                  <a:cubicBezTo>
                    <a:pt x="2997" y="3250"/>
                    <a:pt x="3800" y="2605"/>
                    <a:pt x="3800" y="1627"/>
                  </a:cubicBezTo>
                  <a:cubicBezTo>
                    <a:pt x="3800" y="727"/>
                    <a:pt x="3073" y="0"/>
                    <a:pt x="2173" y="0"/>
                  </a:cubicBezTo>
                  <a:close/>
                </a:path>
              </a:pathLst>
            </a:custGeom>
            <a:solidFill>
              <a:srgbClr val="C6C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0851;p66">
              <a:extLst>
                <a:ext uri="{FF2B5EF4-FFF2-40B4-BE49-F238E27FC236}">
                  <a16:creationId xmlns:a16="http://schemas.microsoft.com/office/drawing/2014/main" id="{3F72DCB1-8C02-4210-AFED-3009B4530F3A}"/>
                </a:ext>
              </a:extLst>
            </p:cNvPr>
            <p:cNvSpPr/>
            <p:nvPr/>
          </p:nvSpPr>
          <p:spPr>
            <a:xfrm>
              <a:off x="3339213" y="4042741"/>
              <a:ext cx="59847" cy="51260"/>
            </a:xfrm>
            <a:custGeom>
              <a:avLst/>
              <a:gdLst/>
              <a:ahLst/>
              <a:cxnLst/>
              <a:rect l="l" t="t" r="r" b="b"/>
              <a:pathLst>
                <a:path w="2279" h="1952" extrusionOk="0">
                  <a:moveTo>
                    <a:pt x="1302" y="1"/>
                  </a:moveTo>
                  <a:cubicBezTo>
                    <a:pt x="431" y="1"/>
                    <a:pt x="0" y="1044"/>
                    <a:pt x="613" y="1666"/>
                  </a:cubicBezTo>
                  <a:cubicBezTo>
                    <a:pt x="810" y="1863"/>
                    <a:pt x="1053" y="1951"/>
                    <a:pt x="1292" y="1951"/>
                  </a:cubicBezTo>
                  <a:cubicBezTo>
                    <a:pt x="1794" y="1951"/>
                    <a:pt x="2278" y="1561"/>
                    <a:pt x="2278" y="977"/>
                  </a:cubicBezTo>
                  <a:cubicBezTo>
                    <a:pt x="2278" y="431"/>
                    <a:pt x="1838" y="1"/>
                    <a:pt x="1302" y="1"/>
                  </a:cubicBezTo>
                  <a:close/>
                </a:path>
              </a:pathLst>
            </a:custGeom>
            <a:solidFill>
              <a:srgbClr val="4B63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2FE3CA69-C233-4DB7-8552-25BA70E1B97A}"/>
              </a:ext>
            </a:extLst>
          </p:cNvPr>
          <p:cNvSpPr/>
          <p:nvPr/>
        </p:nvSpPr>
        <p:spPr>
          <a:xfrm>
            <a:off x="6633763" y="2724363"/>
            <a:ext cx="5088180" cy="562615"/>
          </a:xfrm>
          <a:prstGeom prst="roundRect">
            <a:avLst>
              <a:gd name="adj" fmla="val 5964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6E05429-BA6A-40BF-9905-964C2045DCC9}"/>
              </a:ext>
            </a:extLst>
          </p:cNvPr>
          <p:cNvSpPr txBox="1"/>
          <p:nvPr/>
        </p:nvSpPr>
        <p:spPr>
          <a:xfrm>
            <a:off x="6662388" y="2814146"/>
            <a:ext cx="4170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000" dirty="0"/>
              <a:t>Как изменялся пассажиропоток на станции «Серп и Молот» в мае 2023 года в зависимости от того был дождь либо нет?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39F61BE4-E049-471F-BAF4-805DD96C4F7C}"/>
              </a:ext>
            </a:extLst>
          </p:cNvPr>
          <p:cNvSpPr/>
          <p:nvPr/>
        </p:nvSpPr>
        <p:spPr>
          <a:xfrm>
            <a:off x="6530217" y="3195703"/>
            <a:ext cx="117475" cy="95250"/>
          </a:xfrm>
          <a:custGeom>
            <a:avLst/>
            <a:gdLst>
              <a:gd name="connsiteX0" fmla="*/ 117475 w 117475"/>
              <a:gd name="connsiteY0" fmla="*/ 85725 h 95250"/>
              <a:gd name="connsiteX1" fmla="*/ 0 w 117475"/>
              <a:gd name="connsiteY1" fmla="*/ 95250 h 95250"/>
              <a:gd name="connsiteX2" fmla="*/ 101600 w 117475"/>
              <a:gd name="connsiteY2" fmla="*/ 0 h 95250"/>
              <a:gd name="connsiteX3" fmla="*/ 117475 w 117475"/>
              <a:gd name="connsiteY3" fmla="*/ 85725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75" h="95250">
                <a:moveTo>
                  <a:pt x="117475" y="85725"/>
                </a:moveTo>
                <a:lnTo>
                  <a:pt x="0" y="95250"/>
                </a:lnTo>
                <a:lnTo>
                  <a:pt x="101600" y="0"/>
                </a:lnTo>
                <a:lnTo>
                  <a:pt x="117475" y="85725"/>
                </a:lnTo>
                <a:close/>
              </a:path>
            </a:pathLst>
          </a:cu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Прямоугольник: скругленные углы 120">
            <a:extLst>
              <a:ext uri="{FF2B5EF4-FFF2-40B4-BE49-F238E27FC236}">
                <a16:creationId xmlns:a16="http://schemas.microsoft.com/office/drawing/2014/main" id="{938373EB-8319-4A03-8E9A-3E0864A1418D}"/>
              </a:ext>
            </a:extLst>
          </p:cNvPr>
          <p:cNvSpPr/>
          <p:nvPr/>
        </p:nvSpPr>
        <p:spPr>
          <a:xfrm>
            <a:off x="6633763" y="3574491"/>
            <a:ext cx="5088180" cy="1660357"/>
          </a:xfrm>
          <a:prstGeom prst="roundRect">
            <a:avLst>
              <a:gd name="adj" fmla="val 3096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9567365-9CA8-4B38-9F70-21643C31C767}"/>
              </a:ext>
            </a:extLst>
          </p:cNvPr>
          <p:cNvSpPr txBox="1"/>
          <p:nvPr/>
        </p:nvSpPr>
        <p:spPr>
          <a:xfrm>
            <a:off x="6662388" y="3664274"/>
            <a:ext cx="4170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000" dirty="0"/>
              <a:t>Согласно результату, полученному из </a:t>
            </a:r>
            <a:r>
              <a:rPr lang="ru-RU" sz="1000" dirty="0" err="1"/>
              <a:t>sql</a:t>
            </a:r>
            <a:r>
              <a:rPr lang="ru-RU" sz="1000" dirty="0"/>
              <a:t> запроса:</a:t>
            </a:r>
          </a:p>
        </p:txBody>
      </p:sp>
      <p:sp>
        <p:nvSpPr>
          <p:cNvPr id="123" name="Полилиния: фигура 122">
            <a:extLst>
              <a:ext uri="{FF2B5EF4-FFF2-40B4-BE49-F238E27FC236}">
                <a16:creationId xmlns:a16="http://schemas.microsoft.com/office/drawing/2014/main" id="{DA58AA6D-F14F-49BA-8581-57831E722689}"/>
              </a:ext>
            </a:extLst>
          </p:cNvPr>
          <p:cNvSpPr/>
          <p:nvPr/>
        </p:nvSpPr>
        <p:spPr>
          <a:xfrm>
            <a:off x="6530217" y="5139598"/>
            <a:ext cx="117475" cy="95250"/>
          </a:xfrm>
          <a:custGeom>
            <a:avLst/>
            <a:gdLst>
              <a:gd name="connsiteX0" fmla="*/ 117475 w 117475"/>
              <a:gd name="connsiteY0" fmla="*/ 85725 h 95250"/>
              <a:gd name="connsiteX1" fmla="*/ 0 w 117475"/>
              <a:gd name="connsiteY1" fmla="*/ 95250 h 95250"/>
              <a:gd name="connsiteX2" fmla="*/ 101600 w 117475"/>
              <a:gd name="connsiteY2" fmla="*/ 0 h 95250"/>
              <a:gd name="connsiteX3" fmla="*/ 117475 w 117475"/>
              <a:gd name="connsiteY3" fmla="*/ 85725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75" h="95250">
                <a:moveTo>
                  <a:pt x="117475" y="85725"/>
                </a:moveTo>
                <a:lnTo>
                  <a:pt x="0" y="95250"/>
                </a:lnTo>
                <a:lnTo>
                  <a:pt x="101600" y="0"/>
                </a:lnTo>
                <a:lnTo>
                  <a:pt x="117475" y="85725"/>
                </a:lnTo>
                <a:close/>
              </a:path>
            </a:pathLst>
          </a:cu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21F2E3E-EDE2-456E-8A43-D37D316C94D5}"/>
              </a:ext>
            </a:extLst>
          </p:cNvPr>
          <p:cNvSpPr txBox="1"/>
          <p:nvPr/>
        </p:nvSpPr>
        <p:spPr>
          <a:xfrm>
            <a:off x="6662388" y="3892942"/>
            <a:ext cx="4170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1000" i="1" dirty="0"/>
              <a:t>SELECT sum(</a:t>
            </a:r>
            <a:r>
              <a:rPr lang="en-US" sz="1000" i="1" dirty="0" err="1"/>
              <a:t>a.qty</a:t>
            </a:r>
            <a:r>
              <a:rPr lang="en-US" sz="1000" i="1" dirty="0"/>
              <a:t> * </a:t>
            </a:r>
            <a:r>
              <a:rPr lang="en-US" sz="1000" i="1" dirty="0" err="1"/>
              <a:t>c.is_rain</a:t>
            </a:r>
            <a:r>
              <a:rPr lang="en-US" sz="1000" i="1" dirty="0"/>
              <a:t>) / sum(</a:t>
            </a:r>
            <a:r>
              <a:rPr lang="en-US" sz="1000" i="1" dirty="0" err="1"/>
              <a:t>a.qty</a:t>
            </a:r>
            <a:r>
              <a:rPr lang="en-US" sz="1000" i="1" dirty="0"/>
              <a:t>)</a:t>
            </a:r>
          </a:p>
          <a:p>
            <a:r>
              <a:rPr lang="en-US" sz="1000" i="1" dirty="0"/>
              <a:t>FROM traffic AS a</a:t>
            </a:r>
          </a:p>
          <a:p>
            <a:r>
              <a:rPr lang="en-US" sz="1000" i="1" dirty="0"/>
              <a:t>JOIN stations AS b ON </a:t>
            </a:r>
            <a:r>
              <a:rPr lang="en-US" sz="1000" i="1" dirty="0" err="1"/>
              <a:t>a.station_id</a:t>
            </a:r>
            <a:r>
              <a:rPr lang="en-US" sz="1000" i="1" dirty="0"/>
              <a:t> = b. </a:t>
            </a:r>
            <a:r>
              <a:rPr lang="en-US" sz="1000" i="1" dirty="0" err="1"/>
              <a:t>station_id</a:t>
            </a:r>
            <a:endParaRPr lang="en-US" sz="1000" i="1" dirty="0"/>
          </a:p>
          <a:p>
            <a:r>
              <a:rPr lang="en-US" sz="1000" i="1" dirty="0"/>
              <a:t>JOIN weather AS c ON </a:t>
            </a:r>
            <a:r>
              <a:rPr lang="en-US" sz="1000" i="1" dirty="0" err="1"/>
              <a:t>a.date</a:t>
            </a:r>
            <a:r>
              <a:rPr lang="en-US" sz="1000" i="1" dirty="0"/>
              <a:t> = </a:t>
            </a:r>
            <a:r>
              <a:rPr lang="en-US" sz="1000" i="1" dirty="0" err="1"/>
              <a:t>c.date</a:t>
            </a:r>
            <a:r>
              <a:rPr lang="en-US" sz="1000" i="1" dirty="0"/>
              <a:t> and </a:t>
            </a:r>
            <a:r>
              <a:rPr lang="en-US" sz="1000" i="1" dirty="0" err="1"/>
              <a:t>c.city</a:t>
            </a:r>
            <a:r>
              <a:rPr lang="en-US" sz="1000" i="1" dirty="0"/>
              <a:t> = ‘Moscow’</a:t>
            </a:r>
          </a:p>
          <a:p>
            <a:r>
              <a:rPr lang="en-US" sz="1000" i="1" dirty="0"/>
              <a:t>WHERE </a:t>
            </a:r>
            <a:r>
              <a:rPr lang="en-US" sz="1000" i="1" dirty="0" err="1"/>
              <a:t>a.date</a:t>
            </a:r>
            <a:r>
              <a:rPr lang="en-US" sz="1000" i="1" dirty="0"/>
              <a:t> BETWEEN ‘2023-05-01’ AND ‘2023-06-01’</a:t>
            </a:r>
          </a:p>
          <a:p>
            <a:r>
              <a:rPr lang="en-US" sz="1000" i="1" dirty="0"/>
              <a:t>AND b.name = ‘</a:t>
            </a:r>
            <a:r>
              <a:rPr lang="en-US" sz="1000" i="1" dirty="0" err="1"/>
              <a:t>Серп</a:t>
            </a:r>
            <a:r>
              <a:rPr lang="en-US" sz="1000" i="1" dirty="0"/>
              <a:t> и </a:t>
            </a:r>
            <a:r>
              <a:rPr lang="en-US" sz="1000" i="1" dirty="0" err="1"/>
              <a:t>Молот</a:t>
            </a:r>
            <a:r>
              <a:rPr lang="en-US" sz="1000" i="1" dirty="0"/>
              <a:t>’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A861E4E-92CD-4426-9816-EDE37B39E0D7}"/>
              </a:ext>
            </a:extLst>
          </p:cNvPr>
          <p:cNvSpPr txBox="1"/>
          <p:nvPr/>
        </p:nvSpPr>
        <p:spPr>
          <a:xfrm>
            <a:off x="6662388" y="4879517"/>
            <a:ext cx="4170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000" dirty="0"/>
              <a:t>Пассажиропоток в мае 2023 года уменьшался </a:t>
            </a:r>
            <a:r>
              <a:rPr lang="ru-RU" sz="1000" b="1" dirty="0"/>
              <a:t>на 16% </a:t>
            </a:r>
            <a:r>
              <a:rPr lang="ru-RU" sz="1000" dirty="0"/>
              <a:t>в дождливые дни</a:t>
            </a:r>
          </a:p>
        </p:txBody>
      </p:sp>
    </p:spTree>
    <p:extLst>
      <p:ext uri="{BB962C8B-B14F-4D97-AF65-F5344CB8AC3E}">
        <p14:creationId xmlns:p14="http://schemas.microsoft.com/office/powerpoint/2010/main" val="995331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C8CC7B0-45AE-4DF7-A511-770D9744005C}"/>
              </a:ext>
            </a:extLst>
          </p:cNvPr>
          <p:cNvSpPr/>
          <p:nvPr/>
        </p:nvSpPr>
        <p:spPr>
          <a:xfrm>
            <a:off x="1028697" y="4010498"/>
            <a:ext cx="10982328" cy="1274952"/>
          </a:xfrm>
          <a:prstGeom prst="roundRect">
            <a:avLst>
              <a:gd name="adj" fmla="val 5964"/>
            </a:avLst>
          </a:prstGeom>
          <a:solidFill>
            <a:srgbClr val="7A69F3">
              <a:alpha val="10000"/>
            </a:srgbClr>
          </a:solidFill>
          <a:ln w="19050">
            <a:gradFill flip="none" rotWithShape="1">
              <a:gsLst>
                <a:gs pos="0">
                  <a:srgbClr val="7A69F3"/>
                </a:gs>
                <a:gs pos="56000">
                  <a:srgbClr val="F14CFE"/>
                </a:gs>
                <a:gs pos="90000">
                  <a:srgbClr val="00B050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43DEB16-BA7D-4289-BA20-DC030B22F9BD}"/>
              </a:ext>
            </a:extLst>
          </p:cNvPr>
          <p:cNvSpPr/>
          <p:nvPr/>
        </p:nvSpPr>
        <p:spPr>
          <a:xfrm>
            <a:off x="1028697" y="2571963"/>
            <a:ext cx="10982328" cy="1274952"/>
          </a:xfrm>
          <a:prstGeom prst="roundRect">
            <a:avLst>
              <a:gd name="adj" fmla="val 5964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C7DA95-6DE3-4BA6-BFBA-F7F899DCD6B7}"/>
              </a:ext>
            </a:extLst>
          </p:cNvPr>
          <p:cNvSpPr txBox="1"/>
          <p:nvPr/>
        </p:nvSpPr>
        <p:spPr>
          <a:xfrm>
            <a:off x="1134533" y="2684784"/>
            <a:ext cx="2186383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b="1" dirty="0"/>
              <a:t>Решение: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602C43-C8A8-478E-AD74-A07460BF9F09}"/>
              </a:ext>
            </a:extLst>
          </p:cNvPr>
          <p:cNvSpPr txBox="1"/>
          <p:nvPr/>
        </p:nvSpPr>
        <p:spPr>
          <a:xfrm>
            <a:off x="1448477" y="2886868"/>
            <a:ext cx="10024480" cy="556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Данный процесс может быть автоматизирован путем проработки алгоритма загрузки в чат-бот или иной ИИ-инструмент массива комментариев и общего описания легенды опроса. При необходимости можно запустить ML алгоритм для </a:t>
            </a:r>
            <a:r>
              <a:rPr lang="ru-RU" dirty="0" err="1"/>
              <a:t>дообучения</a:t>
            </a:r>
            <a:r>
              <a:rPr lang="ru-RU" dirty="0"/>
              <a:t> ИИ и повышения точности. ИИ проведет типирование комментариев и вернет в табличном виде сотруднику.</a:t>
            </a:r>
          </a:p>
        </p:txBody>
      </p:sp>
      <p:grpSp>
        <p:nvGrpSpPr>
          <p:cNvPr id="59" name="Google Shape;13188;p67">
            <a:extLst>
              <a:ext uri="{FF2B5EF4-FFF2-40B4-BE49-F238E27FC236}">
                <a16:creationId xmlns:a16="http://schemas.microsoft.com/office/drawing/2014/main" id="{AD8B53BE-992E-4347-B0C3-988127737F83}"/>
              </a:ext>
            </a:extLst>
          </p:cNvPr>
          <p:cNvGrpSpPr/>
          <p:nvPr/>
        </p:nvGrpSpPr>
        <p:grpSpPr>
          <a:xfrm>
            <a:off x="1250699" y="2959704"/>
            <a:ext cx="256086" cy="276874"/>
            <a:chOff x="2659458" y="1500275"/>
            <a:chExt cx="332261" cy="359232"/>
          </a:xfrm>
        </p:grpSpPr>
        <p:sp>
          <p:nvSpPr>
            <p:cNvPr id="60" name="Google Shape;13189;p67">
              <a:extLst>
                <a:ext uri="{FF2B5EF4-FFF2-40B4-BE49-F238E27FC236}">
                  <a16:creationId xmlns:a16="http://schemas.microsoft.com/office/drawing/2014/main" id="{3B2FC014-11F3-4274-8DAA-BF74903193C2}"/>
                </a:ext>
              </a:extLst>
            </p:cNvPr>
            <p:cNvSpPr/>
            <p:nvPr/>
          </p:nvSpPr>
          <p:spPr>
            <a:xfrm>
              <a:off x="2957234" y="1800015"/>
              <a:ext cx="34486" cy="59361"/>
            </a:xfrm>
            <a:custGeom>
              <a:avLst/>
              <a:gdLst/>
              <a:ahLst/>
              <a:cxnLst/>
              <a:rect l="l" t="t" r="r" b="b"/>
              <a:pathLst>
                <a:path w="1317" h="2267" extrusionOk="0">
                  <a:moveTo>
                    <a:pt x="0" y="1"/>
                  </a:moveTo>
                  <a:lnTo>
                    <a:pt x="248" y="1909"/>
                  </a:lnTo>
                  <a:cubicBezTo>
                    <a:pt x="277" y="2147"/>
                    <a:pt x="465" y="2267"/>
                    <a:pt x="655" y="2267"/>
                  </a:cubicBezTo>
                  <a:cubicBezTo>
                    <a:pt x="844" y="2267"/>
                    <a:pt x="1035" y="2147"/>
                    <a:pt x="1069" y="1909"/>
                  </a:cubicBezTo>
                  <a:lnTo>
                    <a:pt x="1317" y="1"/>
                  </a:ln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190;p67">
              <a:extLst>
                <a:ext uri="{FF2B5EF4-FFF2-40B4-BE49-F238E27FC236}">
                  <a16:creationId xmlns:a16="http://schemas.microsoft.com/office/drawing/2014/main" id="{2DE03872-1942-4D3F-9413-9712771E0E33}"/>
                </a:ext>
              </a:extLst>
            </p:cNvPr>
            <p:cNvSpPr/>
            <p:nvPr/>
          </p:nvSpPr>
          <p:spPr>
            <a:xfrm>
              <a:off x="2974463" y="1800015"/>
              <a:ext cx="17256" cy="59492"/>
            </a:xfrm>
            <a:custGeom>
              <a:avLst/>
              <a:gdLst/>
              <a:ahLst/>
              <a:cxnLst/>
              <a:rect l="l" t="t" r="r" b="b"/>
              <a:pathLst>
                <a:path w="659" h="2272" extrusionOk="0">
                  <a:moveTo>
                    <a:pt x="0" y="1"/>
                  </a:moveTo>
                  <a:lnTo>
                    <a:pt x="0" y="2271"/>
                  </a:lnTo>
                  <a:cubicBezTo>
                    <a:pt x="201" y="2262"/>
                    <a:pt x="382" y="2109"/>
                    <a:pt x="411" y="1909"/>
                  </a:cubicBezTo>
                  <a:lnTo>
                    <a:pt x="659" y="1"/>
                  </a:lnTo>
                  <a:close/>
                </a:path>
              </a:pathLst>
            </a:custGeom>
            <a:solidFill>
              <a:srgbClr val="738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191;p67">
              <a:extLst>
                <a:ext uri="{FF2B5EF4-FFF2-40B4-BE49-F238E27FC236}">
                  <a16:creationId xmlns:a16="http://schemas.microsoft.com/office/drawing/2014/main" id="{C2B8C69B-768B-4C52-BDDF-BBAACFE11DC7}"/>
                </a:ext>
              </a:extLst>
            </p:cNvPr>
            <p:cNvSpPr/>
            <p:nvPr/>
          </p:nvSpPr>
          <p:spPr>
            <a:xfrm>
              <a:off x="2659458" y="1500275"/>
              <a:ext cx="266066" cy="358970"/>
            </a:xfrm>
            <a:custGeom>
              <a:avLst/>
              <a:gdLst/>
              <a:ahLst/>
              <a:cxnLst/>
              <a:rect l="l" t="t" r="r" b="b"/>
              <a:pathLst>
                <a:path w="10161" h="13709" extrusionOk="0">
                  <a:moveTo>
                    <a:pt x="3034" y="0"/>
                  </a:moveTo>
                  <a:lnTo>
                    <a:pt x="1" y="3034"/>
                  </a:lnTo>
                  <a:lnTo>
                    <a:pt x="1" y="13489"/>
                  </a:lnTo>
                  <a:cubicBezTo>
                    <a:pt x="1" y="13613"/>
                    <a:pt x="105" y="13709"/>
                    <a:pt x="220" y="13709"/>
                  </a:cubicBezTo>
                  <a:lnTo>
                    <a:pt x="9941" y="13709"/>
                  </a:lnTo>
                  <a:cubicBezTo>
                    <a:pt x="10065" y="13709"/>
                    <a:pt x="10161" y="13613"/>
                    <a:pt x="10161" y="13489"/>
                  </a:cubicBezTo>
                  <a:lnTo>
                    <a:pt x="10161" y="219"/>
                  </a:lnTo>
                  <a:cubicBezTo>
                    <a:pt x="10161" y="95"/>
                    <a:pt x="10056" y="0"/>
                    <a:pt x="9932" y="0"/>
                  </a:cubicBezTo>
                  <a:close/>
                </a:path>
              </a:pathLst>
            </a:custGeom>
            <a:solidFill>
              <a:srgbClr val="F0F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192;p67">
              <a:extLst>
                <a:ext uri="{FF2B5EF4-FFF2-40B4-BE49-F238E27FC236}">
                  <a16:creationId xmlns:a16="http://schemas.microsoft.com/office/drawing/2014/main" id="{A413644B-53E9-4592-8F21-9BD59BD80451}"/>
                </a:ext>
              </a:extLst>
            </p:cNvPr>
            <p:cNvSpPr/>
            <p:nvPr/>
          </p:nvSpPr>
          <p:spPr>
            <a:xfrm>
              <a:off x="2659458" y="1500275"/>
              <a:ext cx="92459" cy="92197"/>
            </a:xfrm>
            <a:custGeom>
              <a:avLst/>
              <a:gdLst/>
              <a:ahLst/>
              <a:cxnLst/>
              <a:rect l="l" t="t" r="r" b="b"/>
              <a:pathLst>
                <a:path w="3531" h="3521" extrusionOk="0">
                  <a:moveTo>
                    <a:pt x="3034" y="0"/>
                  </a:moveTo>
                  <a:lnTo>
                    <a:pt x="1" y="3034"/>
                  </a:lnTo>
                  <a:lnTo>
                    <a:pt x="1" y="3520"/>
                  </a:lnTo>
                  <a:lnTo>
                    <a:pt x="3301" y="3520"/>
                  </a:lnTo>
                  <a:cubicBezTo>
                    <a:pt x="3425" y="3520"/>
                    <a:pt x="3530" y="3425"/>
                    <a:pt x="3530" y="3301"/>
                  </a:cubicBezTo>
                  <a:lnTo>
                    <a:pt x="3530" y="0"/>
                  </a:lnTo>
                  <a:close/>
                </a:path>
              </a:pathLst>
            </a:custGeom>
            <a:solidFill>
              <a:srgbClr val="C8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3193;p67">
              <a:extLst>
                <a:ext uri="{FF2B5EF4-FFF2-40B4-BE49-F238E27FC236}">
                  <a16:creationId xmlns:a16="http://schemas.microsoft.com/office/drawing/2014/main" id="{F617839D-11D0-4678-95E9-BFF4257A5396}"/>
                </a:ext>
              </a:extLst>
            </p:cNvPr>
            <p:cNvSpPr/>
            <p:nvPr/>
          </p:nvSpPr>
          <p:spPr>
            <a:xfrm>
              <a:off x="2659458" y="1500275"/>
              <a:ext cx="266066" cy="358970"/>
            </a:xfrm>
            <a:custGeom>
              <a:avLst/>
              <a:gdLst/>
              <a:ahLst/>
              <a:cxnLst/>
              <a:rect l="l" t="t" r="r" b="b"/>
              <a:pathLst>
                <a:path w="10161" h="13709" extrusionOk="0">
                  <a:moveTo>
                    <a:pt x="9254" y="0"/>
                  </a:moveTo>
                  <a:lnTo>
                    <a:pt x="9254" y="12774"/>
                  </a:lnTo>
                  <a:lnTo>
                    <a:pt x="1" y="12774"/>
                  </a:lnTo>
                  <a:lnTo>
                    <a:pt x="1" y="13489"/>
                  </a:lnTo>
                  <a:cubicBezTo>
                    <a:pt x="1" y="13613"/>
                    <a:pt x="105" y="13709"/>
                    <a:pt x="229" y="13709"/>
                  </a:cubicBezTo>
                  <a:lnTo>
                    <a:pt x="9932" y="13709"/>
                  </a:lnTo>
                  <a:cubicBezTo>
                    <a:pt x="10056" y="13709"/>
                    <a:pt x="10161" y="13613"/>
                    <a:pt x="10161" y="13489"/>
                  </a:cubicBezTo>
                  <a:lnTo>
                    <a:pt x="10161" y="219"/>
                  </a:lnTo>
                  <a:cubicBezTo>
                    <a:pt x="10161" y="95"/>
                    <a:pt x="10056" y="0"/>
                    <a:pt x="9932" y="0"/>
                  </a:cubicBezTo>
                  <a:close/>
                </a:path>
              </a:pathLst>
            </a:custGeom>
            <a:solidFill>
              <a:srgbClr val="C8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194;p67">
              <a:extLst>
                <a:ext uri="{FF2B5EF4-FFF2-40B4-BE49-F238E27FC236}">
                  <a16:creationId xmlns:a16="http://schemas.microsoft.com/office/drawing/2014/main" id="{EC6A5E82-98BC-40C5-AB26-6208960BFD38}"/>
                </a:ext>
              </a:extLst>
            </p:cNvPr>
            <p:cNvSpPr/>
            <p:nvPr/>
          </p:nvSpPr>
          <p:spPr>
            <a:xfrm>
              <a:off x="2659458" y="1500275"/>
              <a:ext cx="79471" cy="79445"/>
            </a:xfrm>
            <a:custGeom>
              <a:avLst/>
              <a:gdLst/>
              <a:ahLst/>
              <a:cxnLst/>
              <a:rect l="l" t="t" r="r" b="b"/>
              <a:pathLst>
                <a:path w="3035" h="3034" extrusionOk="0">
                  <a:moveTo>
                    <a:pt x="3034" y="0"/>
                  </a:moveTo>
                  <a:lnTo>
                    <a:pt x="1" y="3034"/>
                  </a:lnTo>
                  <a:lnTo>
                    <a:pt x="2815" y="3034"/>
                  </a:lnTo>
                  <a:cubicBezTo>
                    <a:pt x="2939" y="3034"/>
                    <a:pt x="3034" y="2929"/>
                    <a:pt x="3034" y="2814"/>
                  </a:cubicBezTo>
                  <a:lnTo>
                    <a:pt x="3034" y="0"/>
                  </a:lnTo>
                  <a:close/>
                </a:path>
              </a:pathLst>
            </a:custGeom>
            <a:solidFill>
              <a:srgbClr val="DFE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195;p67">
              <a:extLst>
                <a:ext uri="{FF2B5EF4-FFF2-40B4-BE49-F238E27FC236}">
                  <a16:creationId xmlns:a16="http://schemas.microsoft.com/office/drawing/2014/main" id="{BA3A7859-6EDF-408F-9D5F-72C4ECF5BDC9}"/>
                </a:ext>
              </a:extLst>
            </p:cNvPr>
            <p:cNvSpPr/>
            <p:nvPr/>
          </p:nvSpPr>
          <p:spPr>
            <a:xfrm>
              <a:off x="2710414" y="1744817"/>
              <a:ext cx="164154" cy="11024"/>
            </a:xfrm>
            <a:custGeom>
              <a:avLst/>
              <a:gdLst/>
              <a:ahLst/>
              <a:cxnLst/>
              <a:rect l="l" t="t" r="r" b="b"/>
              <a:pathLst>
                <a:path w="6269" h="421" extrusionOk="0">
                  <a:moveTo>
                    <a:pt x="258" y="1"/>
                  </a:moveTo>
                  <a:cubicBezTo>
                    <a:pt x="1" y="20"/>
                    <a:pt x="1" y="401"/>
                    <a:pt x="258" y="420"/>
                  </a:cubicBezTo>
                  <a:lnTo>
                    <a:pt x="6011" y="420"/>
                  </a:lnTo>
                  <a:cubicBezTo>
                    <a:pt x="6268" y="401"/>
                    <a:pt x="6268" y="20"/>
                    <a:pt x="6011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196;p67">
              <a:extLst>
                <a:ext uri="{FF2B5EF4-FFF2-40B4-BE49-F238E27FC236}">
                  <a16:creationId xmlns:a16="http://schemas.microsoft.com/office/drawing/2014/main" id="{48B9E96B-1EB0-4072-834A-702711D59A6E}"/>
                </a:ext>
              </a:extLst>
            </p:cNvPr>
            <p:cNvSpPr/>
            <p:nvPr/>
          </p:nvSpPr>
          <p:spPr>
            <a:xfrm>
              <a:off x="2785853" y="1811013"/>
              <a:ext cx="88715" cy="11024"/>
            </a:xfrm>
            <a:custGeom>
              <a:avLst/>
              <a:gdLst/>
              <a:ahLst/>
              <a:cxnLst/>
              <a:rect l="l" t="t" r="r" b="b"/>
              <a:pathLst>
                <a:path w="3388" h="421" extrusionOk="0">
                  <a:moveTo>
                    <a:pt x="258" y="1"/>
                  </a:moveTo>
                  <a:cubicBezTo>
                    <a:pt x="1" y="20"/>
                    <a:pt x="1" y="392"/>
                    <a:pt x="258" y="420"/>
                  </a:cubicBezTo>
                  <a:lnTo>
                    <a:pt x="3130" y="420"/>
                  </a:lnTo>
                  <a:cubicBezTo>
                    <a:pt x="3387" y="392"/>
                    <a:pt x="3387" y="20"/>
                    <a:pt x="31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3197;p67">
              <a:extLst>
                <a:ext uri="{FF2B5EF4-FFF2-40B4-BE49-F238E27FC236}">
                  <a16:creationId xmlns:a16="http://schemas.microsoft.com/office/drawing/2014/main" id="{0BD5312E-E539-4749-8794-6907A3095D3D}"/>
                </a:ext>
              </a:extLst>
            </p:cNvPr>
            <p:cNvSpPr/>
            <p:nvPr/>
          </p:nvSpPr>
          <p:spPr>
            <a:xfrm>
              <a:off x="2710414" y="1717349"/>
              <a:ext cx="164154" cy="10998"/>
            </a:xfrm>
            <a:custGeom>
              <a:avLst/>
              <a:gdLst/>
              <a:ahLst/>
              <a:cxnLst/>
              <a:rect l="l" t="t" r="r" b="b"/>
              <a:pathLst>
                <a:path w="6269" h="420" extrusionOk="0">
                  <a:moveTo>
                    <a:pt x="258" y="0"/>
                  </a:moveTo>
                  <a:cubicBezTo>
                    <a:pt x="1" y="19"/>
                    <a:pt x="1" y="391"/>
                    <a:pt x="258" y="420"/>
                  </a:cubicBezTo>
                  <a:lnTo>
                    <a:pt x="6011" y="420"/>
                  </a:lnTo>
                  <a:cubicBezTo>
                    <a:pt x="6268" y="391"/>
                    <a:pt x="6268" y="19"/>
                    <a:pt x="6011" y="0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198;p67">
              <a:extLst>
                <a:ext uri="{FF2B5EF4-FFF2-40B4-BE49-F238E27FC236}">
                  <a16:creationId xmlns:a16="http://schemas.microsoft.com/office/drawing/2014/main" id="{6A728DE1-29A0-428E-AD5B-79E0E86424F5}"/>
                </a:ext>
              </a:extLst>
            </p:cNvPr>
            <p:cNvSpPr/>
            <p:nvPr/>
          </p:nvSpPr>
          <p:spPr>
            <a:xfrm>
              <a:off x="2710414" y="1689855"/>
              <a:ext cx="164154" cy="11024"/>
            </a:xfrm>
            <a:custGeom>
              <a:avLst/>
              <a:gdLst/>
              <a:ahLst/>
              <a:cxnLst/>
              <a:rect l="l" t="t" r="r" b="b"/>
              <a:pathLst>
                <a:path w="6269" h="421" extrusionOk="0">
                  <a:moveTo>
                    <a:pt x="258" y="1"/>
                  </a:moveTo>
                  <a:cubicBezTo>
                    <a:pt x="1" y="20"/>
                    <a:pt x="1" y="401"/>
                    <a:pt x="258" y="421"/>
                  </a:cubicBezTo>
                  <a:lnTo>
                    <a:pt x="6011" y="421"/>
                  </a:lnTo>
                  <a:cubicBezTo>
                    <a:pt x="6268" y="401"/>
                    <a:pt x="6268" y="20"/>
                    <a:pt x="6011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3199;p67">
              <a:extLst>
                <a:ext uri="{FF2B5EF4-FFF2-40B4-BE49-F238E27FC236}">
                  <a16:creationId xmlns:a16="http://schemas.microsoft.com/office/drawing/2014/main" id="{E3B7E9F2-4C84-479B-ACCB-C6B7F34F6CA0}"/>
                </a:ext>
              </a:extLst>
            </p:cNvPr>
            <p:cNvSpPr/>
            <p:nvPr/>
          </p:nvSpPr>
          <p:spPr>
            <a:xfrm>
              <a:off x="2709576" y="1662360"/>
              <a:ext cx="165830" cy="11050"/>
            </a:xfrm>
            <a:custGeom>
              <a:avLst/>
              <a:gdLst/>
              <a:ahLst/>
              <a:cxnLst/>
              <a:rect l="l" t="t" r="r" b="b"/>
              <a:pathLst>
                <a:path w="6333" h="422" extrusionOk="0">
                  <a:moveTo>
                    <a:pt x="272" y="1"/>
                  </a:moveTo>
                  <a:cubicBezTo>
                    <a:pt x="0" y="1"/>
                    <a:pt x="0" y="422"/>
                    <a:pt x="272" y="422"/>
                  </a:cubicBezTo>
                  <a:cubicBezTo>
                    <a:pt x="278" y="422"/>
                    <a:pt x="284" y="422"/>
                    <a:pt x="290" y="421"/>
                  </a:cubicBezTo>
                  <a:lnTo>
                    <a:pt x="6043" y="421"/>
                  </a:lnTo>
                  <a:cubicBezTo>
                    <a:pt x="6049" y="422"/>
                    <a:pt x="6055" y="422"/>
                    <a:pt x="6061" y="422"/>
                  </a:cubicBezTo>
                  <a:cubicBezTo>
                    <a:pt x="6333" y="422"/>
                    <a:pt x="6333" y="1"/>
                    <a:pt x="6061" y="1"/>
                  </a:cubicBezTo>
                  <a:cubicBezTo>
                    <a:pt x="6055" y="1"/>
                    <a:pt x="6049" y="1"/>
                    <a:pt x="6043" y="1"/>
                  </a:cubicBezTo>
                  <a:lnTo>
                    <a:pt x="290" y="1"/>
                  </a:lnTo>
                  <a:cubicBezTo>
                    <a:pt x="284" y="1"/>
                    <a:pt x="278" y="1"/>
                    <a:pt x="272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3200;p67">
              <a:extLst>
                <a:ext uri="{FF2B5EF4-FFF2-40B4-BE49-F238E27FC236}">
                  <a16:creationId xmlns:a16="http://schemas.microsoft.com/office/drawing/2014/main" id="{FAC8BA27-B650-4A46-B9C1-17E67F1C2F4A}"/>
                </a:ext>
              </a:extLst>
            </p:cNvPr>
            <p:cNvSpPr/>
            <p:nvPr/>
          </p:nvSpPr>
          <p:spPr>
            <a:xfrm>
              <a:off x="2774515" y="1581423"/>
              <a:ext cx="23357" cy="62242"/>
            </a:xfrm>
            <a:custGeom>
              <a:avLst/>
              <a:gdLst/>
              <a:ahLst/>
              <a:cxnLst/>
              <a:rect l="l" t="t" r="r" b="b"/>
              <a:pathLst>
                <a:path w="892" h="2377" extrusionOk="0">
                  <a:moveTo>
                    <a:pt x="273" y="1"/>
                  </a:moveTo>
                  <a:cubicBezTo>
                    <a:pt x="1" y="1"/>
                    <a:pt x="1" y="422"/>
                    <a:pt x="273" y="422"/>
                  </a:cubicBezTo>
                  <a:cubicBezTo>
                    <a:pt x="279" y="422"/>
                    <a:pt x="285" y="422"/>
                    <a:pt x="291" y="421"/>
                  </a:cubicBezTo>
                  <a:lnTo>
                    <a:pt x="472" y="421"/>
                  </a:lnTo>
                  <a:lnTo>
                    <a:pt x="472" y="2167"/>
                  </a:lnTo>
                  <a:cubicBezTo>
                    <a:pt x="472" y="2282"/>
                    <a:pt x="567" y="2377"/>
                    <a:pt x="682" y="2377"/>
                  </a:cubicBezTo>
                  <a:cubicBezTo>
                    <a:pt x="796" y="2377"/>
                    <a:pt x="892" y="2282"/>
                    <a:pt x="892" y="2167"/>
                  </a:cubicBezTo>
                  <a:lnTo>
                    <a:pt x="892" y="211"/>
                  </a:lnTo>
                  <a:cubicBezTo>
                    <a:pt x="892" y="97"/>
                    <a:pt x="796" y="1"/>
                    <a:pt x="682" y="1"/>
                  </a:cubicBezTo>
                  <a:lnTo>
                    <a:pt x="291" y="1"/>
                  </a:lnTo>
                  <a:cubicBezTo>
                    <a:pt x="285" y="1"/>
                    <a:pt x="279" y="1"/>
                    <a:pt x="273" y="1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201;p67">
              <a:extLst>
                <a:ext uri="{FF2B5EF4-FFF2-40B4-BE49-F238E27FC236}">
                  <a16:creationId xmlns:a16="http://schemas.microsoft.com/office/drawing/2014/main" id="{4E9DD0EB-358D-46A8-8533-7133C7458A0D}"/>
                </a:ext>
              </a:extLst>
            </p:cNvPr>
            <p:cNvSpPr/>
            <p:nvPr/>
          </p:nvSpPr>
          <p:spPr>
            <a:xfrm>
              <a:off x="2773782" y="1635364"/>
              <a:ext cx="37183" cy="10814"/>
            </a:xfrm>
            <a:custGeom>
              <a:avLst/>
              <a:gdLst/>
              <a:ahLst/>
              <a:cxnLst/>
              <a:rect l="l" t="t" r="r" b="b"/>
              <a:pathLst>
                <a:path w="1420" h="413" extrusionOk="0">
                  <a:moveTo>
                    <a:pt x="273" y="1"/>
                  </a:moveTo>
                  <a:cubicBezTo>
                    <a:pt x="0" y="1"/>
                    <a:pt x="3" y="413"/>
                    <a:pt x="281" y="413"/>
                  </a:cubicBezTo>
                  <a:cubicBezTo>
                    <a:pt x="287" y="413"/>
                    <a:pt x="293" y="413"/>
                    <a:pt x="300" y="412"/>
                  </a:cubicBezTo>
                  <a:lnTo>
                    <a:pt x="1130" y="412"/>
                  </a:lnTo>
                  <a:cubicBezTo>
                    <a:pt x="1136" y="413"/>
                    <a:pt x="1141" y="413"/>
                    <a:pt x="1147" y="413"/>
                  </a:cubicBezTo>
                  <a:cubicBezTo>
                    <a:pt x="1417" y="413"/>
                    <a:pt x="1419" y="1"/>
                    <a:pt x="1156" y="1"/>
                  </a:cubicBezTo>
                  <a:cubicBezTo>
                    <a:pt x="1147" y="1"/>
                    <a:pt x="1138" y="1"/>
                    <a:pt x="1130" y="2"/>
                  </a:cubicBezTo>
                  <a:lnTo>
                    <a:pt x="300" y="2"/>
                  </a:lnTo>
                  <a:cubicBezTo>
                    <a:pt x="290" y="1"/>
                    <a:pt x="281" y="1"/>
                    <a:pt x="273" y="1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202;p67">
              <a:extLst>
                <a:ext uri="{FF2B5EF4-FFF2-40B4-BE49-F238E27FC236}">
                  <a16:creationId xmlns:a16="http://schemas.microsoft.com/office/drawing/2014/main" id="{F94CEAC6-FCFD-409C-AF6A-006E8C1CF7D1}"/>
                </a:ext>
              </a:extLst>
            </p:cNvPr>
            <p:cNvSpPr/>
            <p:nvPr/>
          </p:nvSpPr>
          <p:spPr>
            <a:xfrm>
              <a:off x="2777866" y="1561103"/>
              <a:ext cx="20005" cy="17125"/>
            </a:xfrm>
            <a:custGeom>
              <a:avLst/>
              <a:gdLst/>
              <a:ahLst/>
              <a:cxnLst/>
              <a:rect l="l" t="t" r="r" b="b"/>
              <a:pathLst>
                <a:path w="764" h="654" extrusionOk="0">
                  <a:moveTo>
                    <a:pt x="439" y="0"/>
                  </a:moveTo>
                  <a:cubicBezTo>
                    <a:pt x="358" y="0"/>
                    <a:pt x="276" y="31"/>
                    <a:pt x="210" y="100"/>
                  </a:cubicBezTo>
                  <a:cubicBezTo>
                    <a:pt x="0" y="300"/>
                    <a:pt x="153" y="653"/>
                    <a:pt x="439" y="653"/>
                  </a:cubicBezTo>
                  <a:cubicBezTo>
                    <a:pt x="621" y="653"/>
                    <a:pt x="764" y="501"/>
                    <a:pt x="764" y="329"/>
                  </a:cubicBezTo>
                  <a:cubicBezTo>
                    <a:pt x="764" y="130"/>
                    <a:pt x="604" y="0"/>
                    <a:pt x="439" y="0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203;p67">
              <a:extLst>
                <a:ext uri="{FF2B5EF4-FFF2-40B4-BE49-F238E27FC236}">
                  <a16:creationId xmlns:a16="http://schemas.microsoft.com/office/drawing/2014/main" id="{2ED3FBFD-C539-4A5F-BD00-DB1FE757DAC5}"/>
                </a:ext>
              </a:extLst>
            </p:cNvPr>
            <p:cNvSpPr/>
            <p:nvPr/>
          </p:nvSpPr>
          <p:spPr>
            <a:xfrm>
              <a:off x="2957234" y="1582941"/>
              <a:ext cx="34486" cy="229852"/>
            </a:xfrm>
            <a:custGeom>
              <a:avLst/>
              <a:gdLst/>
              <a:ahLst/>
              <a:cxnLst/>
              <a:rect l="l" t="t" r="r" b="b"/>
              <a:pathLst>
                <a:path w="1317" h="8778" extrusionOk="0">
                  <a:moveTo>
                    <a:pt x="0" y="1"/>
                  </a:moveTo>
                  <a:lnTo>
                    <a:pt x="0" y="8777"/>
                  </a:lnTo>
                  <a:lnTo>
                    <a:pt x="1317" y="877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204;p67">
              <a:extLst>
                <a:ext uri="{FF2B5EF4-FFF2-40B4-BE49-F238E27FC236}">
                  <a16:creationId xmlns:a16="http://schemas.microsoft.com/office/drawing/2014/main" id="{F596DD54-AE8D-441D-8F6A-533ABC8C2E57}"/>
                </a:ext>
              </a:extLst>
            </p:cNvPr>
            <p:cNvSpPr/>
            <p:nvPr/>
          </p:nvSpPr>
          <p:spPr>
            <a:xfrm>
              <a:off x="2974463" y="1582941"/>
              <a:ext cx="17256" cy="229852"/>
            </a:xfrm>
            <a:custGeom>
              <a:avLst/>
              <a:gdLst/>
              <a:ahLst/>
              <a:cxnLst/>
              <a:rect l="l" t="t" r="r" b="b"/>
              <a:pathLst>
                <a:path w="659" h="8778" extrusionOk="0">
                  <a:moveTo>
                    <a:pt x="0" y="1"/>
                  </a:moveTo>
                  <a:lnTo>
                    <a:pt x="0" y="8777"/>
                  </a:lnTo>
                  <a:lnTo>
                    <a:pt x="659" y="8777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A4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205;p67">
              <a:extLst>
                <a:ext uri="{FF2B5EF4-FFF2-40B4-BE49-F238E27FC236}">
                  <a16:creationId xmlns:a16="http://schemas.microsoft.com/office/drawing/2014/main" id="{E958C82D-819C-4735-8547-C8A02B2A535C}"/>
                </a:ext>
              </a:extLst>
            </p:cNvPr>
            <p:cNvSpPr/>
            <p:nvPr/>
          </p:nvSpPr>
          <p:spPr>
            <a:xfrm>
              <a:off x="2957234" y="1550210"/>
              <a:ext cx="34486" cy="40246"/>
            </a:xfrm>
            <a:custGeom>
              <a:avLst/>
              <a:gdLst/>
              <a:ahLst/>
              <a:cxnLst/>
              <a:rect l="l" t="t" r="r" b="b"/>
              <a:pathLst>
                <a:path w="1317" h="1537" extrusionOk="0">
                  <a:moveTo>
                    <a:pt x="0" y="1"/>
                  </a:moveTo>
                  <a:lnTo>
                    <a:pt x="0" y="1537"/>
                  </a:lnTo>
                  <a:lnTo>
                    <a:pt x="1317" y="153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6A7F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206;p67">
              <a:extLst>
                <a:ext uri="{FF2B5EF4-FFF2-40B4-BE49-F238E27FC236}">
                  <a16:creationId xmlns:a16="http://schemas.microsoft.com/office/drawing/2014/main" id="{AB7A59B0-3183-4CBF-A860-EC4CA983D3A3}"/>
                </a:ext>
              </a:extLst>
            </p:cNvPr>
            <p:cNvSpPr/>
            <p:nvPr/>
          </p:nvSpPr>
          <p:spPr>
            <a:xfrm>
              <a:off x="2974463" y="1550210"/>
              <a:ext cx="17256" cy="40246"/>
            </a:xfrm>
            <a:custGeom>
              <a:avLst/>
              <a:gdLst/>
              <a:ahLst/>
              <a:cxnLst/>
              <a:rect l="l" t="t" r="r" b="b"/>
              <a:pathLst>
                <a:path w="659" h="1537" extrusionOk="0">
                  <a:moveTo>
                    <a:pt x="0" y="1"/>
                  </a:moveTo>
                  <a:lnTo>
                    <a:pt x="0" y="1537"/>
                  </a:lnTo>
                  <a:lnTo>
                    <a:pt x="659" y="1537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5166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207;p67">
              <a:extLst>
                <a:ext uri="{FF2B5EF4-FFF2-40B4-BE49-F238E27FC236}">
                  <a16:creationId xmlns:a16="http://schemas.microsoft.com/office/drawing/2014/main" id="{DA7EA5DA-B883-47A3-80E1-ACD47C7458F5}"/>
                </a:ext>
              </a:extLst>
            </p:cNvPr>
            <p:cNvSpPr/>
            <p:nvPr/>
          </p:nvSpPr>
          <p:spPr>
            <a:xfrm>
              <a:off x="2957234" y="1500275"/>
              <a:ext cx="34486" cy="49961"/>
            </a:xfrm>
            <a:custGeom>
              <a:avLst/>
              <a:gdLst/>
              <a:ahLst/>
              <a:cxnLst/>
              <a:rect l="l" t="t" r="r" b="b"/>
              <a:pathLst>
                <a:path w="1317" h="1908" extrusionOk="0">
                  <a:moveTo>
                    <a:pt x="658" y="0"/>
                  </a:moveTo>
                  <a:cubicBezTo>
                    <a:pt x="296" y="0"/>
                    <a:pt x="0" y="296"/>
                    <a:pt x="0" y="658"/>
                  </a:cubicBezTo>
                  <a:lnTo>
                    <a:pt x="0" y="1908"/>
                  </a:lnTo>
                  <a:lnTo>
                    <a:pt x="1317" y="1908"/>
                  </a:lnTo>
                  <a:lnTo>
                    <a:pt x="1317" y="658"/>
                  </a:lnTo>
                  <a:cubicBezTo>
                    <a:pt x="1317" y="296"/>
                    <a:pt x="1021" y="0"/>
                    <a:pt x="658" y="0"/>
                  </a:cubicBez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208;p67">
              <a:extLst>
                <a:ext uri="{FF2B5EF4-FFF2-40B4-BE49-F238E27FC236}">
                  <a16:creationId xmlns:a16="http://schemas.microsoft.com/office/drawing/2014/main" id="{5E509A77-7F44-4E27-A24D-C511AF62B33A}"/>
                </a:ext>
              </a:extLst>
            </p:cNvPr>
            <p:cNvSpPr/>
            <p:nvPr/>
          </p:nvSpPr>
          <p:spPr>
            <a:xfrm>
              <a:off x="2974463" y="1500275"/>
              <a:ext cx="17256" cy="49961"/>
            </a:xfrm>
            <a:custGeom>
              <a:avLst/>
              <a:gdLst/>
              <a:ahLst/>
              <a:cxnLst/>
              <a:rect l="l" t="t" r="r" b="b"/>
              <a:pathLst>
                <a:path w="659" h="1908" extrusionOk="0">
                  <a:moveTo>
                    <a:pt x="0" y="0"/>
                  </a:moveTo>
                  <a:lnTo>
                    <a:pt x="0" y="1908"/>
                  </a:lnTo>
                  <a:lnTo>
                    <a:pt x="659" y="1908"/>
                  </a:lnTo>
                  <a:lnTo>
                    <a:pt x="659" y="658"/>
                  </a:lnTo>
                  <a:cubicBezTo>
                    <a:pt x="659" y="296"/>
                    <a:pt x="363" y="0"/>
                    <a:pt x="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0342FE0E-F367-4B24-9E54-CC044B6B493C}"/>
              </a:ext>
            </a:extLst>
          </p:cNvPr>
          <p:cNvSpPr txBox="1"/>
          <p:nvPr/>
        </p:nvSpPr>
        <p:spPr>
          <a:xfrm>
            <a:off x="1448477" y="4337665"/>
            <a:ext cx="10384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Зависит от количества такого типа опросов и количества сотрудников. Но при относительно небольшой доле открытых вопросов в исследованиях, сотрудники отдела анализа </a:t>
            </a:r>
            <a:r>
              <a:rPr lang="ru-RU" dirty="0" err="1"/>
              <a:t>клиентсокго</a:t>
            </a:r>
            <a:r>
              <a:rPr lang="ru-RU" dirty="0"/>
              <a:t> опыта тратят до одного рабочего дня в неделю на такое типирование комментариев. При большом объеме респондентов еще больше. На первых этапах внедрения технологии Это высвободит до 10% рабочего времени сотрудников, при должном </a:t>
            </a:r>
            <a:r>
              <a:rPr lang="ru-RU" dirty="0" err="1"/>
              <a:t>дообучении</a:t>
            </a:r>
            <a:r>
              <a:rPr lang="ru-RU" dirty="0"/>
              <a:t> одели до 15-20%.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BF1FCE8-D5BA-4AA1-9258-5ED1B2E2777C}"/>
              </a:ext>
            </a:extLst>
          </p:cNvPr>
          <p:cNvSpPr txBox="1"/>
          <p:nvPr/>
        </p:nvSpPr>
        <p:spPr>
          <a:xfrm>
            <a:off x="1134533" y="4123320"/>
            <a:ext cx="2186383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b="1" dirty="0"/>
              <a:t>Эффект</a:t>
            </a:r>
          </a:p>
        </p:txBody>
      </p:sp>
      <p:grpSp>
        <p:nvGrpSpPr>
          <p:cNvPr id="130" name="Google Shape;13188;p67">
            <a:extLst>
              <a:ext uri="{FF2B5EF4-FFF2-40B4-BE49-F238E27FC236}">
                <a16:creationId xmlns:a16="http://schemas.microsoft.com/office/drawing/2014/main" id="{9FA74A68-D79F-4B74-9C21-AD7D19ACB798}"/>
              </a:ext>
            </a:extLst>
          </p:cNvPr>
          <p:cNvGrpSpPr/>
          <p:nvPr/>
        </p:nvGrpSpPr>
        <p:grpSpPr>
          <a:xfrm>
            <a:off x="1250699" y="4398240"/>
            <a:ext cx="256086" cy="276874"/>
            <a:chOff x="2659458" y="1500275"/>
            <a:chExt cx="332261" cy="359232"/>
          </a:xfrm>
        </p:grpSpPr>
        <p:sp>
          <p:nvSpPr>
            <p:cNvPr id="131" name="Google Shape;13189;p67">
              <a:extLst>
                <a:ext uri="{FF2B5EF4-FFF2-40B4-BE49-F238E27FC236}">
                  <a16:creationId xmlns:a16="http://schemas.microsoft.com/office/drawing/2014/main" id="{775FD644-EAC1-4BA0-BA57-A8642BB8224E}"/>
                </a:ext>
              </a:extLst>
            </p:cNvPr>
            <p:cNvSpPr/>
            <p:nvPr/>
          </p:nvSpPr>
          <p:spPr>
            <a:xfrm>
              <a:off x="2957234" y="1800015"/>
              <a:ext cx="34486" cy="59361"/>
            </a:xfrm>
            <a:custGeom>
              <a:avLst/>
              <a:gdLst/>
              <a:ahLst/>
              <a:cxnLst/>
              <a:rect l="l" t="t" r="r" b="b"/>
              <a:pathLst>
                <a:path w="1317" h="2267" extrusionOk="0">
                  <a:moveTo>
                    <a:pt x="0" y="1"/>
                  </a:moveTo>
                  <a:lnTo>
                    <a:pt x="248" y="1909"/>
                  </a:lnTo>
                  <a:cubicBezTo>
                    <a:pt x="277" y="2147"/>
                    <a:pt x="465" y="2267"/>
                    <a:pt x="655" y="2267"/>
                  </a:cubicBezTo>
                  <a:cubicBezTo>
                    <a:pt x="844" y="2267"/>
                    <a:pt x="1035" y="2147"/>
                    <a:pt x="1069" y="1909"/>
                  </a:cubicBezTo>
                  <a:lnTo>
                    <a:pt x="1317" y="1"/>
                  </a:ln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190;p67">
              <a:extLst>
                <a:ext uri="{FF2B5EF4-FFF2-40B4-BE49-F238E27FC236}">
                  <a16:creationId xmlns:a16="http://schemas.microsoft.com/office/drawing/2014/main" id="{62C22DFB-CCE9-43C4-A057-9B05788EFBD2}"/>
                </a:ext>
              </a:extLst>
            </p:cNvPr>
            <p:cNvSpPr/>
            <p:nvPr/>
          </p:nvSpPr>
          <p:spPr>
            <a:xfrm>
              <a:off x="2974463" y="1800015"/>
              <a:ext cx="17256" cy="59492"/>
            </a:xfrm>
            <a:custGeom>
              <a:avLst/>
              <a:gdLst/>
              <a:ahLst/>
              <a:cxnLst/>
              <a:rect l="l" t="t" r="r" b="b"/>
              <a:pathLst>
                <a:path w="659" h="2272" extrusionOk="0">
                  <a:moveTo>
                    <a:pt x="0" y="1"/>
                  </a:moveTo>
                  <a:lnTo>
                    <a:pt x="0" y="2271"/>
                  </a:lnTo>
                  <a:cubicBezTo>
                    <a:pt x="201" y="2262"/>
                    <a:pt x="382" y="2109"/>
                    <a:pt x="411" y="1909"/>
                  </a:cubicBezTo>
                  <a:lnTo>
                    <a:pt x="659" y="1"/>
                  </a:lnTo>
                  <a:close/>
                </a:path>
              </a:pathLst>
            </a:custGeom>
            <a:solidFill>
              <a:srgbClr val="738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191;p67">
              <a:extLst>
                <a:ext uri="{FF2B5EF4-FFF2-40B4-BE49-F238E27FC236}">
                  <a16:creationId xmlns:a16="http://schemas.microsoft.com/office/drawing/2014/main" id="{401F1406-1716-477A-AED5-AD91A0263AF1}"/>
                </a:ext>
              </a:extLst>
            </p:cNvPr>
            <p:cNvSpPr/>
            <p:nvPr/>
          </p:nvSpPr>
          <p:spPr>
            <a:xfrm>
              <a:off x="2659458" y="1500275"/>
              <a:ext cx="266066" cy="358970"/>
            </a:xfrm>
            <a:custGeom>
              <a:avLst/>
              <a:gdLst/>
              <a:ahLst/>
              <a:cxnLst/>
              <a:rect l="l" t="t" r="r" b="b"/>
              <a:pathLst>
                <a:path w="10161" h="13709" extrusionOk="0">
                  <a:moveTo>
                    <a:pt x="3034" y="0"/>
                  </a:moveTo>
                  <a:lnTo>
                    <a:pt x="1" y="3034"/>
                  </a:lnTo>
                  <a:lnTo>
                    <a:pt x="1" y="13489"/>
                  </a:lnTo>
                  <a:cubicBezTo>
                    <a:pt x="1" y="13613"/>
                    <a:pt x="105" y="13709"/>
                    <a:pt x="220" y="13709"/>
                  </a:cubicBezTo>
                  <a:lnTo>
                    <a:pt x="9941" y="13709"/>
                  </a:lnTo>
                  <a:cubicBezTo>
                    <a:pt x="10065" y="13709"/>
                    <a:pt x="10161" y="13613"/>
                    <a:pt x="10161" y="13489"/>
                  </a:cubicBezTo>
                  <a:lnTo>
                    <a:pt x="10161" y="219"/>
                  </a:lnTo>
                  <a:cubicBezTo>
                    <a:pt x="10161" y="95"/>
                    <a:pt x="10056" y="0"/>
                    <a:pt x="9932" y="0"/>
                  </a:cubicBezTo>
                  <a:close/>
                </a:path>
              </a:pathLst>
            </a:custGeom>
            <a:solidFill>
              <a:srgbClr val="F0F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192;p67">
              <a:extLst>
                <a:ext uri="{FF2B5EF4-FFF2-40B4-BE49-F238E27FC236}">
                  <a16:creationId xmlns:a16="http://schemas.microsoft.com/office/drawing/2014/main" id="{F319A054-AD68-46C4-BA1B-F88BB564D992}"/>
                </a:ext>
              </a:extLst>
            </p:cNvPr>
            <p:cNvSpPr/>
            <p:nvPr/>
          </p:nvSpPr>
          <p:spPr>
            <a:xfrm>
              <a:off x="2659458" y="1500275"/>
              <a:ext cx="92459" cy="92197"/>
            </a:xfrm>
            <a:custGeom>
              <a:avLst/>
              <a:gdLst/>
              <a:ahLst/>
              <a:cxnLst/>
              <a:rect l="l" t="t" r="r" b="b"/>
              <a:pathLst>
                <a:path w="3531" h="3521" extrusionOk="0">
                  <a:moveTo>
                    <a:pt x="3034" y="0"/>
                  </a:moveTo>
                  <a:lnTo>
                    <a:pt x="1" y="3034"/>
                  </a:lnTo>
                  <a:lnTo>
                    <a:pt x="1" y="3520"/>
                  </a:lnTo>
                  <a:lnTo>
                    <a:pt x="3301" y="3520"/>
                  </a:lnTo>
                  <a:cubicBezTo>
                    <a:pt x="3425" y="3520"/>
                    <a:pt x="3530" y="3425"/>
                    <a:pt x="3530" y="3301"/>
                  </a:cubicBezTo>
                  <a:lnTo>
                    <a:pt x="3530" y="0"/>
                  </a:lnTo>
                  <a:close/>
                </a:path>
              </a:pathLst>
            </a:custGeom>
            <a:solidFill>
              <a:srgbClr val="C8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193;p67">
              <a:extLst>
                <a:ext uri="{FF2B5EF4-FFF2-40B4-BE49-F238E27FC236}">
                  <a16:creationId xmlns:a16="http://schemas.microsoft.com/office/drawing/2014/main" id="{840235DE-6038-4383-991F-776F073D5483}"/>
                </a:ext>
              </a:extLst>
            </p:cNvPr>
            <p:cNvSpPr/>
            <p:nvPr/>
          </p:nvSpPr>
          <p:spPr>
            <a:xfrm>
              <a:off x="2659458" y="1500275"/>
              <a:ext cx="266066" cy="358970"/>
            </a:xfrm>
            <a:custGeom>
              <a:avLst/>
              <a:gdLst/>
              <a:ahLst/>
              <a:cxnLst/>
              <a:rect l="l" t="t" r="r" b="b"/>
              <a:pathLst>
                <a:path w="10161" h="13709" extrusionOk="0">
                  <a:moveTo>
                    <a:pt x="9254" y="0"/>
                  </a:moveTo>
                  <a:lnTo>
                    <a:pt x="9254" y="12774"/>
                  </a:lnTo>
                  <a:lnTo>
                    <a:pt x="1" y="12774"/>
                  </a:lnTo>
                  <a:lnTo>
                    <a:pt x="1" y="13489"/>
                  </a:lnTo>
                  <a:cubicBezTo>
                    <a:pt x="1" y="13613"/>
                    <a:pt x="105" y="13709"/>
                    <a:pt x="229" y="13709"/>
                  </a:cubicBezTo>
                  <a:lnTo>
                    <a:pt x="9932" y="13709"/>
                  </a:lnTo>
                  <a:cubicBezTo>
                    <a:pt x="10056" y="13709"/>
                    <a:pt x="10161" y="13613"/>
                    <a:pt x="10161" y="13489"/>
                  </a:cubicBezTo>
                  <a:lnTo>
                    <a:pt x="10161" y="219"/>
                  </a:lnTo>
                  <a:cubicBezTo>
                    <a:pt x="10161" y="95"/>
                    <a:pt x="10056" y="0"/>
                    <a:pt x="9932" y="0"/>
                  </a:cubicBezTo>
                  <a:close/>
                </a:path>
              </a:pathLst>
            </a:custGeom>
            <a:solidFill>
              <a:srgbClr val="C8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194;p67">
              <a:extLst>
                <a:ext uri="{FF2B5EF4-FFF2-40B4-BE49-F238E27FC236}">
                  <a16:creationId xmlns:a16="http://schemas.microsoft.com/office/drawing/2014/main" id="{8B6E342F-E3DD-4DE7-8762-2D8A63DE2AE3}"/>
                </a:ext>
              </a:extLst>
            </p:cNvPr>
            <p:cNvSpPr/>
            <p:nvPr/>
          </p:nvSpPr>
          <p:spPr>
            <a:xfrm>
              <a:off x="2659458" y="1500275"/>
              <a:ext cx="79471" cy="79445"/>
            </a:xfrm>
            <a:custGeom>
              <a:avLst/>
              <a:gdLst/>
              <a:ahLst/>
              <a:cxnLst/>
              <a:rect l="l" t="t" r="r" b="b"/>
              <a:pathLst>
                <a:path w="3035" h="3034" extrusionOk="0">
                  <a:moveTo>
                    <a:pt x="3034" y="0"/>
                  </a:moveTo>
                  <a:lnTo>
                    <a:pt x="1" y="3034"/>
                  </a:lnTo>
                  <a:lnTo>
                    <a:pt x="2815" y="3034"/>
                  </a:lnTo>
                  <a:cubicBezTo>
                    <a:pt x="2939" y="3034"/>
                    <a:pt x="3034" y="2929"/>
                    <a:pt x="3034" y="2814"/>
                  </a:cubicBezTo>
                  <a:lnTo>
                    <a:pt x="3034" y="0"/>
                  </a:lnTo>
                  <a:close/>
                </a:path>
              </a:pathLst>
            </a:custGeom>
            <a:solidFill>
              <a:srgbClr val="DFE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195;p67">
              <a:extLst>
                <a:ext uri="{FF2B5EF4-FFF2-40B4-BE49-F238E27FC236}">
                  <a16:creationId xmlns:a16="http://schemas.microsoft.com/office/drawing/2014/main" id="{9A062712-ADB5-4174-8891-B31CA0135421}"/>
                </a:ext>
              </a:extLst>
            </p:cNvPr>
            <p:cNvSpPr/>
            <p:nvPr/>
          </p:nvSpPr>
          <p:spPr>
            <a:xfrm>
              <a:off x="2710414" y="1744817"/>
              <a:ext cx="164154" cy="11024"/>
            </a:xfrm>
            <a:custGeom>
              <a:avLst/>
              <a:gdLst/>
              <a:ahLst/>
              <a:cxnLst/>
              <a:rect l="l" t="t" r="r" b="b"/>
              <a:pathLst>
                <a:path w="6269" h="421" extrusionOk="0">
                  <a:moveTo>
                    <a:pt x="258" y="1"/>
                  </a:moveTo>
                  <a:cubicBezTo>
                    <a:pt x="1" y="20"/>
                    <a:pt x="1" y="401"/>
                    <a:pt x="258" y="420"/>
                  </a:cubicBezTo>
                  <a:lnTo>
                    <a:pt x="6011" y="420"/>
                  </a:lnTo>
                  <a:cubicBezTo>
                    <a:pt x="6268" y="401"/>
                    <a:pt x="6268" y="20"/>
                    <a:pt x="6011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196;p67">
              <a:extLst>
                <a:ext uri="{FF2B5EF4-FFF2-40B4-BE49-F238E27FC236}">
                  <a16:creationId xmlns:a16="http://schemas.microsoft.com/office/drawing/2014/main" id="{DE67FE1E-AE54-4F8F-896E-54374187D989}"/>
                </a:ext>
              </a:extLst>
            </p:cNvPr>
            <p:cNvSpPr/>
            <p:nvPr/>
          </p:nvSpPr>
          <p:spPr>
            <a:xfrm>
              <a:off x="2785853" y="1811013"/>
              <a:ext cx="88715" cy="11024"/>
            </a:xfrm>
            <a:custGeom>
              <a:avLst/>
              <a:gdLst/>
              <a:ahLst/>
              <a:cxnLst/>
              <a:rect l="l" t="t" r="r" b="b"/>
              <a:pathLst>
                <a:path w="3388" h="421" extrusionOk="0">
                  <a:moveTo>
                    <a:pt x="258" y="1"/>
                  </a:moveTo>
                  <a:cubicBezTo>
                    <a:pt x="1" y="20"/>
                    <a:pt x="1" y="392"/>
                    <a:pt x="258" y="420"/>
                  </a:cubicBezTo>
                  <a:lnTo>
                    <a:pt x="3130" y="420"/>
                  </a:lnTo>
                  <a:cubicBezTo>
                    <a:pt x="3387" y="392"/>
                    <a:pt x="3387" y="20"/>
                    <a:pt x="31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197;p67">
              <a:extLst>
                <a:ext uri="{FF2B5EF4-FFF2-40B4-BE49-F238E27FC236}">
                  <a16:creationId xmlns:a16="http://schemas.microsoft.com/office/drawing/2014/main" id="{55C487E7-7E39-4810-B842-0055E2816A79}"/>
                </a:ext>
              </a:extLst>
            </p:cNvPr>
            <p:cNvSpPr/>
            <p:nvPr/>
          </p:nvSpPr>
          <p:spPr>
            <a:xfrm>
              <a:off x="2710414" y="1717349"/>
              <a:ext cx="164154" cy="10998"/>
            </a:xfrm>
            <a:custGeom>
              <a:avLst/>
              <a:gdLst/>
              <a:ahLst/>
              <a:cxnLst/>
              <a:rect l="l" t="t" r="r" b="b"/>
              <a:pathLst>
                <a:path w="6269" h="420" extrusionOk="0">
                  <a:moveTo>
                    <a:pt x="258" y="0"/>
                  </a:moveTo>
                  <a:cubicBezTo>
                    <a:pt x="1" y="19"/>
                    <a:pt x="1" y="391"/>
                    <a:pt x="258" y="420"/>
                  </a:cubicBezTo>
                  <a:lnTo>
                    <a:pt x="6011" y="420"/>
                  </a:lnTo>
                  <a:cubicBezTo>
                    <a:pt x="6268" y="391"/>
                    <a:pt x="6268" y="19"/>
                    <a:pt x="6011" y="0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198;p67">
              <a:extLst>
                <a:ext uri="{FF2B5EF4-FFF2-40B4-BE49-F238E27FC236}">
                  <a16:creationId xmlns:a16="http://schemas.microsoft.com/office/drawing/2014/main" id="{1A755A0D-D208-4D23-A0AE-B38B7C2BCBBE}"/>
                </a:ext>
              </a:extLst>
            </p:cNvPr>
            <p:cNvSpPr/>
            <p:nvPr/>
          </p:nvSpPr>
          <p:spPr>
            <a:xfrm>
              <a:off x="2710414" y="1689855"/>
              <a:ext cx="164154" cy="11024"/>
            </a:xfrm>
            <a:custGeom>
              <a:avLst/>
              <a:gdLst/>
              <a:ahLst/>
              <a:cxnLst/>
              <a:rect l="l" t="t" r="r" b="b"/>
              <a:pathLst>
                <a:path w="6269" h="421" extrusionOk="0">
                  <a:moveTo>
                    <a:pt x="258" y="1"/>
                  </a:moveTo>
                  <a:cubicBezTo>
                    <a:pt x="1" y="20"/>
                    <a:pt x="1" y="401"/>
                    <a:pt x="258" y="421"/>
                  </a:cubicBezTo>
                  <a:lnTo>
                    <a:pt x="6011" y="421"/>
                  </a:lnTo>
                  <a:cubicBezTo>
                    <a:pt x="6268" y="401"/>
                    <a:pt x="6268" y="20"/>
                    <a:pt x="6011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199;p67">
              <a:extLst>
                <a:ext uri="{FF2B5EF4-FFF2-40B4-BE49-F238E27FC236}">
                  <a16:creationId xmlns:a16="http://schemas.microsoft.com/office/drawing/2014/main" id="{4933F7BD-DAF3-465A-A58D-17657B2DE6B0}"/>
                </a:ext>
              </a:extLst>
            </p:cNvPr>
            <p:cNvSpPr/>
            <p:nvPr/>
          </p:nvSpPr>
          <p:spPr>
            <a:xfrm>
              <a:off x="2709576" y="1662360"/>
              <a:ext cx="165830" cy="11050"/>
            </a:xfrm>
            <a:custGeom>
              <a:avLst/>
              <a:gdLst/>
              <a:ahLst/>
              <a:cxnLst/>
              <a:rect l="l" t="t" r="r" b="b"/>
              <a:pathLst>
                <a:path w="6333" h="422" extrusionOk="0">
                  <a:moveTo>
                    <a:pt x="272" y="1"/>
                  </a:moveTo>
                  <a:cubicBezTo>
                    <a:pt x="0" y="1"/>
                    <a:pt x="0" y="422"/>
                    <a:pt x="272" y="422"/>
                  </a:cubicBezTo>
                  <a:cubicBezTo>
                    <a:pt x="278" y="422"/>
                    <a:pt x="284" y="422"/>
                    <a:pt x="290" y="421"/>
                  </a:cubicBezTo>
                  <a:lnTo>
                    <a:pt x="6043" y="421"/>
                  </a:lnTo>
                  <a:cubicBezTo>
                    <a:pt x="6049" y="422"/>
                    <a:pt x="6055" y="422"/>
                    <a:pt x="6061" y="422"/>
                  </a:cubicBezTo>
                  <a:cubicBezTo>
                    <a:pt x="6333" y="422"/>
                    <a:pt x="6333" y="1"/>
                    <a:pt x="6061" y="1"/>
                  </a:cubicBezTo>
                  <a:cubicBezTo>
                    <a:pt x="6055" y="1"/>
                    <a:pt x="6049" y="1"/>
                    <a:pt x="6043" y="1"/>
                  </a:cubicBezTo>
                  <a:lnTo>
                    <a:pt x="290" y="1"/>
                  </a:lnTo>
                  <a:cubicBezTo>
                    <a:pt x="284" y="1"/>
                    <a:pt x="278" y="1"/>
                    <a:pt x="272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200;p67">
              <a:extLst>
                <a:ext uri="{FF2B5EF4-FFF2-40B4-BE49-F238E27FC236}">
                  <a16:creationId xmlns:a16="http://schemas.microsoft.com/office/drawing/2014/main" id="{319D05DA-88C9-4223-BDD0-AB9702B85723}"/>
                </a:ext>
              </a:extLst>
            </p:cNvPr>
            <p:cNvSpPr/>
            <p:nvPr/>
          </p:nvSpPr>
          <p:spPr>
            <a:xfrm>
              <a:off x="2774515" y="1581423"/>
              <a:ext cx="23357" cy="62242"/>
            </a:xfrm>
            <a:custGeom>
              <a:avLst/>
              <a:gdLst/>
              <a:ahLst/>
              <a:cxnLst/>
              <a:rect l="l" t="t" r="r" b="b"/>
              <a:pathLst>
                <a:path w="892" h="2377" extrusionOk="0">
                  <a:moveTo>
                    <a:pt x="273" y="1"/>
                  </a:moveTo>
                  <a:cubicBezTo>
                    <a:pt x="1" y="1"/>
                    <a:pt x="1" y="422"/>
                    <a:pt x="273" y="422"/>
                  </a:cubicBezTo>
                  <a:cubicBezTo>
                    <a:pt x="279" y="422"/>
                    <a:pt x="285" y="422"/>
                    <a:pt x="291" y="421"/>
                  </a:cubicBezTo>
                  <a:lnTo>
                    <a:pt x="472" y="421"/>
                  </a:lnTo>
                  <a:lnTo>
                    <a:pt x="472" y="2167"/>
                  </a:lnTo>
                  <a:cubicBezTo>
                    <a:pt x="472" y="2282"/>
                    <a:pt x="567" y="2377"/>
                    <a:pt x="682" y="2377"/>
                  </a:cubicBezTo>
                  <a:cubicBezTo>
                    <a:pt x="796" y="2377"/>
                    <a:pt x="892" y="2282"/>
                    <a:pt x="892" y="2167"/>
                  </a:cubicBezTo>
                  <a:lnTo>
                    <a:pt x="892" y="211"/>
                  </a:lnTo>
                  <a:cubicBezTo>
                    <a:pt x="892" y="97"/>
                    <a:pt x="796" y="1"/>
                    <a:pt x="682" y="1"/>
                  </a:cubicBezTo>
                  <a:lnTo>
                    <a:pt x="291" y="1"/>
                  </a:lnTo>
                  <a:cubicBezTo>
                    <a:pt x="285" y="1"/>
                    <a:pt x="279" y="1"/>
                    <a:pt x="273" y="1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201;p67">
              <a:extLst>
                <a:ext uri="{FF2B5EF4-FFF2-40B4-BE49-F238E27FC236}">
                  <a16:creationId xmlns:a16="http://schemas.microsoft.com/office/drawing/2014/main" id="{A773B719-28FB-47AA-95DF-1EB72E8D3CE4}"/>
                </a:ext>
              </a:extLst>
            </p:cNvPr>
            <p:cNvSpPr/>
            <p:nvPr/>
          </p:nvSpPr>
          <p:spPr>
            <a:xfrm>
              <a:off x="2773782" y="1635364"/>
              <a:ext cx="37183" cy="10814"/>
            </a:xfrm>
            <a:custGeom>
              <a:avLst/>
              <a:gdLst/>
              <a:ahLst/>
              <a:cxnLst/>
              <a:rect l="l" t="t" r="r" b="b"/>
              <a:pathLst>
                <a:path w="1420" h="413" extrusionOk="0">
                  <a:moveTo>
                    <a:pt x="273" y="1"/>
                  </a:moveTo>
                  <a:cubicBezTo>
                    <a:pt x="0" y="1"/>
                    <a:pt x="3" y="413"/>
                    <a:pt x="281" y="413"/>
                  </a:cubicBezTo>
                  <a:cubicBezTo>
                    <a:pt x="287" y="413"/>
                    <a:pt x="293" y="413"/>
                    <a:pt x="300" y="412"/>
                  </a:cubicBezTo>
                  <a:lnTo>
                    <a:pt x="1130" y="412"/>
                  </a:lnTo>
                  <a:cubicBezTo>
                    <a:pt x="1136" y="413"/>
                    <a:pt x="1141" y="413"/>
                    <a:pt x="1147" y="413"/>
                  </a:cubicBezTo>
                  <a:cubicBezTo>
                    <a:pt x="1417" y="413"/>
                    <a:pt x="1419" y="1"/>
                    <a:pt x="1156" y="1"/>
                  </a:cubicBezTo>
                  <a:cubicBezTo>
                    <a:pt x="1147" y="1"/>
                    <a:pt x="1138" y="1"/>
                    <a:pt x="1130" y="2"/>
                  </a:cubicBezTo>
                  <a:lnTo>
                    <a:pt x="300" y="2"/>
                  </a:lnTo>
                  <a:cubicBezTo>
                    <a:pt x="290" y="1"/>
                    <a:pt x="281" y="1"/>
                    <a:pt x="273" y="1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202;p67">
              <a:extLst>
                <a:ext uri="{FF2B5EF4-FFF2-40B4-BE49-F238E27FC236}">
                  <a16:creationId xmlns:a16="http://schemas.microsoft.com/office/drawing/2014/main" id="{138F26AA-5C00-423F-AC3D-ED1CB38D972A}"/>
                </a:ext>
              </a:extLst>
            </p:cNvPr>
            <p:cNvSpPr/>
            <p:nvPr/>
          </p:nvSpPr>
          <p:spPr>
            <a:xfrm>
              <a:off x="2777866" y="1561103"/>
              <a:ext cx="20005" cy="17125"/>
            </a:xfrm>
            <a:custGeom>
              <a:avLst/>
              <a:gdLst/>
              <a:ahLst/>
              <a:cxnLst/>
              <a:rect l="l" t="t" r="r" b="b"/>
              <a:pathLst>
                <a:path w="764" h="654" extrusionOk="0">
                  <a:moveTo>
                    <a:pt x="439" y="0"/>
                  </a:moveTo>
                  <a:cubicBezTo>
                    <a:pt x="358" y="0"/>
                    <a:pt x="276" y="31"/>
                    <a:pt x="210" y="100"/>
                  </a:cubicBezTo>
                  <a:cubicBezTo>
                    <a:pt x="0" y="300"/>
                    <a:pt x="153" y="653"/>
                    <a:pt x="439" y="653"/>
                  </a:cubicBezTo>
                  <a:cubicBezTo>
                    <a:pt x="621" y="653"/>
                    <a:pt x="764" y="501"/>
                    <a:pt x="764" y="329"/>
                  </a:cubicBezTo>
                  <a:cubicBezTo>
                    <a:pt x="764" y="130"/>
                    <a:pt x="604" y="0"/>
                    <a:pt x="439" y="0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3203;p67">
              <a:extLst>
                <a:ext uri="{FF2B5EF4-FFF2-40B4-BE49-F238E27FC236}">
                  <a16:creationId xmlns:a16="http://schemas.microsoft.com/office/drawing/2014/main" id="{2B3CCAC2-7020-4340-A4C4-6AC3CCFAC408}"/>
                </a:ext>
              </a:extLst>
            </p:cNvPr>
            <p:cNvSpPr/>
            <p:nvPr/>
          </p:nvSpPr>
          <p:spPr>
            <a:xfrm>
              <a:off x="2957234" y="1582941"/>
              <a:ext cx="34486" cy="229852"/>
            </a:xfrm>
            <a:custGeom>
              <a:avLst/>
              <a:gdLst/>
              <a:ahLst/>
              <a:cxnLst/>
              <a:rect l="l" t="t" r="r" b="b"/>
              <a:pathLst>
                <a:path w="1317" h="8778" extrusionOk="0">
                  <a:moveTo>
                    <a:pt x="0" y="1"/>
                  </a:moveTo>
                  <a:lnTo>
                    <a:pt x="0" y="8777"/>
                  </a:lnTo>
                  <a:lnTo>
                    <a:pt x="1317" y="877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3204;p67">
              <a:extLst>
                <a:ext uri="{FF2B5EF4-FFF2-40B4-BE49-F238E27FC236}">
                  <a16:creationId xmlns:a16="http://schemas.microsoft.com/office/drawing/2014/main" id="{2372EE06-0071-431F-9A61-BD6F782BEFF3}"/>
                </a:ext>
              </a:extLst>
            </p:cNvPr>
            <p:cNvSpPr/>
            <p:nvPr/>
          </p:nvSpPr>
          <p:spPr>
            <a:xfrm>
              <a:off x="2974463" y="1582941"/>
              <a:ext cx="17256" cy="229852"/>
            </a:xfrm>
            <a:custGeom>
              <a:avLst/>
              <a:gdLst/>
              <a:ahLst/>
              <a:cxnLst/>
              <a:rect l="l" t="t" r="r" b="b"/>
              <a:pathLst>
                <a:path w="659" h="8778" extrusionOk="0">
                  <a:moveTo>
                    <a:pt x="0" y="1"/>
                  </a:moveTo>
                  <a:lnTo>
                    <a:pt x="0" y="8777"/>
                  </a:lnTo>
                  <a:lnTo>
                    <a:pt x="659" y="8777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A4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3205;p67">
              <a:extLst>
                <a:ext uri="{FF2B5EF4-FFF2-40B4-BE49-F238E27FC236}">
                  <a16:creationId xmlns:a16="http://schemas.microsoft.com/office/drawing/2014/main" id="{8CB7A3B6-85C6-4452-9E78-B1427A65D351}"/>
                </a:ext>
              </a:extLst>
            </p:cNvPr>
            <p:cNvSpPr/>
            <p:nvPr/>
          </p:nvSpPr>
          <p:spPr>
            <a:xfrm>
              <a:off x="2957234" y="1550210"/>
              <a:ext cx="34486" cy="40246"/>
            </a:xfrm>
            <a:custGeom>
              <a:avLst/>
              <a:gdLst/>
              <a:ahLst/>
              <a:cxnLst/>
              <a:rect l="l" t="t" r="r" b="b"/>
              <a:pathLst>
                <a:path w="1317" h="1537" extrusionOk="0">
                  <a:moveTo>
                    <a:pt x="0" y="1"/>
                  </a:moveTo>
                  <a:lnTo>
                    <a:pt x="0" y="1537"/>
                  </a:lnTo>
                  <a:lnTo>
                    <a:pt x="1317" y="153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6A7F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3206;p67">
              <a:extLst>
                <a:ext uri="{FF2B5EF4-FFF2-40B4-BE49-F238E27FC236}">
                  <a16:creationId xmlns:a16="http://schemas.microsoft.com/office/drawing/2014/main" id="{C4403C30-F740-47C3-97AD-9C431F9D932F}"/>
                </a:ext>
              </a:extLst>
            </p:cNvPr>
            <p:cNvSpPr/>
            <p:nvPr/>
          </p:nvSpPr>
          <p:spPr>
            <a:xfrm>
              <a:off x="2974463" y="1550210"/>
              <a:ext cx="17256" cy="40246"/>
            </a:xfrm>
            <a:custGeom>
              <a:avLst/>
              <a:gdLst/>
              <a:ahLst/>
              <a:cxnLst/>
              <a:rect l="l" t="t" r="r" b="b"/>
              <a:pathLst>
                <a:path w="659" h="1537" extrusionOk="0">
                  <a:moveTo>
                    <a:pt x="0" y="1"/>
                  </a:moveTo>
                  <a:lnTo>
                    <a:pt x="0" y="1537"/>
                  </a:lnTo>
                  <a:lnTo>
                    <a:pt x="659" y="1537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5166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3207;p67">
              <a:extLst>
                <a:ext uri="{FF2B5EF4-FFF2-40B4-BE49-F238E27FC236}">
                  <a16:creationId xmlns:a16="http://schemas.microsoft.com/office/drawing/2014/main" id="{483FD50F-3736-4AA5-9CD9-0BEA0D83C2B9}"/>
                </a:ext>
              </a:extLst>
            </p:cNvPr>
            <p:cNvSpPr/>
            <p:nvPr/>
          </p:nvSpPr>
          <p:spPr>
            <a:xfrm>
              <a:off x="2957234" y="1500275"/>
              <a:ext cx="34486" cy="49961"/>
            </a:xfrm>
            <a:custGeom>
              <a:avLst/>
              <a:gdLst/>
              <a:ahLst/>
              <a:cxnLst/>
              <a:rect l="l" t="t" r="r" b="b"/>
              <a:pathLst>
                <a:path w="1317" h="1908" extrusionOk="0">
                  <a:moveTo>
                    <a:pt x="658" y="0"/>
                  </a:moveTo>
                  <a:cubicBezTo>
                    <a:pt x="296" y="0"/>
                    <a:pt x="0" y="296"/>
                    <a:pt x="0" y="658"/>
                  </a:cubicBezTo>
                  <a:lnTo>
                    <a:pt x="0" y="1908"/>
                  </a:lnTo>
                  <a:lnTo>
                    <a:pt x="1317" y="1908"/>
                  </a:lnTo>
                  <a:lnTo>
                    <a:pt x="1317" y="658"/>
                  </a:lnTo>
                  <a:cubicBezTo>
                    <a:pt x="1317" y="296"/>
                    <a:pt x="1021" y="0"/>
                    <a:pt x="658" y="0"/>
                  </a:cubicBez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208;p67">
              <a:extLst>
                <a:ext uri="{FF2B5EF4-FFF2-40B4-BE49-F238E27FC236}">
                  <a16:creationId xmlns:a16="http://schemas.microsoft.com/office/drawing/2014/main" id="{9748ABCC-F26D-4847-B05A-275814AECEDC}"/>
                </a:ext>
              </a:extLst>
            </p:cNvPr>
            <p:cNvSpPr/>
            <p:nvPr/>
          </p:nvSpPr>
          <p:spPr>
            <a:xfrm>
              <a:off x="2974463" y="1500275"/>
              <a:ext cx="17256" cy="49961"/>
            </a:xfrm>
            <a:custGeom>
              <a:avLst/>
              <a:gdLst/>
              <a:ahLst/>
              <a:cxnLst/>
              <a:rect l="l" t="t" r="r" b="b"/>
              <a:pathLst>
                <a:path w="659" h="1908" extrusionOk="0">
                  <a:moveTo>
                    <a:pt x="0" y="0"/>
                  </a:moveTo>
                  <a:lnTo>
                    <a:pt x="0" y="1908"/>
                  </a:lnTo>
                  <a:lnTo>
                    <a:pt x="659" y="1908"/>
                  </a:lnTo>
                  <a:lnTo>
                    <a:pt x="659" y="658"/>
                  </a:lnTo>
                  <a:cubicBezTo>
                    <a:pt x="659" y="296"/>
                    <a:pt x="363" y="0"/>
                    <a:pt x="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658;p48">
            <a:extLst>
              <a:ext uri="{FF2B5EF4-FFF2-40B4-BE49-F238E27FC236}">
                <a16:creationId xmlns:a16="http://schemas.microsoft.com/office/drawing/2014/main" id="{3F85355B-5D37-4A15-AD5B-44B1059F4C8B}"/>
              </a:ext>
            </a:extLst>
          </p:cNvPr>
          <p:cNvGrpSpPr/>
          <p:nvPr/>
        </p:nvGrpSpPr>
        <p:grpSpPr>
          <a:xfrm>
            <a:off x="11585741" y="223393"/>
            <a:ext cx="425284" cy="426069"/>
            <a:chOff x="1430771" y="1330467"/>
            <a:chExt cx="535986" cy="536975"/>
          </a:xfrm>
        </p:grpSpPr>
        <p:sp>
          <p:nvSpPr>
            <p:cNvPr id="26" name="Google Shape;659;p48">
              <a:extLst>
                <a:ext uri="{FF2B5EF4-FFF2-40B4-BE49-F238E27FC236}">
                  <a16:creationId xmlns:a16="http://schemas.microsoft.com/office/drawing/2014/main" id="{BF27FE5E-A051-447F-B829-85396456C6B0}"/>
                </a:ext>
              </a:extLst>
            </p:cNvPr>
            <p:cNvSpPr/>
            <p:nvPr/>
          </p:nvSpPr>
          <p:spPr>
            <a:xfrm>
              <a:off x="1430771" y="1336651"/>
              <a:ext cx="200593" cy="447438"/>
            </a:xfrm>
            <a:custGeom>
              <a:avLst/>
              <a:gdLst/>
              <a:ahLst/>
              <a:cxnLst/>
              <a:rect l="l" t="t" r="r" b="b"/>
              <a:pathLst>
                <a:path w="811" h="1809" extrusionOk="0">
                  <a:moveTo>
                    <a:pt x="539" y="1416"/>
                  </a:moveTo>
                  <a:lnTo>
                    <a:pt x="539" y="1416"/>
                  </a:lnTo>
                  <a:cubicBezTo>
                    <a:pt x="554" y="1416"/>
                    <a:pt x="568" y="1402"/>
                    <a:pt x="568" y="1383"/>
                  </a:cubicBezTo>
                  <a:cubicBezTo>
                    <a:pt x="568" y="1368"/>
                    <a:pt x="554" y="1354"/>
                    <a:pt x="539" y="1354"/>
                  </a:cubicBezTo>
                  <a:cubicBezTo>
                    <a:pt x="403" y="1354"/>
                    <a:pt x="286" y="1435"/>
                    <a:pt x="234" y="1552"/>
                  </a:cubicBezTo>
                  <a:cubicBezTo>
                    <a:pt x="168" y="1497"/>
                    <a:pt x="150" y="1405"/>
                    <a:pt x="190" y="1332"/>
                  </a:cubicBezTo>
                  <a:cubicBezTo>
                    <a:pt x="216" y="1339"/>
                    <a:pt x="246" y="1343"/>
                    <a:pt x="275" y="1343"/>
                  </a:cubicBezTo>
                  <a:cubicBezTo>
                    <a:pt x="290" y="1343"/>
                    <a:pt x="304" y="1328"/>
                    <a:pt x="304" y="1314"/>
                  </a:cubicBezTo>
                  <a:cubicBezTo>
                    <a:pt x="304" y="1295"/>
                    <a:pt x="290" y="1280"/>
                    <a:pt x="275" y="1280"/>
                  </a:cubicBezTo>
                  <a:cubicBezTo>
                    <a:pt x="158" y="1280"/>
                    <a:pt x="66" y="1189"/>
                    <a:pt x="62" y="1075"/>
                  </a:cubicBezTo>
                  <a:cubicBezTo>
                    <a:pt x="58" y="976"/>
                    <a:pt x="124" y="892"/>
                    <a:pt x="220" y="866"/>
                  </a:cubicBezTo>
                  <a:cubicBezTo>
                    <a:pt x="234" y="863"/>
                    <a:pt x="246" y="844"/>
                    <a:pt x="242" y="826"/>
                  </a:cubicBezTo>
                  <a:cubicBezTo>
                    <a:pt x="238" y="811"/>
                    <a:pt x="220" y="800"/>
                    <a:pt x="202" y="804"/>
                  </a:cubicBezTo>
                  <a:cubicBezTo>
                    <a:pt x="176" y="811"/>
                    <a:pt x="150" y="822"/>
                    <a:pt x="128" y="837"/>
                  </a:cubicBezTo>
                  <a:cubicBezTo>
                    <a:pt x="91" y="767"/>
                    <a:pt x="135" y="679"/>
                    <a:pt x="212" y="665"/>
                  </a:cubicBezTo>
                  <a:cubicBezTo>
                    <a:pt x="227" y="661"/>
                    <a:pt x="238" y="646"/>
                    <a:pt x="234" y="628"/>
                  </a:cubicBezTo>
                  <a:cubicBezTo>
                    <a:pt x="216" y="540"/>
                    <a:pt x="256" y="448"/>
                    <a:pt x="334" y="404"/>
                  </a:cubicBezTo>
                  <a:cubicBezTo>
                    <a:pt x="370" y="485"/>
                    <a:pt x="454" y="544"/>
                    <a:pt x="554" y="544"/>
                  </a:cubicBezTo>
                  <a:cubicBezTo>
                    <a:pt x="568" y="544"/>
                    <a:pt x="583" y="529"/>
                    <a:pt x="583" y="514"/>
                  </a:cubicBezTo>
                  <a:cubicBezTo>
                    <a:pt x="583" y="496"/>
                    <a:pt x="568" y="482"/>
                    <a:pt x="554" y="482"/>
                  </a:cubicBezTo>
                  <a:cubicBezTo>
                    <a:pt x="476" y="482"/>
                    <a:pt x="403" y="430"/>
                    <a:pt x="381" y="350"/>
                  </a:cubicBezTo>
                  <a:cubicBezTo>
                    <a:pt x="341" y="195"/>
                    <a:pt x="513" y="74"/>
                    <a:pt x="645" y="159"/>
                  </a:cubicBezTo>
                  <a:cubicBezTo>
                    <a:pt x="660" y="166"/>
                    <a:pt x="682" y="162"/>
                    <a:pt x="689" y="148"/>
                  </a:cubicBezTo>
                  <a:cubicBezTo>
                    <a:pt x="715" y="107"/>
                    <a:pt x="748" y="78"/>
                    <a:pt x="792" y="63"/>
                  </a:cubicBezTo>
                  <a:cubicBezTo>
                    <a:pt x="806" y="56"/>
                    <a:pt x="814" y="38"/>
                    <a:pt x="810" y="23"/>
                  </a:cubicBezTo>
                  <a:cubicBezTo>
                    <a:pt x="803" y="5"/>
                    <a:pt x="784" y="-2"/>
                    <a:pt x="770" y="1"/>
                  </a:cubicBezTo>
                  <a:cubicBezTo>
                    <a:pt x="722" y="19"/>
                    <a:pt x="682" y="49"/>
                    <a:pt x="652" y="89"/>
                  </a:cubicBezTo>
                  <a:cubicBezTo>
                    <a:pt x="480" y="8"/>
                    <a:pt x="290" y="151"/>
                    <a:pt x="315" y="342"/>
                  </a:cubicBezTo>
                  <a:cubicBezTo>
                    <a:pt x="216" y="394"/>
                    <a:pt x="158" y="500"/>
                    <a:pt x="168" y="613"/>
                  </a:cubicBezTo>
                  <a:cubicBezTo>
                    <a:pt x="62" y="654"/>
                    <a:pt x="18" y="778"/>
                    <a:pt x="77" y="877"/>
                  </a:cubicBezTo>
                  <a:cubicBezTo>
                    <a:pt x="26" y="932"/>
                    <a:pt x="-4" y="1002"/>
                    <a:pt x="0" y="1079"/>
                  </a:cubicBezTo>
                  <a:lnTo>
                    <a:pt x="0" y="1079"/>
                  </a:lnTo>
                  <a:cubicBezTo>
                    <a:pt x="3" y="1174"/>
                    <a:pt x="51" y="1259"/>
                    <a:pt x="132" y="1306"/>
                  </a:cubicBezTo>
                  <a:cubicBezTo>
                    <a:pt x="77" y="1412"/>
                    <a:pt x="110" y="1544"/>
                    <a:pt x="212" y="1614"/>
                  </a:cubicBezTo>
                  <a:cubicBezTo>
                    <a:pt x="202" y="1673"/>
                    <a:pt x="205" y="1735"/>
                    <a:pt x="223" y="1787"/>
                  </a:cubicBezTo>
                  <a:cubicBezTo>
                    <a:pt x="227" y="1805"/>
                    <a:pt x="246" y="1812"/>
                    <a:pt x="264" y="1808"/>
                  </a:cubicBezTo>
                  <a:cubicBezTo>
                    <a:pt x="278" y="1801"/>
                    <a:pt x="290" y="1783"/>
                    <a:pt x="282" y="1768"/>
                  </a:cubicBezTo>
                  <a:cubicBezTo>
                    <a:pt x="227" y="1596"/>
                    <a:pt x="355" y="1416"/>
                    <a:pt x="539" y="1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60;p48">
              <a:extLst>
                <a:ext uri="{FF2B5EF4-FFF2-40B4-BE49-F238E27FC236}">
                  <a16:creationId xmlns:a16="http://schemas.microsoft.com/office/drawing/2014/main" id="{32E73BB6-04C2-42DB-AD37-D1F92171E808}"/>
                </a:ext>
              </a:extLst>
            </p:cNvPr>
            <p:cNvSpPr/>
            <p:nvPr/>
          </p:nvSpPr>
          <p:spPr>
            <a:xfrm>
              <a:off x="1602426" y="1432866"/>
              <a:ext cx="49468" cy="71976"/>
            </a:xfrm>
            <a:custGeom>
              <a:avLst/>
              <a:gdLst/>
              <a:ahLst/>
              <a:cxnLst/>
              <a:rect l="l" t="t" r="r" b="b"/>
              <a:pathLst>
                <a:path w="200" h="291" extrusionOk="0">
                  <a:moveTo>
                    <a:pt x="24" y="228"/>
                  </a:moveTo>
                  <a:lnTo>
                    <a:pt x="24" y="228"/>
                  </a:lnTo>
                  <a:cubicBezTo>
                    <a:pt x="6" y="232"/>
                    <a:pt x="-5" y="250"/>
                    <a:pt x="2" y="268"/>
                  </a:cubicBezTo>
                  <a:cubicBezTo>
                    <a:pt x="6" y="283"/>
                    <a:pt x="24" y="294"/>
                    <a:pt x="39" y="290"/>
                  </a:cubicBezTo>
                  <a:cubicBezTo>
                    <a:pt x="156" y="257"/>
                    <a:pt x="222" y="140"/>
                    <a:pt x="193" y="26"/>
                  </a:cubicBezTo>
                  <a:cubicBezTo>
                    <a:pt x="186" y="8"/>
                    <a:pt x="171" y="-3"/>
                    <a:pt x="153" y="1"/>
                  </a:cubicBezTo>
                  <a:cubicBezTo>
                    <a:pt x="134" y="8"/>
                    <a:pt x="127" y="26"/>
                    <a:pt x="131" y="41"/>
                  </a:cubicBezTo>
                  <a:cubicBezTo>
                    <a:pt x="153" y="122"/>
                    <a:pt x="105" y="206"/>
                    <a:pt x="24" y="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61;p48">
              <a:extLst>
                <a:ext uri="{FF2B5EF4-FFF2-40B4-BE49-F238E27FC236}">
                  <a16:creationId xmlns:a16="http://schemas.microsoft.com/office/drawing/2014/main" id="{1EB0361A-10FD-4F4B-92CD-065A7D46BE1A}"/>
                </a:ext>
              </a:extLst>
            </p:cNvPr>
            <p:cNvSpPr/>
            <p:nvPr/>
          </p:nvSpPr>
          <p:spPr>
            <a:xfrm>
              <a:off x="1593027" y="1711125"/>
              <a:ext cx="43779" cy="49468"/>
            </a:xfrm>
            <a:custGeom>
              <a:avLst/>
              <a:gdLst/>
              <a:ahLst/>
              <a:cxnLst/>
              <a:rect l="l" t="t" r="r" b="b"/>
              <a:pathLst>
                <a:path w="177" h="200" extrusionOk="0">
                  <a:moveTo>
                    <a:pt x="30" y="137"/>
                  </a:moveTo>
                  <a:lnTo>
                    <a:pt x="30" y="137"/>
                  </a:lnTo>
                  <a:cubicBezTo>
                    <a:pt x="11" y="137"/>
                    <a:pt x="0" y="155"/>
                    <a:pt x="0" y="170"/>
                  </a:cubicBezTo>
                  <a:cubicBezTo>
                    <a:pt x="0" y="188"/>
                    <a:pt x="18" y="203"/>
                    <a:pt x="33" y="199"/>
                  </a:cubicBezTo>
                  <a:cubicBezTo>
                    <a:pt x="121" y="192"/>
                    <a:pt x="187" y="115"/>
                    <a:pt x="176" y="27"/>
                  </a:cubicBezTo>
                  <a:cubicBezTo>
                    <a:pt x="176" y="12"/>
                    <a:pt x="162" y="-2"/>
                    <a:pt x="143" y="1"/>
                  </a:cubicBezTo>
                  <a:cubicBezTo>
                    <a:pt x="125" y="1"/>
                    <a:pt x="114" y="16"/>
                    <a:pt x="114" y="34"/>
                  </a:cubicBezTo>
                  <a:cubicBezTo>
                    <a:pt x="118" y="86"/>
                    <a:pt x="81" y="133"/>
                    <a:pt x="30" y="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62;p48">
              <a:extLst>
                <a:ext uri="{FF2B5EF4-FFF2-40B4-BE49-F238E27FC236}">
                  <a16:creationId xmlns:a16="http://schemas.microsoft.com/office/drawing/2014/main" id="{DE4B81D0-EF83-41AD-A5AC-5C8198B13D72}"/>
                </a:ext>
              </a:extLst>
            </p:cNvPr>
            <p:cNvSpPr/>
            <p:nvPr/>
          </p:nvSpPr>
          <p:spPr>
            <a:xfrm>
              <a:off x="1531686" y="1571872"/>
              <a:ext cx="44027" cy="43532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21" y="0"/>
                    <a:pt x="6" y="7"/>
                    <a:pt x="2" y="18"/>
                  </a:cubicBezTo>
                  <a:cubicBezTo>
                    <a:pt x="-5" y="40"/>
                    <a:pt x="14" y="62"/>
                    <a:pt x="32" y="62"/>
                  </a:cubicBezTo>
                  <a:lnTo>
                    <a:pt x="32" y="62"/>
                  </a:lnTo>
                  <a:cubicBezTo>
                    <a:pt x="79" y="62"/>
                    <a:pt x="116" y="99"/>
                    <a:pt x="116" y="143"/>
                  </a:cubicBezTo>
                  <a:cubicBezTo>
                    <a:pt x="116" y="161"/>
                    <a:pt x="131" y="176"/>
                    <a:pt x="149" y="176"/>
                  </a:cubicBezTo>
                  <a:lnTo>
                    <a:pt x="149" y="176"/>
                  </a:lnTo>
                  <a:cubicBezTo>
                    <a:pt x="164" y="176"/>
                    <a:pt x="178" y="161"/>
                    <a:pt x="178" y="143"/>
                  </a:cubicBezTo>
                  <a:cubicBezTo>
                    <a:pt x="178" y="62"/>
                    <a:pt x="11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63;p48">
              <a:extLst>
                <a:ext uri="{FF2B5EF4-FFF2-40B4-BE49-F238E27FC236}">
                  <a16:creationId xmlns:a16="http://schemas.microsoft.com/office/drawing/2014/main" id="{5B74EF16-1013-4690-97D7-C5AB452D55FB}"/>
                </a:ext>
              </a:extLst>
            </p:cNvPr>
            <p:cNvSpPr/>
            <p:nvPr/>
          </p:nvSpPr>
          <p:spPr>
            <a:xfrm>
              <a:off x="1502005" y="1330467"/>
              <a:ext cx="464752" cy="536975"/>
            </a:xfrm>
            <a:custGeom>
              <a:avLst/>
              <a:gdLst/>
              <a:ahLst/>
              <a:cxnLst/>
              <a:rect l="l" t="t" r="r" b="b"/>
              <a:pathLst>
                <a:path w="1879" h="2171" extrusionOk="0">
                  <a:moveTo>
                    <a:pt x="1791" y="1214"/>
                  </a:moveTo>
                  <a:lnTo>
                    <a:pt x="1791" y="1214"/>
                  </a:lnTo>
                  <a:cubicBezTo>
                    <a:pt x="1794" y="1001"/>
                    <a:pt x="1794" y="1001"/>
                    <a:pt x="1794" y="1001"/>
                  </a:cubicBezTo>
                  <a:cubicBezTo>
                    <a:pt x="1831" y="987"/>
                    <a:pt x="1860" y="950"/>
                    <a:pt x="1860" y="910"/>
                  </a:cubicBezTo>
                  <a:cubicBezTo>
                    <a:pt x="1860" y="858"/>
                    <a:pt x="1820" y="814"/>
                    <a:pt x="1769" y="811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69" y="690"/>
                    <a:pt x="1787" y="660"/>
                    <a:pt x="1787" y="624"/>
                  </a:cubicBezTo>
                  <a:cubicBezTo>
                    <a:pt x="1787" y="569"/>
                    <a:pt x="1739" y="525"/>
                    <a:pt x="1681" y="528"/>
                  </a:cubicBezTo>
                  <a:cubicBezTo>
                    <a:pt x="1626" y="396"/>
                    <a:pt x="1626" y="396"/>
                    <a:pt x="1626" y="396"/>
                  </a:cubicBezTo>
                  <a:cubicBezTo>
                    <a:pt x="1714" y="323"/>
                    <a:pt x="1662" y="184"/>
                    <a:pt x="1552" y="184"/>
                  </a:cubicBezTo>
                  <a:cubicBezTo>
                    <a:pt x="1519" y="184"/>
                    <a:pt x="1490" y="195"/>
                    <a:pt x="1472" y="217"/>
                  </a:cubicBezTo>
                  <a:cubicBezTo>
                    <a:pt x="1310" y="118"/>
                    <a:pt x="1310" y="118"/>
                    <a:pt x="1310" y="118"/>
                  </a:cubicBezTo>
                  <a:cubicBezTo>
                    <a:pt x="1325" y="55"/>
                    <a:pt x="1278" y="0"/>
                    <a:pt x="1215" y="0"/>
                  </a:cubicBezTo>
                  <a:cubicBezTo>
                    <a:pt x="1164" y="0"/>
                    <a:pt x="1120" y="41"/>
                    <a:pt x="1120" y="92"/>
                  </a:cubicBezTo>
                  <a:cubicBezTo>
                    <a:pt x="889" y="165"/>
                    <a:pt x="889" y="165"/>
                    <a:pt x="889" y="165"/>
                  </a:cubicBezTo>
                  <a:cubicBezTo>
                    <a:pt x="863" y="125"/>
                    <a:pt x="819" y="103"/>
                    <a:pt x="771" y="111"/>
                  </a:cubicBezTo>
                  <a:cubicBezTo>
                    <a:pt x="738" y="67"/>
                    <a:pt x="691" y="33"/>
                    <a:pt x="636" y="19"/>
                  </a:cubicBezTo>
                  <a:cubicBezTo>
                    <a:pt x="618" y="11"/>
                    <a:pt x="595" y="26"/>
                    <a:pt x="595" y="48"/>
                  </a:cubicBezTo>
                  <a:cubicBezTo>
                    <a:pt x="595" y="63"/>
                    <a:pt x="606" y="74"/>
                    <a:pt x="618" y="77"/>
                  </a:cubicBezTo>
                  <a:cubicBezTo>
                    <a:pt x="654" y="88"/>
                    <a:pt x="687" y="111"/>
                    <a:pt x="713" y="140"/>
                  </a:cubicBezTo>
                  <a:cubicBezTo>
                    <a:pt x="687" y="158"/>
                    <a:pt x="669" y="191"/>
                    <a:pt x="669" y="228"/>
                  </a:cubicBezTo>
                  <a:cubicBezTo>
                    <a:pt x="669" y="283"/>
                    <a:pt x="709" y="331"/>
                    <a:pt x="760" y="345"/>
                  </a:cubicBezTo>
                  <a:cubicBezTo>
                    <a:pt x="760" y="613"/>
                    <a:pt x="760" y="613"/>
                    <a:pt x="760" y="613"/>
                  </a:cubicBezTo>
                  <a:cubicBezTo>
                    <a:pt x="713" y="627"/>
                    <a:pt x="687" y="675"/>
                    <a:pt x="698" y="723"/>
                  </a:cubicBezTo>
                  <a:cubicBezTo>
                    <a:pt x="445" y="869"/>
                    <a:pt x="445" y="869"/>
                    <a:pt x="445" y="869"/>
                  </a:cubicBezTo>
                  <a:cubicBezTo>
                    <a:pt x="434" y="873"/>
                    <a:pt x="430" y="884"/>
                    <a:pt x="430" y="895"/>
                  </a:cubicBezTo>
                  <a:cubicBezTo>
                    <a:pt x="430" y="1276"/>
                    <a:pt x="430" y="1276"/>
                    <a:pt x="430" y="1276"/>
                  </a:cubicBezTo>
                  <a:cubicBezTo>
                    <a:pt x="430" y="1287"/>
                    <a:pt x="434" y="1298"/>
                    <a:pt x="445" y="1302"/>
                  </a:cubicBezTo>
                  <a:cubicBezTo>
                    <a:pt x="698" y="1449"/>
                    <a:pt x="698" y="1449"/>
                    <a:pt x="698" y="1449"/>
                  </a:cubicBezTo>
                  <a:cubicBezTo>
                    <a:pt x="687" y="1496"/>
                    <a:pt x="716" y="1544"/>
                    <a:pt x="760" y="1559"/>
                  </a:cubicBezTo>
                  <a:cubicBezTo>
                    <a:pt x="760" y="1808"/>
                    <a:pt x="760" y="1808"/>
                    <a:pt x="760" y="1808"/>
                  </a:cubicBezTo>
                  <a:cubicBezTo>
                    <a:pt x="683" y="1830"/>
                    <a:pt x="665" y="1929"/>
                    <a:pt x="731" y="1977"/>
                  </a:cubicBezTo>
                  <a:cubicBezTo>
                    <a:pt x="691" y="2050"/>
                    <a:pt x="614" y="2097"/>
                    <a:pt x="518" y="2097"/>
                  </a:cubicBezTo>
                  <a:cubicBezTo>
                    <a:pt x="390" y="2097"/>
                    <a:pt x="280" y="1991"/>
                    <a:pt x="280" y="1859"/>
                  </a:cubicBezTo>
                  <a:cubicBezTo>
                    <a:pt x="280" y="1845"/>
                    <a:pt x="273" y="1833"/>
                    <a:pt x="258" y="1830"/>
                  </a:cubicBezTo>
                  <a:cubicBezTo>
                    <a:pt x="236" y="1822"/>
                    <a:pt x="218" y="1841"/>
                    <a:pt x="218" y="1859"/>
                  </a:cubicBezTo>
                  <a:cubicBezTo>
                    <a:pt x="218" y="1903"/>
                    <a:pt x="225" y="1944"/>
                    <a:pt x="243" y="1980"/>
                  </a:cubicBezTo>
                  <a:cubicBezTo>
                    <a:pt x="170" y="1980"/>
                    <a:pt x="104" y="1951"/>
                    <a:pt x="56" y="1900"/>
                  </a:cubicBezTo>
                  <a:cubicBezTo>
                    <a:pt x="42" y="1889"/>
                    <a:pt x="16" y="1889"/>
                    <a:pt x="5" y="1907"/>
                  </a:cubicBezTo>
                  <a:cubicBezTo>
                    <a:pt x="-2" y="1918"/>
                    <a:pt x="-2" y="1936"/>
                    <a:pt x="9" y="1947"/>
                  </a:cubicBezTo>
                  <a:cubicBezTo>
                    <a:pt x="82" y="2017"/>
                    <a:pt x="178" y="2053"/>
                    <a:pt x="280" y="2042"/>
                  </a:cubicBezTo>
                  <a:cubicBezTo>
                    <a:pt x="412" y="2222"/>
                    <a:pt x="691" y="2197"/>
                    <a:pt x="790" y="1998"/>
                  </a:cubicBezTo>
                  <a:cubicBezTo>
                    <a:pt x="823" y="1998"/>
                    <a:pt x="848" y="1980"/>
                    <a:pt x="867" y="1958"/>
                  </a:cubicBezTo>
                  <a:cubicBezTo>
                    <a:pt x="1164" y="2050"/>
                    <a:pt x="1164" y="2050"/>
                    <a:pt x="1164" y="2050"/>
                  </a:cubicBezTo>
                  <a:cubicBezTo>
                    <a:pt x="1160" y="2116"/>
                    <a:pt x="1215" y="2171"/>
                    <a:pt x="1281" y="2171"/>
                  </a:cubicBezTo>
                  <a:cubicBezTo>
                    <a:pt x="1373" y="2171"/>
                    <a:pt x="1431" y="2072"/>
                    <a:pt x="1384" y="1995"/>
                  </a:cubicBezTo>
                  <a:cubicBezTo>
                    <a:pt x="1607" y="1768"/>
                    <a:pt x="1607" y="1768"/>
                    <a:pt x="1607" y="1768"/>
                  </a:cubicBezTo>
                  <a:cubicBezTo>
                    <a:pt x="1670" y="1797"/>
                    <a:pt x="1747" y="1749"/>
                    <a:pt x="1747" y="1680"/>
                  </a:cubicBezTo>
                  <a:cubicBezTo>
                    <a:pt x="1747" y="1647"/>
                    <a:pt x="1732" y="1617"/>
                    <a:pt x="1706" y="1599"/>
                  </a:cubicBezTo>
                  <a:cubicBezTo>
                    <a:pt x="1754" y="1449"/>
                    <a:pt x="1754" y="1449"/>
                    <a:pt x="1754" y="1449"/>
                  </a:cubicBezTo>
                  <a:cubicBezTo>
                    <a:pt x="1824" y="1449"/>
                    <a:pt x="1879" y="1393"/>
                    <a:pt x="1879" y="1328"/>
                  </a:cubicBezTo>
                  <a:cubicBezTo>
                    <a:pt x="1879" y="1273"/>
                    <a:pt x="1842" y="1229"/>
                    <a:pt x="1791" y="1214"/>
                  </a:cubicBezTo>
                  <a:moveTo>
                    <a:pt x="1560" y="1720"/>
                  </a:moveTo>
                  <a:lnTo>
                    <a:pt x="1560" y="1720"/>
                  </a:lnTo>
                  <a:cubicBezTo>
                    <a:pt x="1340" y="1947"/>
                    <a:pt x="1340" y="1947"/>
                    <a:pt x="1340" y="1947"/>
                  </a:cubicBezTo>
                  <a:cubicBezTo>
                    <a:pt x="1340" y="1944"/>
                    <a:pt x="1336" y="1944"/>
                    <a:pt x="1336" y="1944"/>
                  </a:cubicBezTo>
                  <a:cubicBezTo>
                    <a:pt x="1406" y="1603"/>
                    <a:pt x="1406" y="1603"/>
                    <a:pt x="1406" y="1603"/>
                  </a:cubicBezTo>
                  <a:cubicBezTo>
                    <a:pt x="1424" y="1599"/>
                    <a:pt x="1439" y="1592"/>
                    <a:pt x="1454" y="1581"/>
                  </a:cubicBezTo>
                  <a:cubicBezTo>
                    <a:pt x="1552" y="1650"/>
                    <a:pt x="1552" y="1650"/>
                    <a:pt x="1552" y="1650"/>
                  </a:cubicBezTo>
                  <a:cubicBezTo>
                    <a:pt x="1549" y="1672"/>
                    <a:pt x="1549" y="1698"/>
                    <a:pt x="1560" y="1720"/>
                  </a:cubicBezTo>
                  <a:moveTo>
                    <a:pt x="838" y="1808"/>
                  </a:moveTo>
                  <a:lnTo>
                    <a:pt x="838" y="1808"/>
                  </a:lnTo>
                  <a:cubicBezTo>
                    <a:pt x="834" y="1808"/>
                    <a:pt x="830" y="1808"/>
                    <a:pt x="826" y="1804"/>
                  </a:cubicBezTo>
                  <a:cubicBezTo>
                    <a:pt x="826" y="1562"/>
                    <a:pt x="826" y="1562"/>
                    <a:pt x="826" y="1562"/>
                  </a:cubicBezTo>
                  <a:cubicBezTo>
                    <a:pt x="841" y="1555"/>
                    <a:pt x="852" y="1548"/>
                    <a:pt x="863" y="1540"/>
                  </a:cubicBezTo>
                  <a:cubicBezTo>
                    <a:pt x="962" y="1588"/>
                    <a:pt x="962" y="1588"/>
                    <a:pt x="962" y="1588"/>
                  </a:cubicBezTo>
                  <a:cubicBezTo>
                    <a:pt x="958" y="1617"/>
                    <a:pt x="962" y="1643"/>
                    <a:pt x="977" y="1669"/>
                  </a:cubicBezTo>
                  <a:lnTo>
                    <a:pt x="838" y="1808"/>
                  </a:lnTo>
                  <a:moveTo>
                    <a:pt x="1061" y="822"/>
                  </a:moveTo>
                  <a:lnTo>
                    <a:pt x="1061" y="822"/>
                  </a:lnTo>
                  <a:cubicBezTo>
                    <a:pt x="889" y="723"/>
                    <a:pt x="889" y="723"/>
                    <a:pt x="889" y="723"/>
                  </a:cubicBezTo>
                  <a:cubicBezTo>
                    <a:pt x="892" y="708"/>
                    <a:pt x="892" y="693"/>
                    <a:pt x="889" y="679"/>
                  </a:cubicBezTo>
                  <a:cubicBezTo>
                    <a:pt x="1046" y="583"/>
                    <a:pt x="1046" y="583"/>
                    <a:pt x="1046" y="583"/>
                  </a:cubicBezTo>
                  <a:cubicBezTo>
                    <a:pt x="1061" y="595"/>
                    <a:pt x="1076" y="602"/>
                    <a:pt x="1094" y="609"/>
                  </a:cubicBezTo>
                  <a:cubicBezTo>
                    <a:pt x="1094" y="803"/>
                    <a:pt x="1094" y="803"/>
                    <a:pt x="1094" y="803"/>
                  </a:cubicBezTo>
                  <a:cubicBezTo>
                    <a:pt x="1083" y="807"/>
                    <a:pt x="1072" y="814"/>
                    <a:pt x="1061" y="822"/>
                  </a:cubicBezTo>
                  <a:moveTo>
                    <a:pt x="863" y="327"/>
                  </a:moveTo>
                  <a:lnTo>
                    <a:pt x="863" y="327"/>
                  </a:lnTo>
                  <a:cubicBezTo>
                    <a:pt x="1017" y="448"/>
                    <a:pt x="1017" y="448"/>
                    <a:pt x="1017" y="448"/>
                  </a:cubicBezTo>
                  <a:cubicBezTo>
                    <a:pt x="1010" y="473"/>
                    <a:pt x="1006" y="503"/>
                    <a:pt x="1014" y="528"/>
                  </a:cubicBezTo>
                  <a:cubicBezTo>
                    <a:pt x="856" y="627"/>
                    <a:pt x="856" y="627"/>
                    <a:pt x="856" y="627"/>
                  </a:cubicBezTo>
                  <a:cubicBezTo>
                    <a:pt x="848" y="620"/>
                    <a:pt x="838" y="613"/>
                    <a:pt x="826" y="609"/>
                  </a:cubicBezTo>
                  <a:cubicBezTo>
                    <a:pt x="826" y="345"/>
                    <a:pt x="826" y="345"/>
                    <a:pt x="826" y="345"/>
                  </a:cubicBezTo>
                  <a:cubicBezTo>
                    <a:pt x="841" y="341"/>
                    <a:pt x="852" y="334"/>
                    <a:pt x="863" y="327"/>
                  </a:cubicBezTo>
                  <a:moveTo>
                    <a:pt x="1226" y="199"/>
                  </a:moveTo>
                  <a:lnTo>
                    <a:pt x="1226" y="199"/>
                  </a:lnTo>
                  <a:cubicBezTo>
                    <a:pt x="1244" y="195"/>
                    <a:pt x="1263" y="187"/>
                    <a:pt x="1278" y="176"/>
                  </a:cubicBezTo>
                  <a:cubicBezTo>
                    <a:pt x="1439" y="272"/>
                    <a:pt x="1439" y="272"/>
                    <a:pt x="1439" y="272"/>
                  </a:cubicBezTo>
                  <a:cubicBezTo>
                    <a:pt x="1431" y="290"/>
                    <a:pt x="1431" y="305"/>
                    <a:pt x="1435" y="323"/>
                  </a:cubicBezTo>
                  <a:cubicBezTo>
                    <a:pt x="1215" y="419"/>
                    <a:pt x="1215" y="419"/>
                    <a:pt x="1215" y="419"/>
                  </a:cubicBezTo>
                  <a:cubicBezTo>
                    <a:pt x="1208" y="407"/>
                    <a:pt x="1197" y="396"/>
                    <a:pt x="1182" y="389"/>
                  </a:cubicBezTo>
                  <a:lnTo>
                    <a:pt x="1226" y="199"/>
                  </a:lnTo>
                  <a:moveTo>
                    <a:pt x="1622" y="697"/>
                  </a:moveTo>
                  <a:lnTo>
                    <a:pt x="1622" y="697"/>
                  </a:lnTo>
                  <a:cubicBezTo>
                    <a:pt x="1637" y="712"/>
                    <a:pt x="1659" y="723"/>
                    <a:pt x="1681" y="723"/>
                  </a:cubicBezTo>
                  <a:cubicBezTo>
                    <a:pt x="1706" y="829"/>
                    <a:pt x="1706" y="829"/>
                    <a:pt x="1706" y="829"/>
                  </a:cubicBezTo>
                  <a:cubicBezTo>
                    <a:pt x="1699" y="833"/>
                    <a:pt x="1695" y="836"/>
                    <a:pt x="1688" y="844"/>
                  </a:cubicBezTo>
                  <a:cubicBezTo>
                    <a:pt x="1542" y="778"/>
                    <a:pt x="1542" y="778"/>
                    <a:pt x="1542" y="778"/>
                  </a:cubicBezTo>
                  <a:cubicBezTo>
                    <a:pt x="1545" y="763"/>
                    <a:pt x="1545" y="752"/>
                    <a:pt x="1542" y="737"/>
                  </a:cubicBezTo>
                  <a:lnTo>
                    <a:pt x="1622" y="697"/>
                  </a:lnTo>
                  <a:moveTo>
                    <a:pt x="1395" y="1540"/>
                  </a:moveTo>
                  <a:lnTo>
                    <a:pt x="1395" y="1540"/>
                  </a:lnTo>
                  <a:cubicBezTo>
                    <a:pt x="1376" y="1540"/>
                    <a:pt x="1358" y="1522"/>
                    <a:pt x="1358" y="1504"/>
                  </a:cubicBezTo>
                  <a:cubicBezTo>
                    <a:pt x="1358" y="1485"/>
                    <a:pt x="1376" y="1471"/>
                    <a:pt x="1395" y="1471"/>
                  </a:cubicBezTo>
                  <a:cubicBezTo>
                    <a:pt x="1413" y="1471"/>
                    <a:pt x="1428" y="1485"/>
                    <a:pt x="1428" y="1504"/>
                  </a:cubicBezTo>
                  <a:cubicBezTo>
                    <a:pt x="1428" y="1522"/>
                    <a:pt x="1413" y="1540"/>
                    <a:pt x="1395" y="1540"/>
                  </a:cubicBezTo>
                  <a:moveTo>
                    <a:pt x="1123" y="1504"/>
                  </a:moveTo>
                  <a:lnTo>
                    <a:pt x="1123" y="1504"/>
                  </a:lnTo>
                  <a:cubicBezTo>
                    <a:pt x="1146" y="1372"/>
                    <a:pt x="1146" y="1372"/>
                    <a:pt x="1146" y="1372"/>
                  </a:cubicBezTo>
                  <a:cubicBezTo>
                    <a:pt x="1156" y="1372"/>
                    <a:pt x="1167" y="1368"/>
                    <a:pt x="1175" y="1361"/>
                  </a:cubicBezTo>
                  <a:cubicBezTo>
                    <a:pt x="1303" y="1471"/>
                    <a:pt x="1303" y="1471"/>
                    <a:pt x="1303" y="1471"/>
                  </a:cubicBezTo>
                  <a:cubicBezTo>
                    <a:pt x="1299" y="1481"/>
                    <a:pt x="1296" y="1493"/>
                    <a:pt x="1296" y="1504"/>
                  </a:cubicBezTo>
                  <a:cubicBezTo>
                    <a:pt x="1175" y="1544"/>
                    <a:pt x="1175" y="1544"/>
                    <a:pt x="1175" y="1544"/>
                  </a:cubicBezTo>
                  <a:cubicBezTo>
                    <a:pt x="1164" y="1525"/>
                    <a:pt x="1146" y="1511"/>
                    <a:pt x="1123" y="1504"/>
                  </a:cubicBezTo>
                  <a:moveTo>
                    <a:pt x="1156" y="609"/>
                  </a:moveTo>
                  <a:lnTo>
                    <a:pt x="1156" y="609"/>
                  </a:lnTo>
                  <a:cubicBezTo>
                    <a:pt x="1167" y="605"/>
                    <a:pt x="1178" y="602"/>
                    <a:pt x="1190" y="595"/>
                  </a:cubicBezTo>
                  <a:cubicBezTo>
                    <a:pt x="1322" y="708"/>
                    <a:pt x="1322" y="708"/>
                    <a:pt x="1322" y="708"/>
                  </a:cubicBezTo>
                  <a:cubicBezTo>
                    <a:pt x="1310" y="730"/>
                    <a:pt x="1307" y="756"/>
                    <a:pt x="1310" y="778"/>
                  </a:cubicBezTo>
                  <a:cubicBezTo>
                    <a:pt x="1197" y="829"/>
                    <a:pt x="1197" y="829"/>
                    <a:pt x="1197" y="829"/>
                  </a:cubicBezTo>
                  <a:cubicBezTo>
                    <a:pt x="1186" y="818"/>
                    <a:pt x="1171" y="807"/>
                    <a:pt x="1156" y="803"/>
                  </a:cubicBezTo>
                  <a:lnTo>
                    <a:pt x="1156" y="609"/>
                  </a:lnTo>
                  <a:moveTo>
                    <a:pt x="1167" y="983"/>
                  </a:moveTo>
                  <a:lnTo>
                    <a:pt x="1167" y="983"/>
                  </a:lnTo>
                  <a:cubicBezTo>
                    <a:pt x="1274" y="1097"/>
                    <a:pt x="1274" y="1097"/>
                    <a:pt x="1274" y="1097"/>
                  </a:cubicBezTo>
                  <a:cubicBezTo>
                    <a:pt x="1266" y="1115"/>
                    <a:pt x="1263" y="1137"/>
                    <a:pt x="1266" y="1159"/>
                  </a:cubicBezTo>
                  <a:cubicBezTo>
                    <a:pt x="1190" y="1203"/>
                    <a:pt x="1190" y="1203"/>
                    <a:pt x="1190" y="1203"/>
                  </a:cubicBezTo>
                  <a:cubicBezTo>
                    <a:pt x="1178" y="1196"/>
                    <a:pt x="1171" y="1188"/>
                    <a:pt x="1156" y="1185"/>
                  </a:cubicBezTo>
                  <a:cubicBezTo>
                    <a:pt x="1156" y="987"/>
                    <a:pt x="1156" y="987"/>
                    <a:pt x="1156" y="987"/>
                  </a:cubicBezTo>
                  <a:cubicBezTo>
                    <a:pt x="1160" y="987"/>
                    <a:pt x="1164" y="983"/>
                    <a:pt x="1167" y="983"/>
                  </a:cubicBezTo>
                  <a:moveTo>
                    <a:pt x="1362" y="1108"/>
                  </a:moveTo>
                  <a:lnTo>
                    <a:pt x="1362" y="1108"/>
                  </a:lnTo>
                  <a:cubicBezTo>
                    <a:pt x="1380" y="1108"/>
                    <a:pt x="1395" y="1122"/>
                    <a:pt x="1395" y="1141"/>
                  </a:cubicBezTo>
                  <a:cubicBezTo>
                    <a:pt x="1395" y="1159"/>
                    <a:pt x="1380" y="1173"/>
                    <a:pt x="1362" y="1173"/>
                  </a:cubicBezTo>
                  <a:cubicBezTo>
                    <a:pt x="1343" y="1173"/>
                    <a:pt x="1329" y="1159"/>
                    <a:pt x="1329" y="1141"/>
                  </a:cubicBezTo>
                  <a:cubicBezTo>
                    <a:pt x="1329" y="1122"/>
                    <a:pt x="1343" y="1108"/>
                    <a:pt x="1362" y="1108"/>
                  </a:cubicBezTo>
                  <a:moveTo>
                    <a:pt x="1343" y="1419"/>
                  </a:moveTo>
                  <a:lnTo>
                    <a:pt x="1343" y="1419"/>
                  </a:lnTo>
                  <a:cubicBezTo>
                    <a:pt x="1215" y="1313"/>
                    <a:pt x="1215" y="1313"/>
                    <a:pt x="1215" y="1313"/>
                  </a:cubicBezTo>
                  <a:cubicBezTo>
                    <a:pt x="1222" y="1295"/>
                    <a:pt x="1226" y="1276"/>
                    <a:pt x="1222" y="1258"/>
                  </a:cubicBezTo>
                  <a:cubicBezTo>
                    <a:pt x="1299" y="1214"/>
                    <a:pt x="1299" y="1214"/>
                    <a:pt x="1299" y="1214"/>
                  </a:cubicBezTo>
                  <a:cubicBezTo>
                    <a:pt x="1310" y="1225"/>
                    <a:pt x="1322" y="1232"/>
                    <a:pt x="1340" y="123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51" y="1416"/>
                    <a:pt x="1347" y="1419"/>
                    <a:pt x="1343" y="1419"/>
                  </a:cubicBezTo>
                  <a:moveTo>
                    <a:pt x="1347" y="1045"/>
                  </a:moveTo>
                  <a:lnTo>
                    <a:pt x="1347" y="1045"/>
                  </a:lnTo>
                  <a:cubicBezTo>
                    <a:pt x="1336" y="1045"/>
                    <a:pt x="1329" y="1049"/>
                    <a:pt x="1322" y="1053"/>
                  </a:cubicBezTo>
                  <a:cubicBezTo>
                    <a:pt x="1211" y="939"/>
                    <a:pt x="1211" y="939"/>
                    <a:pt x="1211" y="939"/>
                  </a:cubicBezTo>
                  <a:cubicBezTo>
                    <a:pt x="1222" y="921"/>
                    <a:pt x="1222" y="902"/>
                    <a:pt x="1222" y="884"/>
                  </a:cubicBezTo>
                  <a:cubicBezTo>
                    <a:pt x="1336" y="836"/>
                    <a:pt x="1336" y="836"/>
                    <a:pt x="1336" y="836"/>
                  </a:cubicBezTo>
                  <a:cubicBezTo>
                    <a:pt x="1347" y="847"/>
                    <a:pt x="1358" y="858"/>
                    <a:pt x="1376" y="866"/>
                  </a:cubicBezTo>
                  <a:lnTo>
                    <a:pt x="1347" y="1045"/>
                  </a:lnTo>
                  <a:moveTo>
                    <a:pt x="1424" y="814"/>
                  </a:moveTo>
                  <a:lnTo>
                    <a:pt x="1424" y="814"/>
                  </a:lnTo>
                  <a:cubicBezTo>
                    <a:pt x="1395" y="814"/>
                    <a:pt x="1373" y="792"/>
                    <a:pt x="1373" y="759"/>
                  </a:cubicBezTo>
                  <a:cubicBezTo>
                    <a:pt x="1373" y="730"/>
                    <a:pt x="1395" y="704"/>
                    <a:pt x="1424" y="704"/>
                  </a:cubicBezTo>
                  <a:cubicBezTo>
                    <a:pt x="1457" y="704"/>
                    <a:pt x="1479" y="730"/>
                    <a:pt x="1479" y="759"/>
                  </a:cubicBezTo>
                  <a:cubicBezTo>
                    <a:pt x="1479" y="792"/>
                    <a:pt x="1457" y="814"/>
                    <a:pt x="1424" y="814"/>
                  </a:cubicBezTo>
                  <a:moveTo>
                    <a:pt x="1424" y="642"/>
                  </a:moveTo>
                  <a:lnTo>
                    <a:pt x="1424" y="642"/>
                  </a:lnTo>
                  <a:cubicBezTo>
                    <a:pt x="1402" y="642"/>
                    <a:pt x="1380" y="649"/>
                    <a:pt x="1362" y="660"/>
                  </a:cubicBezTo>
                  <a:cubicBezTo>
                    <a:pt x="1234" y="547"/>
                    <a:pt x="1234" y="547"/>
                    <a:pt x="1234" y="547"/>
                  </a:cubicBezTo>
                  <a:cubicBezTo>
                    <a:pt x="1241" y="525"/>
                    <a:pt x="1244" y="499"/>
                    <a:pt x="1241" y="477"/>
                  </a:cubicBezTo>
                  <a:cubicBezTo>
                    <a:pt x="1461" y="382"/>
                    <a:pt x="1461" y="382"/>
                    <a:pt x="1461" y="382"/>
                  </a:cubicBezTo>
                  <a:cubicBezTo>
                    <a:pt x="1468" y="389"/>
                    <a:pt x="1479" y="400"/>
                    <a:pt x="1490" y="407"/>
                  </a:cubicBezTo>
                  <a:lnTo>
                    <a:pt x="1424" y="642"/>
                  </a:lnTo>
                  <a:moveTo>
                    <a:pt x="1127" y="440"/>
                  </a:moveTo>
                  <a:lnTo>
                    <a:pt x="1127" y="440"/>
                  </a:lnTo>
                  <a:cubicBezTo>
                    <a:pt x="1156" y="440"/>
                    <a:pt x="1178" y="466"/>
                    <a:pt x="1178" y="495"/>
                  </a:cubicBezTo>
                  <a:cubicBezTo>
                    <a:pt x="1178" y="525"/>
                    <a:pt x="1156" y="551"/>
                    <a:pt x="1127" y="551"/>
                  </a:cubicBezTo>
                  <a:cubicBezTo>
                    <a:pt x="1094" y="551"/>
                    <a:pt x="1072" y="525"/>
                    <a:pt x="1072" y="495"/>
                  </a:cubicBezTo>
                  <a:cubicBezTo>
                    <a:pt x="1072" y="466"/>
                    <a:pt x="1094" y="440"/>
                    <a:pt x="1127" y="440"/>
                  </a:cubicBezTo>
                  <a:moveTo>
                    <a:pt x="1552" y="250"/>
                  </a:moveTo>
                  <a:lnTo>
                    <a:pt x="1552" y="250"/>
                  </a:lnTo>
                  <a:cubicBezTo>
                    <a:pt x="1582" y="250"/>
                    <a:pt x="1604" y="275"/>
                    <a:pt x="1604" y="305"/>
                  </a:cubicBezTo>
                  <a:cubicBezTo>
                    <a:pt x="1604" y="334"/>
                    <a:pt x="1582" y="360"/>
                    <a:pt x="1552" y="360"/>
                  </a:cubicBezTo>
                  <a:cubicBezTo>
                    <a:pt x="1519" y="360"/>
                    <a:pt x="1498" y="334"/>
                    <a:pt x="1498" y="305"/>
                  </a:cubicBezTo>
                  <a:cubicBezTo>
                    <a:pt x="1498" y="275"/>
                    <a:pt x="1519" y="250"/>
                    <a:pt x="1552" y="250"/>
                  </a:cubicBezTo>
                  <a:moveTo>
                    <a:pt x="1127" y="858"/>
                  </a:moveTo>
                  <a:lnTo>
                    <a:pt x="1127" y="858"/>
                  </a:lnTo>
                  <a:cubicBezTo>
                    <a:pt x="1146" y="858"/>
                    <a:pt x="1160" y="877"/>
                    <a:pt x="1160" y="895"/>
                  </a:cubicBezTo>
                  <a:cubicBezTo>
                    <a:pt x="1160" y="913"/>
                    <a:pt x="1146" y="928"/>
                    <a:pt x="1127" y="928"/>
                  </a:cubicBezTo>
                  <a:cubicBezTo>
                    <a:pt x="1105" y="928"/>
                    <a:pt x="1090" y="913"/>
                    <a:pt x="1090" y="895"/>
                  </a:cubicBezTo>
                  <a:cubicBezTo>
                    <a:pt x="1090" y="877"/>
                    <a:pt x="1105" y="858"/>
                    <a:pt x="1127" y="858"/>
                  </a:cubicBezTo>
                  <a:moveTo>
                    <a:pt x="1127" y="1243"/>
                  </a:moveTo>
                  <a:lnTo>
                    <a:pt x="1127" y="1243"/>
                  </a:lnTo>
                  <a:cubicBezTo>
                    <a:pt x="1146" y="1243"/>
                    <a:pt x="1160" y="1258"/>
                    <a:pt x="1160" y="1276"/>
                  </a:cubicBezTo>
                  <a:cubicBezTo>
                    <a:pt x="1160" y="1295"/>
                    <a:pt x="1146" y="1313"/>
                    <a:pt x="1127" y="1313"/>
                  </a:cubicBezTo>
                  <a:cubicBezTo>
                    <a:pt x="1105" y="1313"/>
                    <a:pt x="1090" y="1295"/>
                    <a:pt x="1090" y="1276"/>
                  </a:cubicBezTo>
                  <a:cubicBezTo>
                    <a:pt x="1090" y="1258"/>
                    <a:pt x="1105" y="1243"/>
                    <a:pt x="1127" y="1243"/>
                  </a:cubicBezTo>
                  <a:moveTo>
                    <a:pt x="1061" y="1349"/>
                  </a:moveTo>
                  <a:lnTo>
                    <a:pt x="1061" y="1349"/>
                  </a:lnTo>
                  <a:cubicBezTo>
                    <a:pt x="1068" y="1357"/>
                    <a:pt x="1076" y="1361"/>
                    <a:pt x="1079" y="1364"/>
                  </a:cubicBezTo>
                  <a:cubicBezTo>
                    <a:pt x="1061" y="1493"/>
                    <a:pt x="1061" y="1493"/>
                    <a:pt x="1061" y="1493"/>
                  </a:cubicBezTo>
                  <a:cubicBezTo>
                    <a:pt x="1032" y="1496"/>
                    <a:pt x="1010" y="1511"/>
                    <a:pt x="991" y="1533"/>
                  </a:cubicBezTo>
                  <a:cubicBezTo>
                    <a:pt x="889" y="1481"/>
                    <a:pt x="889" y="1481"/>
                    <a:pt x="889" y="1481"/>
                  </a:cubicBezTo>
                  <a:cubicBezTo>
                    <a:pt x="892" y="1471"/>
                    <a:pt x="892" y="1460"/>
                    <a:pt x="889" y="1449"/>
                  </a:cubicBezTo>
                  <a:lnTo>
                    <a:pt x="1061" y="1349"/>
                  </a:lnTo>
                  <a:moveTo>
                    <a:pt x="1021" y="1610"/>
                  </a:moveTo>
                  <a:lnTo>
                    <a:pt x="1021" y="1610"/>
                  </a:lnTo>
                  <a:cubicBezTo>
                    <a:pt x="1021" y="1581"/>
                    <a:pt x="1046" y="1555"/>
                    <a:pt x="1076" y="1555"/>
                  </a:cubicBezTo>
                  <a:cubicBezTo>
                    <a:pt x="1109" y="1555"/>
                    <a:pt x="1131" y="1581"/>
                    <a:pt x="1131" y="1610"/>
                  </a:cubicBezTo>
                  <a:cubicBezTo>
                    <a:pt x="1131" y="1643"/>
                    <a:pt x="1109" y="1665"/>
                    <a:pt x="1076" y="1665"/>
                  </a:cubicBezTo>
                  <a:cubicBezTo>
                    <a:pt x="1046" y="1665"/>
                    <a:pt x="1021" y="1643"/>
                    <a:pt x="1021" y="1610"/>
                  </a:cubicBezTo>
                  <a:moveTo>
                    <a:pt x="1197" y="1606"/>
                  </a:moveTo>
                  <a:lnTo>
                    <a:pt x="1197" y="1606"/>
                  </a:lnTo>
                  <a:cubicBezTo>
                    <a:pt x="1318" y="1562"/>
                    <a:pt x="1318" y="1562"/>
                    <a:pt x="1318" y="1562"/>
                  </a:cubicBezTo>
                  <a:cubicBezTo>
                    <a:pt x="1325" y="1573"/>
                    <a:pt x="1332" y="1581"/>
                    <a:pt x="1343" y="1588"/>
                  </a:cubicBezTo>
                  <a:cubicBezTo>
                    <a:pt x="1274" y="1933"/>
                    <a:pt x="1274" y="1933"/>
                    <a:pt x="1274" y="1933"/>
                  </a:cubicBezTo>
                  <a:cubicBezTo>
                    <a:pt x="1270" y="1933"/>
                    <a:pt x="1266" y="1933"/>
                    <a:pt x="1263" y="1933"/>
                  </a:cubicBezTo>
                  <a:cubicBezTo>
                    <a:pt x="1153" y="1701"/>
                    <a:pt x="1153" y="1701"/>
                    <a:pt x="1153" y="1701"/>
                  </a:cubicBezTo>
                  <a:cubicBezTo>
                    <a:pt x="1182" y="1676"/>
                    <a:pt x="1197" y="1643"/>
                    <a:pt x="1197" y="1606"/>
                  </a:cubicBezTo>
                  <a:moveTo>
                    <a:pt x="1417" y="1408"/>
                  </a:moveTo>
                  <a:lnTo>
                    <a:pt x="1417" y="1408"/>
                  </a:lnTo>
                  <a:cubicBezTo>
                    <a:pt x="1402" y="1229"/>
                    <a:pt x="1402" y="1229"/>
                    <a:pt x="1402" y="1229"/>
                  </a:cubicBezTo>
                  <a:cubicBezTo>
                    <a:pt x="1413" y="1225"/>
                    <a:pt x="1424" y="1217"/>
                    <a:pt x="1431" y="1207"/>
                  </a:cubicBezTo>
                  <a:cubicBezTo>
                    <a:pt x="1640" y="1309"/>
                    <a:pt x="1640" y="1309"/>
                    <a:pt x="1640" y="1309"/>
                  </a:cubicBezTo>
                  <a:cubicBezTo>
                    <a:pt x="1640" y="1320"/>
                    <a:pt x="1640" y="1335"/>
                    <a:pt x="1644" y="1349"/>
                  </a:cubicBezTo>
                  <a:cubicBezTo>
                    <a:pt x="1461" y="1437"/>
                    <a:pt x="1461" y="1437"/>
                    <a:pt x="1461" y="1437"/>
                  </a:cubicBezTo>
                  <a:cubicBezTo>
                    <a:pt x="1450" y="1423"/>
                    <a:pt x="1435" y="1416"/>
                    <a:pt x="1417" y="1408"/>
                  </a:cubicBezTo>
                  <a:moveTo>
                    <a:pt x="1670" y="1251"/>
                  </a:moveTo>
                  <a:lnTo>
                    <a:pt x="1670" y="1251"/>
                  </a:lnTo>
                  <a:cubicBezTo>
                    <a:pt x="1461" y="1152"/>
                    <a:pt x="1461" y="1152"/>
                    <a:pt x="1461" y="1152"/>
                  </a:cubicBezTo>
                  <a:cubicBezTo>
                    <a:pt x="1461" y="1141"/>
                    <a:pt x="1461" y="1129"/>
                    <a:pt x="1457" y="1122"/>
                  </a:cubicBezTo>
                  <a:cubicBezTo>
                    <a:pt x="1519" y="1085"/>
                    <a:pt x="1519" y="1085"/>
                    <a:pt x="1519" y="1085"/>
                  </a:cubicBezTo>
                  <a:cubicBezTo>
                    <a:pt x="1534" y="1078"/>
                    <a:pt x="1538" y="1064"/>
                    <a:pt x="1534" y="1049"/>
                  </a:cubicBezTo>
                  <a:cubicBezTo>
                    <a:pt x="1527" y="1027"/>
                    <a:pt x="1505" y="1020"/>
                    <a:pt x="1490" y="1031"/>
                  </a:cubicBezTo>
                  <a:cubicBezTo>
                    <a:pt x="1424" y="1067"/>
                    <a:pt x="1424" y="1067"/>
                    <a:pt x="1424" y="1067"/>
                  </a:cubicBezTo>
                  <a:cubicBezTo>
                    <a:pt x="1420" y="1064"/>
                    <a:pt x="1413" y="1060"/>
                    <a:pt x="1410" y="1056"/>
                  </a:cubicBezTo>
                  <a:cubicBezTo>
                    <a:pt x="1439" y="877"/>
                    <a:pt x="1439" y="877"/>
                    <a:pt x="1439" y="877"/>
                  </a:cubicBezTo>
                  <a:cubicBezTo>
                    <a:pt x="1472" y="873"/>
                    <a:pt x="1498" y="858"/>
                    <a:pt x="1516" y="836"/>
                  </a:cubicBezTo>
                  <a:cubicBezTo>
                    <a:pt x="1662" y="902"/>
                    <a:pt x="1662" y="902"/>
                    <a:pt x="1662" y="902"/>
                  </a:cubicBezTo>
                  <a:cubicBezTo>
                    <a:pt x="1662" y="910"/>
                    <a:pt x="1662" y="921"/>
                    <a:pt x="1666" y="928"/>
                  </a:cubicBezTo>
                  <a:cubicBezTo>
                    <a:pt x="1607" y="961"/>
                    <a:pt x="1607" y="961"/>
                    <a:pt x="1607" y="961"/>
                  </a:cubicBezTo>
                  <a:cubicBezTo>
                    <a:pt x="1596" y="968"/>
                    <a:pt x="1589" y="987"/>
                    <a:pt x="1596" y="1001"/>
                  </a:cubicBezTo>
                  <a:cubicBezTo>
                    <a:pt x="1604" y="1020"/>
                    <a:pt x="1622" y="1027"/>
                    <a:pt x="1640" y="1016"/>
                  </a:cubicBezTo>
                  <a:cubicBezTo>
                    <a:pt x="1695" y="983"/>
                    <a:pt x="1695" y="983"/>
                    <a:pt x="1695" y="983"/>
                  </a:cubicBezTo>
                  <a:cubicBezTo>
                    <a:pt x="1706" y="990"/>
                    <a:pt x="1718" y="998"/>
                    <a:pt x="1728" y="1001"/>
                  </a:cubicBezTo>
                  <a:cubicBezTo>
                    <a:pt x="1728" y="1214"/>
                    <a:pt x="1728" y="1214"/>
                    <a:pt x="1728" y="1214"/>
                  </a:cubicBezTo>
                  <a:cubicBezTo>
                    <a:pt x="1706" y="1221"/>
                    <a:pt x="1684" y="1232"/>
                    <a:pt x="1670" y="1251"/>
                  </a:cubicBezTo>
                  <a:moveTo>
                    <a:pt x="1794" y="910"/>
                  </a:moveTo>
                  <a:lnTo>
                    <a:pt x="1794" y="910"/>
                  </a:lnTo>
                  <a:cubicBezTo>
                    <a:pt x="1794" y="928"/>
                    <a:pt x="1780" y="943"/>
                    <a:pt x="1762" y="943"/>
                  </a:cubicBezTo>
                  <a:cubicBezTo>
                    <a:pt x="1743" y="943"/>
                    <a:pt x="1725" y="928"/>
                    <a:pt x="1725" y="910"/>
                  </a:cubicBezTo>
                  <a:cubicBezTo>
                    <a:pt x="1725" y="891"/>
                    <a:pt x="1743" y="877"/>
                    <a:pt x="1762" y="877"/>
                  </a:cubicBezTo>
                  <a:cubicBezTo>
                    <a:pt x="1780" y="877"/>
                    <a:pt x="1794" y="891"/>
                    <a:pt x="1794" y="910"/>
                  </a:cubicBezTo>
                  <a:moveTo>
                    <a:pt x="1721" y="627"/>
                  </a:moveTo>
                  <a:lnTo>
                    <a:pt x="1721" y="627"/>
                  </a:lnTo>
                  <a:cubicBezTo>
                    <a:pt x="1721" y="646"/>
                    <a:pt x="1706" y="660"/>
                    <a:pt x="1688" y="660"/>
                  </a:cubicBezTo>
                  <a:cubicBezTo>
                    <a:pt x="1670" y="660"/>
                    <a:pt x="1655" y="646"/>
                    <a:pt x="1655" y="627"/>
                  </a:cubicBezTo>
                  <a:cubicBezTo>
                    <a:pt x="1655" y="609"/>
                    <a:pt x="1670" y="595"/>
                    <a:pt x="1688" y="595"/>
                  </a:cubicBezTo>
                  <a:cubicBezTo>
                    <a:pt x="1706" y="595"/>
                    <a:pt x="1721" y="609"/>
                    <a:pt x="1721" y="627"/>
                  </a:cubicBezTo>
                  <a:moveTo>
                    <a:pt x="1622" y="554"/>
                  </a:moveTo>
                  <a:lnTo>
                    <a:pt x="1622" y="554"/>
                  </a:lnTo>
                  <a:cubicBezTo>
                    <a:pt x="1600" y="576"/>
                    <a:pt x="1589" y="609"/>
                    <a:pt x="1593" y="642"/>
                  </a:cubicBezTo>
                  <a:cubicBezTo>
                    <a:pt x="1512" y="682"/>
                    <a:pt x="1512" y="682"/>
                    <a:pt x="1512" y="682"/>
                  </a:cubicBezTo>
                  <a:cubicBezTo>
                    <a:pt x="1505" y="671"/>
                    <a:pt x="1498" y="664"/>
                    <a:pt x="1486" y="660"/>
                  </a:cubicBezTo>
                  <a:cubicBezTo>
                    <a:pt x="1552" y="422"/>
                    <a:pt x="1552" y="422"/>
                    <a:pt x="1552" y="422"/>
                  </a:cubicBezTo>
                  <a:cubicBezTo>
                    <a:pt x="1556" y="422"/>
                    <a:pt x="1560" y="422"/>
                    <a:pt x="1567" y="422"/>
                  </a:cubicBezTo>
                  <a:lnTo>
                    <a:pt x="1622" y="554"/>
                  </a:lnTo>
                  <a:moveTo>
                    <a:pt x="1215" y="67"/>
                  </a:moveTo>
                  <a:lnTo>
                    <a:pt x="1215" y="67"/>
                  </a:lnTo>
                  <a:cubicBezTo>
                    <a:pt x="1234" y="67"/>
                    <a:pt x="1252" y="81"/>
                    <a:pt x="1252" y="99"/>
                  </a:cubicBezTo>
                  <a:cubicBezTo>
                    <a:pt x="1252" y="118"/>
                    <a:pt x="1234" y="132"/>
                    <a:pt x="1215" y="132"/>
                  </a:cubicBezTo>
                  <a:cubicBezTo>
                    <a:pt x="1197" y="132"/>
                    <a:pt x="1182" y="118"/>
                    <a:pt x="1182" y="99"/>
                  </a:cubicBezTo>
                  <a:cubicBezTo>
                    <a:pt x="1182" y="81"/>
                    <a:pt x="1197" y="67"/>
                    <a:pt x="1215" y="67"/>
                  </a:cubicBezTo>
                  <a:moveTo>
                    <a:pt x="1138" y="158"/>
                  </a:moveTo>
                  <a:lnTo>
                    <a:pt x="1138" y="158"/>
                  </a:lnTo>
                  <a:cubicBezTo>
                    <a:pt x="1146" y="169"/>
                    <a:pt x="1153" y="176"/>
                    <a:pt x="1164" y="184"/>
                  </a:cubicBezTo>
                  <a:cubicBezTo>
                    <a:pt x="1120" y="378"/>
                    <a:pt x="1120" y="378"/>
                    <a:pt x="1120" y="378"/>
                  </a:cubicBezTo>
                  <a:cubicBezTo>
                    <a:pt x="1098" y="378"/>
                    <a:pt x="1072" y="385"/>
                    <a:pt x="1058" y="400"/>
                  </a:cubicBezTo>
                  <a:cubicBezTo>
                    <a:pt x="900" y="275"/>
                    <a:pt x="900" y="275"/>
                    <a:pt x="900" y="275"/>
                  </a:cubicBezTo>
                  <a:cubicBezTo>
                    <a:pt x="907" y="261"/>
                    <a:pt x="911" y="246"/>
                    <a:pt x="907" y="228"/>
                  </a:cubicBezTo>
                  <a:lnTo>
                    <a:pt x="1138" y="158"/>
                  </a:lnTo>
                  <a:moveTo>
                    <a:pt x="735" y="231"/>
                  </a:moveTo>
                  <a:lnTo>
                    <a:pt x="735" y="231"/>
                  </a:lnTo>
                  <a:cubicBezTo>
                    <a:pt x="735" y="202"/>
                    <a:pt x="760" y="176"/>
                    <a:pt x="790" y="176"/>
                  </a:cubicBezTo>
                  <a:cubicBezTo>
                    <a:pt x="823" y="176"/>
                    <a:pt x="845" y="202"/>
                    <a:pt x="845" y="231"/>
                  </a:cubicBezTo>
                  <a:cubicBezTo>
                    <a:pt x="845" y="261"/>
                    <a:pt x="823" y="287"/>
                    <a:pt x="790" y="287"/>
                  </a:cubicBezTo>
                  <a:cubicBezTo>
                    <a:pt x="760" y="287"/>
                    <a:pt x="735" y="261"/>
                    <a:pt x="735" y="231"/>
                  </a:cubicBezTo>
                  <a:moveTo>
                    <a:pt x="794" y="668"/>
                  </a:moveTo>
                  <a:lnTo>
                    <a:pt x="794" y="668"/>
                  </a:lnTo>
                  <a:cubicBezTo>
                    <a:pt x="812" y="668"/>
                    <a:pt x="826" y="682"/>
                    <a:pt x="826" y="701"/>
                  </a:cubicBezTo>
                  <a:cubicBezTo>
                    <a:pt x="826" y="719"/>
                    <a:pt x="812" y="737"/>
                    <a:pt x="794" y="737"/>
                  </a:cubicBezTo>
                  <a:cubicBezTo>
                    <a:pt x="775" y="737"/>
                    <a:pt x="760" y="719"/>
                    <a:pt x="760" y="701"/>
                  </a:cubicBezTo>
                  <a:cubicBezTo>
                    <a:pt x="760" y="682"/>
                    <a:pt x="775" y="668"/>
                    <a:pt x="794" y="668"/>
                  </a:cubicBezTo>
                  <a:moveTo>
                    <a:pt x="493" y="910"/>
                  </a:moveTo>
                  <a:lnTo>
                    <a:pt x="493" y="910"/>
                  </a:lnTo>
                  <a:cubicBezTo>
                    <a:pt x="731" y="774"/>
                    <a:pt x="731" y="774"/>
                    <a:pt x="731" y="774"/>
                  </a:cubicBezTo>
                  <a:cubicBezTo>
                    <a:pt x="768" y="803"/>
                    <a:pt x="819" y="803"/>
                    <a:pt x="856" y="774"/>
                  </a:cubicBezTo>
                  <a:cubicBezTo>
                    <a:pt x="1032" y="873"/>
                    <a:pt x="1032" y="873"/>
                    <a:pt x="1032" y="873"/>
                  </a:cubicBezTo>
                  <a:cubicBezTo>
                    <a:pt x="1021" y="921"/>
                    <a:pt x="1050" y="968"/>
                    <a:pt x="1094" y="983"/>
                  </a:cubicBezTo>
                  <a:cubicBezTo>
                    <a:pt x="1094" y="1185"/>
                    <a:pt x="1094" y="1185"/>
                    <a:pt x="1094" y="1185"/>
                  </a:cubicBezTo>
                  <a:cubicBezTo>
                    <a:pt x="1050" y="1199"/>
                    <a:pt x="1021" y="1247"/>
                    <a:pt x="1032" y="1295"/>
                  </a:cubicBezTo>
                  <a:cubicBezTo>
                    <a:pt x="859" y="1393"/>
                    <a:pt x="859" y="1393"/>
                    <a:pt x="859" y="1393"/>
                  </a:cubicBezTo>
                  <a:cubicBezTo>
                    <a:pt x="823" y="1361"/>
                    <a:pt x="768" y="1361"/>
                    <a:pt x="731" y="1393"/>
                  </a:cubicBezTo>
                  <a:cubicBezTo>
                    <a:pt x="493" y="1258"/>
                    <a:pt x="493" y="1258"/>
                    <a:pt x="493" y="1258"/>
                  </a:cubicBezTo>
                  <a:cubicBezTo>
                    <a:pt x="493" y="910"/>
                    <a:pt x="493" y="910"/>
                    <a:pt x="493" y="910"/>
                  </a:cubicBezTo>
                  <a:moveTo>
                    <a:pt x="823" y="1452"/>
                  </a:moveTo>
                  <a:lnTo>
                    <a:pt x="823" y="1452"/>
                  </a:lnTo>
                  <a:cubicBezTo>
                    <a:pt x="838" y="1474"/>
                    <a:pt x="819" y="1504"/>
                    <a:pt x="794" y="1504"/>
                  </a:cubicBezTo>
                  <a:cubicBezTo>
                    <a:pt x="775" y="1504"/>
                    <a:pt x="760" y="1489"/>
                    <a:pt x="760" y="1467"/>
                  </a:cubicBezTo>
                  <a:cubicBezTo>
                    <a:pt x="760" y="1434"/>
                    <a:pt x="804" y="1419"/>
                    <a:pt x="823" y="1452"/>
                  </a:cubicBezTo>
                  <a:moveTo>
                    <a:pt x="790" y="1933"/>
                  </a:moveTo>
                  <a:lnTo>
                    <a:pt x="790" y="1933"/>
                  </a:lnTo>
                  <a:cubicBezTo>
                    <a:pt x="771" y="1933"/>
                    <a:pt x="757" y="1914"/>
                    <a:pt x="757" y="1896"/>
                  </a:cubicBezTo>
                  <a:cubicBezTo>
                    <a:pt x="757" y="1877"/>
                    <a:pt x="771" y="1863"/>
                    <a:pt x="790" y="1863"/>
                  </a:cubicBezTo>
                  <a:cubicBezTo>
                    <a:pt x="808" y="1863"/>
                    <a:pt x="826" y="1877"/>
                    <a:pt x="826" y="1896"/>
                  </a:cubicBezTo>
                  <a:cubicBezTo>
                    <a:pt x="826" y="1914"/>
                    <a:pt x="808" y="1933"/>
                    <a:pt x="790" y="1933"/>
                  </a:cubicBezTo>
                  <a:moveTo>
                    <a:pt x="889" y="1892"/>
                  </a:moveTo>
                  <a:lnTo>
                    <a:pt x="889" y="1892"/>
                  </a:lnTo>
                  <a:cubicBezTo>
                    <a:pt x="889" y="1881"/>
                    <a:pt x="885" y="1866"/>
                    <a:pt x="878" y="1856"/>
                  </a:cubicBezTo>
                  <a:cubicBezTo>
                    <a:pt x="1021" y="1713"/>
                    <a:pt x="1021" y="1713"/>
                    <a:pt x="1021" y="1713"/>
                  </a:cubicBezTo>
                  <a:cubicBezTo>
                    <a:pt x="1043" y="1727"/>
                    <a:pt x="1072" y="1731"/>
                    <a:pt x="1098" y="1727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197" y="1965"/>
                    <a:pt x="1190" y="1977"/>
                    <a:pt x="1182" y="1984"/>
                  </a:cubicBezTo>
                  <a:lnTo>
                    <a:pt x="889" y="1892"/>
                  </a:lnTo>
                  <a:moveTo>
                    <a:pt x="1281" y="2105"/>
                  </a:moveTo>
                  <a:lnTo>
                    <a:pt x="1281" y="2105"/>
                  </a:lnTo>
                  <a:cubicBezTo>
                    <a:pt x="1252" y="2105"/>
                    <a:pt x="1226" y="2079"/>
                    <a:pt x="1226" y="2050"/>
                  </a:cubicBezTo>
                  <a:cubicBezTo>
                    <a:pt x="1226" y="2021"/>
                    <a:pt x="1252" y="1995"/>
                    <a:pt x="1281" y="1995"/>
                  </a:cubicBezTo>
                  <a:cubicBezTo>
                    <a:pt x="1310" y="1995"/>
                    <a:pt x="1336" y="2021"/>
                    <a:pt x="1336" y="2050"/>
                  </a:cubicBezTo>
                  <a:cubicBezTo>
                    <a:pt x="1336" y="2079"/>
                    <a:pt x="1310" y="2105"/>
                    <a:pt x="1281" y="2105"/>
                  </a:cubicBezTo>
                  <a:moveTo>
                    <a:pt x="1648" y="1713"/>
                  </a:moveTo>
                  <a:lnTo>
                    <a:pt x="1648" y="1713"/>
                  </a:lnTo>
                  <a:cubicBezTo>
                    <a:pt x="1630" y="1713"/>
                    <a:pt x="1615" y="1694"/>
                    <a:pt x="1615" y="1676"/>
                  </a:cubicBezTo>
                  <a:cubicBezTo>
                    <a:pt x="1615" y="1657"/>
                    <a:pt x="1630" y="1643"/>
                    <a:pt x="1648" y="1643"/>
                  </a:cubicBezTo>
                  <a:cubicBezTo>
                    <a:pt x="1666" y="1643"/>
                    <a:pt x="1681" y="1657"/>
                    <a:pt x="1681" y="1676"/>
                  </a:cubicBezTo>
                  <a:cubicBezTo>
                    <a:pt x="1681" y="1694"/>
                    <a:pt x="1666" y="1713"/>
                    <a:pt x="1648" y="1713"/>
                  </a:cubicBezTo>
                  <a:moveTo>
                    <a:pt x="1644" y="1581"/>
                  </a:moveTo>
                  <a:lnTo>
                    <a:pt x="1644" y="1581"/>
                  </a:lnTo>
                  <a:cubicBezTo>
                    <a:pt x="1626" y="1581"/>
                    <a:pt x="1604" y="1588"/>
                    <a:pt x="1589" y="1599"/>
                  </a:cubicBezTo>
                  <a:cubicBezTo>
                    <a:pt x="1486" y="1529"/>
                    <a:pt x="1486" y="1529"/>
                    <a:pt x="1486" y="1529"/>
                  </a:cubicBezTo>
                  <a:cubicBezTo>
                    <a:pt x="1490" y="1518"/>
                    <a:pt x="1490" y="1504"/>
                    <a:pt x="1490" y="1493"/>
                  </a:cubicBezTo>
                  <a:cubicBezTo>
                    <a:pt x="1670" y="1405"/>
                    <a:pt x="1670" y="1405"/>
                    <a:pt x="1670" y="1405"/>
                  </a:cubicBezTo>
                  <a:cubicBezTo>
                    <a:pt x="1677" y="1416"/>
                    <a:pt x="1684" y="1419"/>
                    <a:pt x="1695" y="1427"/>
                  </a:cubicBezTo>
                  <a:lnTo>
                    <a:pt x="1644" y="1581"/>
                  </a:lnTo>
                  <a:moveTo>
                    <a:pt x="1758" y="1383"/>
                  </a:moveTo>
                  <a:lnTo>
                    <a:pt x="1758" y="1383"/>
                  </a:lnTo>
                  <a:cubicBezTo>
                    <a:pt x="1728" y="1383"/>
                    <a:pt x="1703" y="1357"/>
                    <a:pt x="1703" y="1328"/>
                  </a:cubicBezTo>
                  <a:cubicBezTo>
                    <a:pt x="1703" y="1298"/>
                    <a:pt x="1728" y="1273"/>
                    <a:pt x="1758" y="1273"/>
                  </a:cubicBezTo>
                  <a:cubicBezTo>
                    <a:pt x="1787" y="1273"/>
                    <a:pt x="1813" y="1298"/>
                    <a:pt x="1813" y="1328"/>
                  </a:cubicBezTo>
                  <a:cubicBezTo>
                    <a:pt x="1813" y="1357"/>
                    <a:pt x="1787" y="1383"/>
                    <a:pt x="1758" y="1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664;p48">
              <a:extLst>
                <a:ext uri="{FF2B5EF4-FFF2-40B4-BE49-F238E27FC236}">
                  <a16:creationId xmlns:a16="http://schemas.microsoft.com/office/drawing/2014/main" id="{9DBEB98F-7CF7-410F-A81B-071AEC5EFC32}"/>
                </a:ext>
              </a:extLst>
            </p:cNvPr>
            <p:cNvSpPr/>
            <p:nvPr/>
          </p:nvSpPr>
          <p:spPr>
            <a:xfrm>
              <a:off x="1647689" y="1563462"/>
              <a:ext cx="60351" cy="71976"/>
            </a:xfrm>
            <a:custGeom>
              <a:avLst/>
              <a:gdLst/>
              <a:ahLst/>
              <a:cxnLst/>
              <a:rect l="l" t="t" r="r" b="b"/>
              <a:pathLst>
                <a:path w="244" h="291" extrusionOk="0">
                  <a:moveTo>
                    <a:pt x="76" y="235"/>
                  </a:moveTo>
                  <a:lnTo>
                    <a:pt x="76" y="235"/>
                  </a:lnTo>
                  <a:cubicBezTo>
                    <a:pt x="168" y="235"/>
                    <a:pt x="168" y="235"/>
                    <a:pt x="168" y="235"/>
                  </a:cubicBezTo>
                  <a:cubicBezTo>
                    <a:pt x="182" y="272"/>
                    <a:pt x="182" y="272"/>
                    <a:pt x="182" y="272"/>
                  </a:cubicBezTo>
                  <a:cubicBezTo>
                    <a:pt x="190" y="287"/>
                    <a:pt x="208" y="294"/>
                    <a:pt x="223" y="290"/>
                  </a:cubicBezTo>
                  <a:cubicBezTo>
                    <a:pt x="241" y="283"/>
                    <a:pt x="249" y="265"/>
                    <a:pt x="241" y="246"/>
                  </a:cubicBezTo>
                  <a:cubicBezTo>
                    <a:pt x="135" y="-29"/>
                    <a:pt x="161" y="34"/>
                    <a:pt x="157" y="23"/>
                  </a:cubicBezTo>
                  <a:cubicBezTo>
                    <a:pt x="142" y="-7"/>
                    <a:pt x="98" y="-7"/>
                    <a:pt x="87" y="23"/>
                  </a:cubicBezTo>
                  <a:cubicBezTo>
                    <a:pt x="3" y="246"/>
                    <a:pt x="3" y="246"/>
                    <a:pt x="3" y="246"/>
                  </a:cubicBezTo>
                  <a:cubicBezTo>
                    <a:pt x="-5" y="265"/>
                    <a:pt x="6" y="287"/>
                    <a:pt x="25" y="290"/>
                  </a:cubicBezTo>
                  <a:cubicBezTo>
                    <a:pt x="39" y="294"/>
                    <a:pt x="58" y="283"/>
                    <a:pt x="61" y="268"/>
                  </a:cubicBezTo>
                  <a:lnTo>
                    <a:pt x="76" y="235"/>
                  </a:lnTo>
                  <a:moveTo>
                    <a:pt x="146" y="173"/>
                  </a:moveTo>
                  <a:lnTo>
                    <a:pt x="146" y="173"/>
                  </a:lnTo>
                  <a:cubicBezTo>
                    <a:pt x="98" y="173"/>
                    <a:pt x="98" y="173"/>
                    <a:pt x="98" y="173"/>
                  </a:cubicBezTo>
                  <a:cubicBezTo>
                    <a:pt x="124" y="111"/>
                    <a:pt x="124" y="111"/>
                    <a:pt x="124" y="111"/>
                  </a:cubicBezTo>
                  <a:lnTo>
                    <a:pt x="146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65;p48">
              <a:extLst>
                <a:ext uri="{FF2B5EF4-FFF2-40B4-BE49-F238E27FC236}">
                  <a16:creationId xmlns:a16="http://schemas.microsoft.com/office/drawing/2014/main" id="{3EBD7D69-C533-48EE-9468-11BF1984294D}"/>
                </a:ext>
              </a:extLst>
            </p:cNvPr>
            <p:cNvSpPr/>
            <p:nvPr/>
          </p:nvSpPr>
          <p:spPr>
            <a:xfrm>
              <a:off x="1726344" y="1562473"/>
              <a:ext cx="16324" cy="71976"/>
            </a:xfrm>
            <a:custGeom>
              <a:avLst/>
              <a:gdLst/>
              <a:ahLst/>
              <a:cxnLst/>
              <a:rect l="l" t="t" r="r" b="b"/>
              <a:pathLst>
                <a:path w="66" h="291" extrusionOk="0">
                  <a:moveTo>
                    <a:pt x="66" y="258"/>
                  </a:moveTo>
                  <a:lnTo>
                    <a:pt x="66" y="258"/>
                  </a:lnTo>
                  <a:cubicBezTo>
                    <a:pt x="66" y="34"/>
                    <a:pt x="66" y="34"/>
                    <a:pt x="66" y="34"/>
                  </a:cubicBezTo>
                  <a:cubicBezTo>
                    <a:pt x="66" y="16"/>
                    <a:pt x="51" y="5"/>
                    <a:pt x="37" y="1"/>
                  </a:cubicBezTo>
                  <a:cubicBezTo>
                    <a:pt x="19" y="-3"/>
                    <a:pt x="0" y="12"/>
                    <a:pt x="0" y="34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9"/>
                    <a:pt x="19" y="294"/>
                    <a:pt x="37" y="291"/>
                  </a:cubicBezTo>
                  <a:cubicBezTo>
                    <a:pt x="51" y="291"/>
                    <a:pt x="66" y="276"/>
                    <a:pt x="66" y="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D2E71B-A041-4F42-89A5-E7FDCDD7CED5}"/>
              </a:ext>
            </a:extLst>
          </p:cNvPr>
          <p:cNvSpPr txBox="1"/>
          <p:nvPr/>
        </p:nvSpPr>
        <p:spPr>
          <a:xfrm>
            <a:off x="9058274" y="212255"/>
            <a:ext cx="254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err="1">
                <a:solidFill>
                  <a:schemeClr val="bg1"/>
                </a:solidFill>
              </a:rPr>
              <a:t>Про</a:t>
            </a:r>
            <a:r>
              <a:rPr lang="ru-RU" sz="2000" dirty="0" err="1">
                <a:solidFill>
                  <a:schemeClr val="bg1"/>
                </a:solidFill>
              </a:rPr>
              <a:t>Ассистент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649" name="Прямоугольник: скругленные углы 1648">
            <a:extLst>
              <a:ext uri="{FF2B5EF4-FFF2-40B4-BE49-F238E27FC236}">
                <a16:creationId xmlns:a16="http://schemas.microsoft.com/office/drawing/2014/main" id="{F0A2EA89-427C-4345-81DB-136EEC752760}"/>
              </a:ext>
            </a:extLst>
          </p:cNvPr>
          <p:cNvSpPr/>
          <p:nvPr/>
        </p:nvSpPr>
        <p:spPr>
          <a:xfrm>
            <a:off x="0" y="649462"/>
            <a:ext cx="9058274" cy="1067146"/>
          </a:xfrm>
          <a:prstGeom prst="roundRect">
            <a:avLst/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3D2AED-020B-414D-AA68-703E3FBD4BB8}"/>
              </a:ext>
            </a:extLst>
          </p:cNvPr>
          <p:cNvSpPr txBox="1"/>
          <p:nvPr/>
        </p:nvSpPr>
        <p:spPr>
          <a:xfrm>
            <a:off x="1028698" y="739353"/>
            <a:ext cx="10557043" cy="97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3600" b="1" dirty="0">
                <a:solidFill>
                  <a:schemeClr val="bg1"/>
                </a:solidFill>
              </a:rPr>
              <a:t>Помощь сотрудникам в обработке результатов опросов с открытыми ответами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80E2B96-DFF5-45B1-AC6E-D40A7A887D93}"/>
              </a:ext>
            </a:extLst>
          </p:cNvPr>
          <p:cNvSpPr txBox="1"/>
          <p:nvPr/>
        </p:nvSpPr>
        <p:spPr>
          <a:xfrm>
            <a:off x="1134533" y="2241240"/>
            <a:ext cx="5784427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b="1" dirty="0"/>
              <a:t>Автоматизация маркетинговых исследований</a:t>
            </a:r>
          </a:p>
        </p:txBody>
      </p:sp>
    </p:spTree>
    <p:extLst>
      <p:ext uri="{BB962C8B-B14F-4D97-AF65-F5344CB8AC3E}">
        <p14:creationId xmlns:p14="http://schemas.microsoft.com/office/powerpoint/2010/main" val="1643989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id="{A6A3E236-64C8-4933-B347-35C11D9C7813}"/>
              </a:ext>
            </a:extLst>
          </p:cNvPr>
          <p:cNvSpPr/>
          <p:nvPr/>
        </p:nvSpPr>
        <p:spPr>
          <a:xfrm>
            <a:off x="1028697" y="5323388"/>
            <a:ext cx="10982328" cy="1274952"/>
          </a:xfrm>
          <a:prstGeom prst="roundRect">
            <a:avLst>
              <a:gd name="adj" fmla="val 5964"/>
            </a:avLst>
          </a:prstGeom>
          <a:solidFill>
            <a:srgbClr val="7A69F3">
              <a:alpha val="10000"/>
            </a:srgbClr>
          </a:solidFill>
          <a:ln w="19050">
            <a:gradFill flip="none" rotWithShape="1">
              <a:gsLst>
                <a:gs pos="0">
                  <a:srgbClr val="7A69F3"/>
                </a:gs>
                <a:gs pos="56000">
                  <a:srgbClr val="F14CFE"/>
                </a:gs>
                <a:gs pos="90000">
                  <a:srgbClr val="00B050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C8CC7B0-45AE-4DF7-A511-770D9744005C}"/>
              </a:ext>
            </a:extLst>
          </p:cNvPr>
          <p:cNvSpPr/>
          <p:nvPr/>
        </p:nvSpPr>
        <p:spPr>
          <a:xfrm>
            <a:off x="1028697" y="3429000"/>
            <a:ext cx="10982328" cy="1796015"/>
          </a:xfrm>
          <a:prstGeom prst="roundRect">
            <a:avLst>
              <a:gd name="adj" fmla="val 5964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43DEB16-BA7D-4289-BA20-DC030B22F9BD}"/>
              </a:ext>
            </a:extLst>
          </p:cNvPr>
          <p:cNvSpPr/>
          <p:nvPr/>
        </p:nvSpPr>
        <p:spPr>
          <a:xfrm>
            <a:off x="1028697" y="2041957"/>
            <a:ext cx="10982328" cy="1274952"/>
          </a:xfrm>
          <a:prstGeom prst="roundRect">
            <a:avLst>
              <a:gd name="adj" fmla="val 5964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C7DA95-6DE3-4BA6-BFBA-F7F899DCD6B7}"/>
              </a:ext>
            </a:extLst>
          </p:cNvPr>
          <p:cNvSpPr txBox="1"/>
          <p:nvPr/>
        </p:nvSpPr>
        <p:spPr>
          <a:xfrm>
            <a:off x="1134533" y="2154778"/>
            <a:ext cx="2186383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b="1" dirty="0"/>
              <a:t>Кейс: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602C43-C8A8-478E-AD74-A07460BF9F09}"/>
              </a:ext>
            </a:extLst>
          </p:cNvPr>
          <p:cNvSpPr txBox="1"/>
          <p:nvPr/>
        </p:nvSpPr>
        <p:spPr>
          <a:xfrm>
            <a:off x="1448477" y="2356862"/>
            <a:ext cx="4385681" cy="86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Часто для презентаций и артов нужна картинка по заданной теме и приходится тратить время на ее поиск в интернете, или нужно выполнить нехитрые действия с ней вроде изменения или удаления фона, н даже эти действия требуют от сотрудника навыка владения соответствующим ПО для </a:t>
            </a:r>
            <a:r>
              <a:rPr lang="ru-RU" dirty="0" err="1"/>
              <a:t>фотошопа</a:t>
            </a:r>
            <a:r>
              <a:rPr lang="ru-RU" dirty="0"/>
              <a:t>.</a:t>
            </a:r>
          </a:p>
        </p:txBody>
      </p:sp>
      <p:grpSp>
        <p:nvGrpSpPr>
          <p:cNvPr id="59" name="Google Shape;13188;p67">
            <a:extLst>
              <a:ext uri="{FF2B5EF4-FFF2-40B4-BE49-F238E27FC236}">
                <a16:creationId xmlns:a16="http://schemas.microsoft.com/office/drawing/2014/main" id="{AD8B53BE-992E-4347-B0C3-988127737F83}"/>
              </a:ext>
            </a:extLst>
          </p:cNvPr>
          <p:cNvGrpSpPr/>
          <p:nvPr/>
        </p:nvGrpSpPr>
        <p:grpSpPr>
          <a:xfrm>
            <a:off x="1250699" y="2429698"/>
            <a:ext cx="256086" cy="276874"/>
            <a:chOff x="2659458" y="1500275"/>
            <a:chExt cx="332261" cy="359232"/>
          </a:xfrm>
        </p:grpSpPr>
        <p:sp>
          <p:nvSpPr>
            <p:cNvPr id="60" name="Google Shape;13189;p67">
              <a:extLst>
                <a:ext uri="{FF2B5EF4-FFF2-40B4-BE49-F238E27FC236}">
                  <a16:creationId xmlns:a16="http://schemas.microsoft.com/office/drawing/2014/main" id="{3B2FC014-11F3-4274-8DAA-BF74903193C2}"/>
                </a:ext>
              </a:extLst>
            </p:cNvPr>
            <p:cNvSpPr/>
            <p:nvPr/>
          </p:nvSpPr>
          <p:spPr>
            <a:xfrm>
              <a:off x="2957234" y="1800015"/>
              <a:ext cx="34486" cy="59361"/>
            </a:xfrm>
            <a:custGeom>
              <a:avLst/>
              <a:gdLst/>
              <a:ahLst/>
              <a:cxnLst/>
              <a:rect l="l" t="t" r="r" b="b"/>
              <a:pathLst>
                <a:path w="1317" h="2267" extrusionOk="0">
                  <a:moveTo>
                    <a:pt x="0" y="1"/>
                  </a:moveTo>
                  <a:lnTo>
                    <a:pt x="248" y="1909"/>
                  </a:lnTo>
                  <a:cubicBezTo>
                    <a:pt x="277" y="2147"/>
                    <a:pt x="465" y="2267"/>
                    <a:pt x="655" y="2267"/>
                  </a:cubicBezTo>
                  <a:cubicBezTo>
                    <a:pt x="844" y="2267"/>
                    <a:pt x="1035" y="2147"/>
                    <a:pt x="1069" y="1909"/>
                  </a:cubicBezTo>
                  <a:lnTo>
                    <a:pt x="1317" y="1"/>
                  </a:ln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190;p67">
              <a:extLst>
                <a:ext uri="{FF2B5EF4-FFF2-40B4-BE49-F238E27FC236}">
                  <a16:creationId xmlns:a16="http://schemas.microsoft.com/office/drawing/2014/main" id="{2DE03872-1942-4D3F-9413-9712771E0E33}"/>
                </a:ext>
              </a:extLst>
            </p:cNvPr>
            <p:cNvSpPr/>
            <p:nvPr/>
          </p:nvSpPr>
          <p:spPr>
            <a:xfrm>
              <a:off x="2974463" y="1800015"/>
              <a:ext cx="17256" cy="59492"/>
            </a:xfrm>
            <a:custGeom>
              <a:avLst/>
              <a:gdLst/>
              <a:ahLst/>
              <a:cxnLst/>
              <a:rect l="l" t="t" r="r" b="b"/>
              <a:pathLst>
                <a:path w="659" h="2272" extrusionOk="0">
                  <a:moveTo>
                    <a:pt x="0" y="1"/>
                  </a:moveTo>
                  <a:lnTo>
                    <a:pt x="0" y="2271"/>
                  </a:lnTo>
                  <a:cubicBezTo>
                    <a:pt x="201" y="2262"/>
                    <a:pt x="382" y="2109"/>
                    <a:pt x="411" y="1909"/>
                  </a:cubicBezTo>
                  <a:lnTo>
                    <a:pt x="659" y="1"/>
                  </a:lnTo>
                  <a:close/>
                </a:path>
              </a:pathLst>
            </a:custGeom>
            <a:solidFill>
              <a:srgbClr val="738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191;p67">
              <a:extLst>
                <a:ext uri="{FF2B5EF4-FFF2-40B4-BE49-F238E27FC236}">
                  <a16:creationId xmlns:a16="http://schemas.microsoft.com/office/drawing/2014/main" id="{C2B8C69B-768B-4C52-BDDF-BBAACFE11DC7}"/>
                </a:ext>
              </a:extLst>
            </p:cNvPr>
            <p:cNvSpPr/>
            <p:nvPr/>
          </p:nvSpPr>
          <p:spPr>
            <a:xfrm>
              <a:off x="2659458" y="1500275"/>
              <a:ext cx="266066" cy="358970"/>
            </a:xfrm>
            <a:custGeom>
              <a:avLst/>
              <a:gdLst/>
              <a:ahLst/>
              <a:cxnLst/>
              <a:rect l="l" t="t" r="r" b="b"/>
              <a:pathLst>
                <a:path w="10161" h="13709" extrusionOk="0">
                  <a:moveTo>
                    <a:pt x="3034" y="0"/>
                  </a:moveTo>
                  <a:lnTo>
                    <a:pt x="1" y="3034"/>
                  </a:lnTo>
                  <a:lnTo>
                    <a:pt x="1" y="13489"/>
                  </a:lnTo>
                  <a:cubicBezTo>
                    <a:pt x="1" y="13613"/>
                    <a:pt x="105" y="13709"/>
                    <a:pt x="220" y="13709"/>
                  </a:cubicBezTo>
                  <a:lnTo>
                    <a:pt x="9941" y="13709"/>
                  </a:lnTo>
                  <a:cubicBezTo>
                    <a:pt x="10065" y="13709"/>
                    <a:pt x="10161" y="13613"/>
                    <a:pt x="10161" y="13489"/>
                  </a:cubicBezTo>
                  <a:lnTo>
                    <a:pt x="10161" y="219"/>
                  </a:lnTo>
                  <a:cubicBezTo>
                    <a:pt x="10161" y="95"/>
                    <a:pt x="10056" y="0"/>
                    <a:pt x="9932" y="0"/>
                  </a:cubicBezTo>
                  <a:close/>
                </a:path>
              </a:pathLst>
            </a:custGeom>
            <a:solidFill>
              <a:srgbClr val="F0F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192;p67">
              <a:extLst>
                <a:ext uri="{FF2B5EF4-FFF2-40B4-BE49-F238E27FC236}">
                  <a16:creationId xmlns:a16="http://schemas.microsoft.com/office/drawing/2014/main" id="{A413644B-53E9-4592-8F21-9BD59BD80451}"/>
                </a:ext>
              </a:extLst>
            </p:cNvPr>
            <p:cNvSpPr/>
            <p:nvPr/>
          </p:nvSpPr>
          <p:spPr>
            <a:xfrm>
              <a:off x="2659458" y="1500275"/>
              <a:ext cx="92459" cy="92197"/>
            </a:xfrm>
            <a:custGeom>
              <a:avLst/>
              <a:gdLst/>
              <a:ahLst/>
              <a:cxnLst/>
              <a:rect l="l" t="t" r="r" b="b"/>
              <a:pathLst>
                <a:path w="3531" h="3521" extrusionOk="0">
                  <a:moveTo>
                    <a:pt x="3034" y="0"/>
                  </a:moveTo>
                  <a:lnTo>
                    <a:pt x="1" y="3034"/>
                  </a:lnTo>
                  <a:lnTo>
                    <a:pt x="1" y="3520"/>
                  </a:lnTo>
                  <a:lnTo>
                    <a:pt x="3301" y="3520"/>
                  </a:lnTo>
                  <a:cubicBezTo>
                    <a:pt x="3425" y="3520"/>
                    <a:pt x="3530" y="3425"/>
                    <a:pt x="3530" y="3301"/>
                  </a:cubicBezTo>
                  <a:lnTo>
                    <a:pt x="3530" y="0"/>
                  </a:lnTo>
                  <a:close/>
                </a:path>
              </a:pathLst>
            </a:custGeom>
            <a:solidFill>
              <a:srgbClr val="C8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3193;p67">
              <a:extLst>
                <a:ext uri="{FF2B5EF4-FFF2-40B4-BE49-F238E27FC236}">
                  <a16:creationId xmlns:a16="http://schemas.microsoft.com/office/drawing/2014/main" id="{F617839D-11D0-4678-95E9-BFF4257A5396}"/>
                </a:ext>
              </a:extLst>
            </p:cNvPr>
            <p:cNvSpPr/>
            <p:nvPr/>
          </p:nvSpPr>
          <p:spPr>
            <a:xfrm>
              <a:off x="2659458" y="1500275"/>
              <a:ext cx="266066" cy="358970"/>
            </a:xfrm>
            <a:custGeom>
              <a:avLst/>
              <a:gdLst/>
              <a:ahLst/>
              <a:cxnLst/>
              <a:rect l="l" t="t" r="r" b="b"/>
              <a:pathLst>
                <a:path w="10161" h="13709" extrusionOk="0">
                  <a:moveTo>
                    <a:pt x="9254" y="0"/>
                  </a:moveTo>
                  <a:lnTo>
                    <a:pt x="9254" y="12774"/>
                  </a:lnTo>
                  <a:lnTo>
                    <a:pt x="1" y="12774"/>
                  </a:lnTo>
                  <a:lnTo>
                    <a:pt x="1" y="13489"/>
                  </a:lnTo>
                  <a:cubicBezTo>
                    <a:pt x="1" y="13613"/>
                    <a:pt x="105" y="13709"/>
                    <a:pt x="229" y="13709"/>
                  </a:cubicBezTo>
                  <a:lnTo>
                    <a:pt x="9932" y="13709"/>
                  </a:lnTo>
                  <a:cubicBezTo>
                    <a:pt x="10056" y="13709"/>
                    <a:pt x="10161" y="13613"/>
                    <a:pt x="10161" y="13489"/>
                  </a:cubicBezTo>
                  <a:lnTo>
                    <a:pt x="10161" y="219"/>
                  </a:lnTo>
                  <a:cubicBezTo>
                    <a:pt x="10161" y="95"/>
                    <a:pt x="10056" y="0"/>
                    <a:pt x="9932" y="0"/>
                  </a:cubicBezTo>
                  <a:close/>
                </a:path>
              </a:pathLst>
            </a:custGeom>
            <a:solidFill>
              <a:srgbClr val="C8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194;p67">
              <a:extLst>
                <a:ext uri="{FF2B5EF4-FFF2-40B4-BE49-F238E27FC236}">
                  <a16:creationId xmlns:a16="http://schemas.microsoft.com/office/drawing/2014/main" id="{EC6A5E82-98BC-40C5-AB26-6208960BFD38}"/>
                </a:ext>
              </a:extLst>
            </p:cNvPr>
            <p:cNvSpPr/>
            <p:nvPr/>
          </p:nvSpPr>
          <p:spPr>
            <a:xfrm>
              <a:off x="2659458" y="1500275"/>
              <a:ext cx="79471" cy="79445"/>
            </a:xfrm>
            <a:custGeom>
              <a:avLst/>
              <a:gdLst/>
              <a:ahLst/>
              <a:cxnLst/>
              <a:rect l="l" t="t" r="r" b="b"/>
              <a:pathLst>
                <a:path w="3035" h="3034" extrusionOk="0">
                  <a:moveTo>
                    <a:pt x="3034" y="0"/>
                  </a:moveTo>
                  <a:lnTo>
                    <a:pt x="1" y="3034"/>
                  </a:lnTo>
                  <a:lnTo>
                    <a:pt x="2815" y="3034"/>
                  </a:lnTo>
                  <a:cubicBezTo>
                    <a:pt x="2939" y="3034"/>
                    <a:pt x="3034" y="2929"/>
                    <a:pt x="3034" y="2814"/>
                  </a:cubicBezTo>
                  <a:lnTo>
                    <a:pt x="3034" y="0"/>
                  </a:lnTo>
                  <a:close/>
                </a:path>
              </a:pathLst>
            </a:custGeom>
            <a:solidFill>
              <a:srgbClr val="DFE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195;p67">
              <a:extLst>
                <a:ext uri="{FF2B5EF4-FFF2-40B4-BE49-F238E27FC236}">
                  <a16:creationId xmlns:a16="http://schemas.microsoft.com/office/drawing/2014/main" id="{BA3A7859-6EDF-408F-9D5F-72C4ECF5BDC9}"/>
                </a:ext>
              </a:extLst>
            </p:cNvPr>
            <p:cNvSpPr/>
            <p:nvPr/>
          </p:nvSpPr>
          <p:spPr>
            <a:xfrm>
              <a:off x="2710414" y="1744817"/>
              <a:ext cx="164154" cy="11024"/>
            </a:xfrm>
            <a:custGeom>
              <a:avLst/>
              <a:gdLst/>
              <a:ahLst/>
              <a:cxnLst/>
              <a:rect l="l" t="t" r="r" b="b"/>
              <a:pathLst>
                <a:path w="6269" h="421" extrusionOk="0">
                  <a:moveTo>
                    <a:pt x="258" y="1"/>
                  </a:moveTo>
                  <a:cubicBezTo>
                    <a:pt x="1" y="20"/>
                    <a:pt x="1" y="401"/>
                    <a:pt x="258" y="420"/>
                  </a:cubicBezTo>
                  <a:lnTo>
                    <a:pt x="6011" y="420"/>
                  </a:lnTo>
                  <a:cubicBezTo>
                    <a:pt x="6268" y="401"/>
                    <a:pt x="6268" y="20"/>
                    <a:pt x="6011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196;p67">
              <a:extLst>
                <a:ext uri="{FF2B5EF4-FFF2-40B4-BE49-F238E27FC236}">
                  <a16:creationId xmlns:a16="http://schemas.microsoft.com/office/drawing/2014/main" id="{48B9E96B-1EB0-4072-834A-702711D59A6E}"/>
                </a:ext>
              </a:extLst>
            </p:cNvPr>
            <p:cNvSpPr/>
            <p:nvPr/>
          </p:nvSpPr>
          <p:spPr>
            <a:xfrm>
              <a:off x="2785853" y="1811013"/>
              <a:ext cx="88715" cy="11024"/>
            </a:xfrm>
            <a:custGeom>
              <a:avLst/>
              <a:gdLst/>
              <a:ahLst/>
              <a:cxnLst/>
              <a:rect l="l" t="t" r="r" b="b"/>
              <a:pathLst>
                <a:path w="3388" h="421" extrusionOk="0">
                  <a:moveTo>
                    <a:pt x="258" y="1"/>
                  </a:moveTo>
                  <a:cubicBezTo>
                    <a:pt x="1" y="20"/>
                    <a:pt x="1" y="392"/>
                    <a:pt x="258" y="420"/>
                  </a:cubicBezTo>
                  <a:lnTo>
                    <a:pt x="3130" y="420"/>
                  </a:lnTo>
                  <a:cubicBezTo>
                    <a:pt x="3387" y="392"/>
                    <a:pt x="3387" y="20"/>
                    <a:pt x="31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3197;p67">
              <a:extLst>
                <a:ext uri="{FF2B5EF4-FFF2-40B4-BE49-F238E27FC236}">
                  <a16:creationId xmlns:a16="http://schemas.microsoft.com/office/drawing/2014/main" id="{0BD5312E-E539-4749-8794-6907A3095D3D}"/>
                </a:ext>
              </a:extLst>
            </p:cNvPr>
            <p:cNvSpPr/>
            <p:nvPr/>
          </p:nvSpPr>
          <p:spPr>
            <a:xfrm>
              <a:off x="2710414" y="1717349"/>
              <a:ext cx="164154" cy="10998"/>
            </a:xfrm>
            <a:custGeom>
              <a:avLst/>
              <a:gdLst/>
              <a:ahLst/>
              <a:cxnLst/>
              <a:rect l="l" t="t" r="r" b="b"/>
              <a:pathLst>
                <a:path w="6269" h="420" extrusionOk="0">
                  <a:moveTo>
                    <a:pt x="258" y="0"/>
                  </a:moveTo>
                  <a:cubicBezTo>
                    <a:pt x="1" y="19"/>
                    <a:pt x="1" y="391"/>
                    <a:pt x="258" y="420"/>
                  </a:cubicBezTo>
                  <a:lnTo>
                    <a:pt x="6011" y="420"/>
                  </a:lnTo>
                  <a:cubicBezTo>
                    <a:pt x="6268" y="391"/>
                    <a:pt x="6268" y="19"/>
                    <a:pt x="6011" y="0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198;p67">
              <a:extLst>
                <a:ext uri="{FF2B5EF4-FFF2-40B4-BE49-F238E27FC236}">
                  <a16:creationId xmlns:a16="http://schemas.microsoft.com/office/drawing/2014/main" id="{6A728DE1-29A0-428E-AD5B-79E0E86424F5}"/>
                </a:ext>
              </a:extLst>
            </p:cNvPr>
            <p:cNvSpPr/>
            <p:nvPr/>
          </p:nvSpPr>
          <p:spPr>
            <a:xfrm>
              <a:off x="2710414" y="1689855"/>
              <a:ext cx="164154" cy="11024"/>
            </a:xfrm>
            <a:custGeom>
              <a:avLst/>
              <a:gdLst/>
              <a:ahLst/>
              <a:cxnLst/>
              <a:rect l="l" t="t" r="r" b="b"/>
              <a:pathLst>
                <a:path w="6269" h="421" extrusionOk="0">
                  <a:moveTo>
                    <a:pt x="258" y="1"/>
                  </a:moveTo>
                  <a:cubicBezTo>
                    <a:pt x="1" y="20"/>
                    <a:pt x="1" y="401"/>
                    <a:pt x="258" y="421"/>
                  </a:cubicBezTo>
                  <a:lnTo>
                    <a:pt x="6011" y="421"/>
                  </a:lnTo>
                  <a:cubicBezTo>
                    <a:pt x="6268" y="401"/>
                    <a:pt x="6268" y="20"/>
                    <a:pt x="6011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3199;p67">
              <a:extLst>
                <a:ext uri="{FF2B5EF4-FFF2-40B4-BE49-F238E27FC236}">
                  <a16:creationId xmlns:a16="http://schemas.microsoft.com/office/drawing/2014/main" id="{E3B7E9F2-4C84-479B-ACCB-C6B7F34F6CA0}"/>
                </a:ext>
              </a:extLst>
            </p:cNvPr>
            <p:cNvSpPr/>
            <p:nvPr/>
          </p:nvSpPr>
          <p:spPr>
            <a:xfrm>
              <a:off x="2709576" y="1662360"/>
              <a:ext cx="165830" cy="11050"/>
            </a:xfrm>
            <a:custGeom>
              <a:avLst/>
              <a:gdLst/>
              <a:ahLst/>
              <a:cxnLst/>
              <a:rect l="l" t="t" r="r" b="b"/>
              <a:pathLst>
                <a:path w="6333" h="422" extrusionOk="0">
                  <a:moveTo>
                    <a:pt x="272" y="1"/>
                  </a:moveTo>
                  <a:cubicBezTo>
                    <a:pt x="0" y="1"/>
                    <a:pt x="0" y="422"/>
                    <a:pt x="272" y="422"/>
                  </a:cubicBezTo>
                  <a:cubicBezTo>
                    <a:pt x="278" y="422"/>
                    <a:pt x="284" y="422"/>
                    <a:pt x="290" y="421"/>
                  </a:cubicBezTo>
                  <a:lnTo>
                    <a:pt x="6043" y="421"/>
                  </a:lnTo>
                  <a:cubicBezTo>
                    <a:pt x="6049" y="422"/>
                    <a:pt x="6055" y="422"/>
                    <a:pt x="6061" y="422"/>
                  </a:cubicBezTo>
                  <a:cubicBezTo>
                    <a:pt x="6333" y="422"/>
                    <a:pt x="6333" y="1"/>
                    <a:pt x="6061" y="1"/>
                  </a:cubicBezTo>
                  <a:cubicBezTo>
                    <a:pt x="6055" y="1"/>
                    <a:pt x="6049" y="1"/>
                    <a:pt x="6043" y="1"/>
                  </a:cubicBezTo>
                  <a:lnTo>
                    <a:pt x="290" y="1"/>
                  </a:lnTo>
                  <a:cubicBezTo>
                    <a:pt x="284" y="1"/>
                    <a:pt x="278" y="1"/>
                    <a:pt x="272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3200;p67">
              <a:extLst>
                <a:ext uri="{FF2B5EF4-FFF2-40B4-BE49-F238E27FC236}">
                  <a16:creationId xmlns:a16="http://schemas.microsoft.com/office/drawing/2014/main" id="{FAC8BA27-B650-4A46-B9C1-17E67F1C2F4A}"/>
                </a:ext>
              </a:extLst>
            </p:cNvPr>
            <p:cNvSpPr/>
            <p:nvPr/>
          </p:nvSpPr>
          <p:spPr>
            <a:xfrm>
              <a:off x="2774515" y="1581423"/>
              <a:ext cx="23357" cy="62242"/>
            </a:xfrm>
            <a:custGeom>
              <a:avLst/>
              <a:gdLst/>
              <a:ahLst/>
              <a:cxnLst/>
              <a:rect l="l" t="t" r="r" b="b"/>
              <a:pathLst>
                <a:path w="892" h="2377" extrusionOk="0">
                  <a:moveTo>
                    <a:pt x="273" y="1"/>
                  </a:moveTo>
                  <a:cubicBezTo>
                    <a:pt x="1" y="1"/>
                    <a:pt x="1" y="422"/>
                    <a:pt x="273" y="422"/>
                  </a:cubicBezTo>
                  <a:cubicBezTo>
                    <a:pt x="279" y="422"/>
                    <a:pt x="285" y="422"/>
                    <a:pt x="291" y="421"/>
                  </a:cubicBezTo>
                  <a:lnTo>
                    <a:pt x="472" y="421"/>
                  </a:lnTo>
                  <a:lnTo>
                    <a:pt x="472" y="2167"/>
                  </a:lnTo>
                  <a:cubicBezTo>
                    <a:pt x="472" y="2282"/>
                    <a:pt x="567" y="2377"/>
                    <a:pt x="682" y="2377"/>
                  </a:cubicBezTo>
                  <a:cubicBezTo>
                    <a:pt x="796" y="2377"/>
                    <a:pt x="892" y="2282"/>
                    <a:pt x="892" y="2167"/>
                  </a:cubicBezTo>
                  <a:lnTo>
                    <a:pt x="892" y="211"/>
                  </a:lnTo>
                  <a:cubicBezTo>
                    <a:pt x="892" y="97"/>
                    <a:pt x="796" y="1"/>
                    <a:pt x="682" y="1"/>
                  </a:cubicBezTo>
                  <a:lnTo>
                    <a:pt x="291" y="1"/>
                  </a:lnTo>
                  <a:cubicBezTo>
                    <a:pt x="285" y="1"/>
                    <a:pt x="279" y="1"/>
                    <a:pt x="273" y="1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201;p67">
              <a:extLst>
                <a:ext uri="{FF2B5EF4-FFF2-40B4-BE49-F238E27FC236}">
                  <a16:creationId xmlns:a16="http://schemas.microsoft.com/office/drawing/2014/main" id="{4E9DD0EB-358D-46A8-8533-7133C7458A0D}"/>
                </a:ext>
              </a:extLst>
            </p:cNvPr>
            <p:cNvSpPr/>
            <p:nvPr/>
          </p:nvSpPr>
          <p:spPr>
            <a:xfrm>
              <a:off x="2773782" y="1635364"/>
              <a:ext cx="37183" cy="10814"/>
            </a:xfrm>
            <a:custGeom>
              <a:avLst/>
              <a:gdLst/>
              <a:ahLst/>
              <a:cxnLst/>
              <a:rect l="l" t="t" r="r" b="b"/>
              <a:pathLst>
                <a:path w="1420" h="413" extrusionOk="0">
                  <a:moveTo>
                    <a:pt x="273" y="1"/>
                  </a:moveTo>
                  <a:cubicBezTo>
                    <a:pt x="0" y="1"/>
                    <a:pt x="3" y="413"/>
                    <a:pt x="281" y="413"/>
                  </a:cubicBezTo>
                  <a:cubicBezTo>
                    <a:pt x="287" y="413"/>
                    <a:pt x="293" y="413"/>
                    <a:pt x="300" y="412"/>
                  </a:cubicBezTo>
                  <a:lnTo>
                    <a:pt x="1130" y="412"/>
                  </a:lnTo>
                  <a:cubicBezTo>
                    <a:pt x="1136" y="413"/>
                    <a:pt x="1141" y="413"/>
                    <a:pt x="1147" y="413"/>
                  </a:cubicBezTo>
                  <a:cubicBezTo>
                    <a:pt x="1417" y="413"/>
                    <a:pt x="1419" y="1"/>
                    <a:pt x="1156" y="1"/>
                  </a:cubicBezTo>
                  <a:cubicBezTo>
                    <a:pt x="1147" y="1"/>
                    <a:pt x="1138" y="1"/>
                    <a:pt x="1130" y="2"/>
                  </a:cubicBezTo>
                  <a:lnTo>
                    <a:pt x="300" y="2"/>
                  </a:lnTo>
                  <a:cubicBezTo>
                    <a:pt x="290" y="1"/>
                    <a:pt x="281" y="1"/>
                    <a:pt x="273" y="1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202;p67">
              <a:extLst>
                <a:ext uri="{FF2B5EF4-FFF2-40B4-BE49-F238E27FC236}">
                  <a16:creationId xmlns:a16="http://schemas.microsoft.com/office/drawing/2014/main" id="{F94CEAC6-FCFD-409C-AF6A-006E8C1CF7D1}"/>
                </a:ext>
              </a:extLst>
            </p:cNvPr>
            <p:cNvSpPr/>
            <p:nvPr/>
          </p:nvSpPr>
          <p:spPr>
            <a:xfrm>
              <a:off x="2777866" y="1561103"/>
              <a:ext cx="20005" cy="17125"/>
            </a:xfrm>
            <a:custGeom>
              <a:avLst/>
              <a:gdLst/>
              <a:ahLst/>
              <a:cxnLst/>
              <a:rect l="l" t="t" r="r" b="b"/>
              <a:pathLst>
                <a:path w="764" h="654" extrusionOk="0">
                  <a:moveTo>
                    <a:pt x="439" y="0"/>
                  </a:moveTo>
                  <a:cubicBezTo>
                    <a:pt x="358" y="0"/>
                    <a:pt x="276" y="31"/>
                    <a:pt x="210" y="100"/>
                  </a:cubicBezTo>
                  <a:cubicBezTo>
                    <a:pt x="0" y="300"/>
                    <a:pt x="153" y="653"/>
                    <a:pt x="439" y="653"/>
                  </a:cubicBezTo>
                  <a:cubicBezTo>
                    <a:pt x="621" y="653"/>
                    <a:pt x="764" y="501"/>
                    <a:pt x="764" y="329"/>
                  </a:cubicBezTo>
                  <a:cubicBezTo>
                    <a:pt x="764" y="130"/>
                    <a:pt x="604" y="0"/>
                    <a:pt x="439" y="0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203;p67">
              <a:extLst>
                <a:ext uri="{FF2B5EF4-FFF2-40B4-BE49-F238E27FC236}">
                  <a16:creationId xmlns:a16="http://schemas.microsoft.com/office/drawing/2014/main" id="{2ED3FBFD-C539-4A5F-BD00-DB1FE757DAC5}"/>
                </a:ext>
              </a:extLst>
            </p:cNvPr>
            <p:cNvSpPr/>
            <p:nvPr/>
          </p:nvSpPr>
          <p:spPr>
            <a:xfrm>
              <a:off x="2957234" y="1582941"/>
              <a:ext cx="34486" cy="229852"/>
            </a:xfrm>
            <a:custGeom>
              <a:avLst/>
              <a:gdLst/>
              <a:ahLst/>
              <a:cxnLst/>
              <a:rect l="l" t="t" r="r" b="b"/>
              <a:pathLst>
                <a:path w="1317" h="8778" extrusionOk="0">
                  <a:moveTo>
                    <a:pt x="0" y="1"/>
                  </a:moveTo>
                  <a:lnTo>
                    <a:pt x="0" y="8777"/>
                  </a:lnTo>
                  <a:lnTo>
                    <a:pt x="1317" y="877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204;p67">
              <a:extLst>
                <a:ext uri="{FF2B5EF4-FFF2-40B4-BE49-F238E27FC236}">
                  <a16:creationId xmlns:a16="http://schemas.microsoft.com/office/drawing/2014/main" id="{F596DD54-AE8D-441D-8F6A-533ABC8C2E57}"/>
                </a:ext>
              </a:extLst>
            </p:cNvPr>
            <p:cNvSpPr/>
            <p:nvPr/>
          </p:nvSpPr>
          <p:spPr>
            <a:xfrm>
              <a:off x="2974463" y="1582941"/>
              <a:ext cx="17256" cy="229852"/>
            </a:xfrm>
            <a:custGeom>
              <a:avLst/>
              <a:gdLst/>
              <a:ahLst/>
              <a:cxnLst/>
              <a:rect l="l" t="t" r="r" b="b"/>
              <a:pathLst>
                <a:path w="659" h="8778" extrusionOk="0">
                  <a:moveTo>
                    <a:pt x="0" y="1"/>
                  </a:moveTo>
                  <a:lnTo>
                    <a:pt x="0" y="8777"/>
                  </a:lnTo>
                  <a:lnTo>
                    <a:pt x="659" y="8777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A4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205;p67">
              <a:extLst>
                <a:ext uri="{FF2B5EF4-FFF2-40B4-BE49-F238E27FC236}">
                  <a16:creationId xmlns:a16="http://schemas.microsoft.com/office/drawing/2014/main" id="{E958C82D-819C-4735-8547-C8A02B2A535C}"/>
                </a:ext>
              </a:extLst>
            </p:cNvPr>
            <p:cNvSpPr/>
            <p:nvPr/>
          </p:nvSpPr>
          <p:spPr>
            <a:xfrm>
              <a:off x="2957234" y="1550210"/>
              <a:ext cx="34486" cy="40246"/>
            </a:xfrm>
            <a:custGeom>
              <a:avLst/>
              <a:gdLst/>
              <a:ahLst/>
              <a:cxnLst/>
              <a:rect l="l" t="t" r="r" b="b"/>
              <a:pathLst>
                <a:path w="1317" h="1537" extrusionOk="0">
                  <a:moveTo>
                    <a:pt x="0" y="1"/>
                  </a:moveTo>
                  <a:lnTo>
                    <a:pt x="0" y="1537"/>
                  </a:lnTo>
                  <a:lnTo>
                    <a:pt x="1317" y="153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6A7F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206;p67">
              <a:extLst>
                <a:ext uri="{FF2B5EF4-FFF2-40B4-BE49-F238E27FC236}">
                  <a16:creationId xmlns:a16="http://schemas.microsoft.com/office/drawing/2014/main" id="{AB7A59B0-3183-4CBF-A860-EC4CA983D3A3}"/>
                </a:ext>
              </a:extLst>
            </p:cNvPr>
            <p:cNvSpPr/>
            <p:nvPr/>
          </p:nvSpPr>
          <p:spPr>
            <a:xfrm>
              <a:off x="2974463" y="1550210"/>
              <a:ext cx="17256" cy="40246"/>
            </a:xfrm>
            <a:custGeom>
              <a:avLst/>
              <a:gdLst/>
              <a:ahLst/>
              <a:cxnLst/>
              <a:rect l="l" t="t" r="r" b="b"/>
              <a:pathLst>
                <a:path w="659" h="1537" extrusionOk="0">
                  <a:moveTo>
                    <a:pt x="0" y="1"/>
                  </a:moveTo>
                  <a:lnTo>
                    <a:pt x="0" y="1537"/>
                  </a:lnTo>
                  <a:lnTo>
                    <a:pt x="659" y="1537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5166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207;p67">
              <a:extLst>
                <a:ext uri="{FF2B5EF4-FFF2-40B4-BE49-F238E27FC236}">
                  <a16:creationId xmlns:a16="http://schemas.microsoft.com/office/drawing/2014/main" id="{DA7EA5DA-B883-47A3-80E1-ACD47C7458F5}"/>
                </a:ext>
              </a:extLst>
            </p:cNvPr>
            <p:cNvSpPr/>
            <p:nvPr/>
          </p:nvSpPr>
          <p:spPr>
            <a:xfrm>
              <a:off x="2957234" y="1500275"/>
              <a:ext cx="34486" cy="49961"/>
            </a:xfrm>
            <a:custGeom>
              <a:avLst/>
              <a:gdLst/>
              <a:ahLst/>
              <a:cxnLst/>
              <a:rect l="l" t="t" r="r" b="b"/>
              <a:pathLst>
                <a:path w="1317" h="1908" extrusionOk="0">
                  <a:moveTo>
                    <a:pt x="658" y="0"/>
                  </a:moveTo>
                  <a:cubicBezTo>
                    <a:pt x="296" y="0"/>
                    <a:pt x="0" y="296"/>
                    <a:pt x="0" y="658"/>
                  </a:cubicBezTo>
                  <a:lnTo>
                    <a:pt x="0" y="1908"/>
                  </a:lnTo>
                  <a:lnTo>
                    <a:pt x="1317" y="1908"/>
                  </a:lnTo>
                  <a:lnTo>
                    <a:pt x="1317" y="658"/>
                  </a:lnTo>
                  <a:cubicBezTo>
                    <a:pt x="1317" y="296"/>
                    <a:pt x="1021" y="0"/>
                    <a:pt x="658" y="0"/>
                  </a:cubicBez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208;p67">
              <a:extLst>
                <a:ext uri="{FF2B5EF4-FFF2-40B4-BE49-F238E27FC236}">
                  <a16:creationId xmlns:a16="http://schemas.microsoft.com/office/drawing/2014/main" id="{5E509A77-7F44-4E27-A24D-C511AF62B33A}"/>
                </a:ext>
              </a:extLst>
            </p:cNvPr>
            <p:cNvSpPr/>
            <p:nvPr/>
          </p:nvSpPr>
          <p:spPr>
            <a:xfrm>
              <a:off x="2974463" y="1500275"/>
              <a:ext cx="17256" cy="49961"/>
            </a:xfrm>
            <a:custGeom>
              <a:avLst/>
              <a:gdLst/>
              <a:ahLst/>
              <a:cxnLst/>
              <a:rect l="l" t="t" r="r" b="b"/>
              <a:pathLst>
                <a:path w="659" h="1908" extrusionOk="0">
                  <a:moveTo>
                    <a:pt x="0" y="0"/>
                  </a:moveTo>
                  <a:lnTo>
                    <a:pt x="0" y="1908"/>
                  </a:lnTo>
                  <a:lnTo>
                    <a:pt x="659" y="1908"/>
                  </a:lnTo>
                  <a:lnTo>
                    <a:pt x="659" y="658"/>
                  </a:lnTo>
                  <a:cubicBezTo>
                    <a:pt x="659" y="296"/>
                    <a:pt x="363" y="0"/>
                    <a:pt x="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0342FE0E-F367-4B24-9E54-CC044B6B493C}"/>
              </a:ext>
            </a:extLst>
          </p:cNvPr>
          <p:cNvSpPr txBox="1"/>
          <p:nvPr/>
        </p:nvSpPr>
        <p:spPr>
          <a:xfrm>
            <a:off x="1448477" y="3756168"/>
            <a:ext cx="4558179" cy="40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В чат-бот может быть встроена функция генерации изображений по </a:t>
            </a:r>
            <a:r>
              <a:rPr lang="ru-RU" dirty="0" err="1"/>
              <a:t>промпту</a:t>
            </a:r>
            <a:r>
              <a:rPr lang="ru-RU" dirty="0"/>
              <a:t>.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BF1FCE8-D5BA-4AA1-9258-5ED1B2E2777C}"/>
              </a:ext>
            </a:extLst>
          </p:cNvPr>
          <p:cNvSpPr txBox="1"/>
          <p:nvPr/>
        </p:nvSpPr>
        <p:spPr>
          <a:xfrm>
            <a:off x="1134533" y="3541823"/>
            <a:ext cx="2186383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b="1" dirty="0"/>
              <a:t>Решение</a:t>
            </a:r>
          </a:p>
        </p:txBody>
      </p:sp>
      <p:grpSp>
        <p:nvGrpSpPr>
          <p:cNvPr id="130" name="Google Shape;13188;p67">
            <a:extLst>
              <a:ext uri="{FF2B5EF4-FFF2-40B4-BE49-F238E27FC236}">
                <a16:creationId xmlns:a16="http://schemas.microsoft.com/office/drawing/2014/main" id="{9FA74A68-D79F-4B74-9C21-AD7D19ACB798}"/>
              </a:ext>
            </a:extLst>
          </p:cNvPr>
          <p:cNvGrpSpPr/>
          <p:nvPr/>
        </p:nvGrpSpPr>
        <p:grpSpPr>
          <a:xfrm>
            <a:off x="1250699" y="3816743"/>
            <a:ext cx="256086" cy="276874"/>
            <a:chOff x="2659458" y="1500275"/>
            <a:chExt cx="332261" cy="359232"/>
          </a:xfrm>
        </p:grpSpPr>
        <p:sp>
          <p:nvSpPr>
            <p:cNvPr id="131" name="Google Shape;13189;p67">
              <a:extLst>
                <a:ext uri="{FF2B5EF4-FFF2-40B4-BE49-F238E27FC236}">
                  <a16:creationId xmlns:a16="http://schemas.microsoft.com/office/drawing/2014/main" id="{775FD644-EAC1-4BA0-BA57-A8642BB8224E}"/>
                </a:ext>
              </a:extLst>
            </p:cNvPr>
            <p:cNvSpPr/>
            <p:nvPr/>
          </p:nvSpPr>
          <p:spPr>
            <a:xfrm>
              <a:off x="2957234" y="1800015"/>
              <a:ext cx="34486" cy="59361"/>
            </a:xfrm>
            <a:custGeom>
              <a:avLst/>
              <a:gdLst/>
              <a:ahLst/>
              <a:cxnLst/>
              <a:rect l="l" t="t" r="r" b="b"/>
              <a:pathLst>
                <a:path w="1317" h="2267" extrusionOk="0">
                  <a:moveTo>
                    <a:pt x="0" y="1"/>
                  </a:moveTo>
                  <a:lnTo>
                    <a:pt x="248" y="1909"/>
                  </a:lnTo>
                  <a:cubicBezTo>
                    <a:pt x="277" y="2147"/>
                    <a:pt x="465" y="2267"/>
                    <a:pt x="655" y="2267"/>
                  </a:cubicBezTo>
                  <a:cubicBezTo>
                    <a:pt x="844" y="2267"/>
                    <a:pt x="1035" y="2147"/>
                    <a:pt x="1069" y="1909"/>
                  </a:cubicBezTo>
                  <a:lnTo>
                    <a:pt x="1317" y="1"/>
                  </a:ln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190;p67">
              <a:extLst>
                <a:ext uri="{FF2B5EF4-FFF2-40B4-BE49-F238E27FC236}">
                  <a16:creationId xmlns:a16="http://schemas.microsoft.com/office/drawing/2014/main" id="{62C22DFB-CCE9-43C4-A057-9B05788EFBD2}"/>
                </a:ext>
              </a:extLst>
            </p:cNvPr>
            <p:cNvSpPr/>
            <p:nvPr/>
          </p:nvSpPr>
          <p:spPr>
            <a:xfrm>
              <a:off x="2974463" y="1800015"/>
              <a:ext cx="17256" cy="59492"/>
            </a:xfrm>
            <a:custGeom>
              <a:avLst/>
              <a:gdLst/>
              <a:ahLst/>
              <a:cxnLst/>
              <a:rect l="l" t="t" r="r" b="b"/>
              <a:pathLst>
                <a:path w="659" h="2272" extrusionOk="0">
                  <a:moveTo>
                    <a:pt x="0" y="1"/>
                  </a:moveTo>
                  <a:lnTo>
                    <a:pt x="0" y="2271"/>
                  </a:lnTo>
                  <a:cubicBezTo>
                    <a:pt x="201" y="2262"/>
                    <a:pt x="382" y="2109"/>
                    <a:pt x="411" y="1909"/>
                  </a:cubicBezTo>
                  <a:lnTo>
                    <a:pt x="659" y="1"/>
                  </a:lnTo>
                  <a:close/>
                </a:path>
              </a:pathLst>
            </a:custGeom>
            <a:solidFill>
              <a:srgbClr val="738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191;p67">
              <a:extLst>
                <a:ext uri="{FF2B5EF4-FFF2-40B4-BE49-F238E27FC236}">
                  <a16:creationId xmlns:a16="http://schemas.microsoft.com/office/drawing/2014/main" id="{401F1406-1716-477A-AED5-AD91A0263AF1}"/>
                </a:ext>
              </a:extLst>
            </p:cNvPr>
            <p:cNvSpPr/>
            <p:nvPr/>
          </p:nvSpPr>
          <p:spPr>
            <a:xfrm>
              <a:off x="2659458" y="1500275"/>
              <a:ext cx="266066" cy="358970"/>
            </a:xfrm>
            <a:custGeom>
              <a:avLst/>
              <a:gdLst/>
              <a:ahLst/>
              <a:cxnLst/>
              <a:rect l="l" t="t" r="r" b="b"/>
              <a:pathLst>
                <a:path w="10161" h="13709" extrusionOk="0">
                  <a:moveTo>
                    <a:pt x="3034" y="0"/>
                  </a:moveTo>
                  <a:lnTo>
                    <a:pt x="1" y="3034"/>
                  </a:lnTo>
                  <a:lnTo>
                    <a:pt x="1" y="13489"/>
                  </a:lnTo>
                  <a:cubicBezTo>
                    <a:pt x="1" y="13613"/>
                    <a:pt x="105" y="13709"/>
                    <a:pt x="220" y="13709"/>
                  </a:cubicBezTo>
                  <a:lnTo>
                    <a:pt x="9941" y="13709"/>
                  </a:lnTo>
                  <a:cubicBezTo>
                    <a:pt x="10065" y="13709"/>
                    <a:pt x="10161" y="13613"/>
                    <a:pt x="10161" y="13489"/>
                  </a:cubicBezTo>
                  <a:lnTo>
                    <a:pt x="10161" y="219"/>
                  </a:lnTo>
                  <a:cubicBezTo>
                    <a:pt x="10161" y="95"/>
                    <a:pt x="10056" y="0"/>
                    <a:pt x="9932" y="0"/>
                  </a:cubicBezTo>
                  <a:close/>
                </a:path>
              </a:pathLst>
            </a:custGeom>
            <a:solidFill>
              <a:srgbClr val="F0F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192;p67">
              <a:extLst>
                <a:ext uri="{FF2B5EF4-FFF2-40B4-BE49-F238E27FC236}">
                  <a16:creationId xmlns:a16="http://schemas.microsoft.com/office/drawing/2014/main" id="{F319A054-AD68-46C4-BA1B-F88BB564D992}"/>
                </a:ext>
              </a:extLst>
            </p:cNvPr>
            <p:cNvSpPr/>
            <p:nvPr/>
          </p:nvSpPr>
          <p:spPr>
            <a:xfrm>
              <a:off x="2659458" y="1500275"/>
              <a:ext cx="92459" cy="92197"/>
            </a:xfrm>
            <a:custGeom>
              <a:avLst/>
              <a:gdLst/>
              <a:ahLst/>
              <a:cxnLst/>
              <a:rect l="l" t="t" r="r" b="b"/>
              <a:pathLst>
                <a:path w="3531" h="3521" extrusionOk="0">
                  <a:moveTo>
                    <a:pt x="3034" y="0"/>
                  </a:moveTo>
                  <a:lnTo>
                    <a:pt x="1" y="3034"/>
                  </a:lnTo>
                  <a:lnTo>
                    <a:pt x="1" y="3520"/>
                  </a:lnTo>
                  <a:lnTo>
                    <a:pt x="3301" y="3520"/>
                  </a:lnTo>
                  <a:cubicBezTo>
                    <a:pt x="3425" y="3520"/>
                    <a:pt x="3530" y="3425"/>
                    <a:pt x="3530" y="3301"/>
                  </a:cubicBezTo>
                  <a:lnTo>
                    <a:pt x="3530" y="0"/>
                  </a:lnTo>
                  <a:close/>
                </a:path>
              </a:pathLst>
            </a:custGeom>
            <a:solidFill>
              <a:srgbClr val="C8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193;p67">
              <a:extLst>
                <a:ext uri="{FF2B5EF4-FFF2-40B4-BE49-F238E27FC236}">
                  <a16:creationId xmlns:a16="http://schemas.microsoft.com/office/drawing/2014/main" id="{840235DE-6038-4383-991F-776F073D5483}"/>
                </a:ext>
              </a:extLst>
            </p:cNvPr>
            <p:cNvSpPr/>
            <p:nvPr/>
          </p:nvSpPr>
          <p:spPr>
            <a:xfrm>
              <a:off x="2659458" y="1500275"/>
              <a:ext cx="266066" cy="358970"/>
            </a:xfrm>
            <a:custGeom>
              <a:avLst/>
              <a:gdLst/>
              <a:ahLst/>
              <a:cxnLst/>
              <a:rect l="l" t="t" r="r" b="b"/>
              <a:pathLst>
                <a:path w="10161" h="13709" extrusionOk="0">
                  <a:moveTo>
                    <a:pt x="9254" y="0"/>
                  </a:moveTo>
                  <a:lnTo>
                    <a:pt x="9254" y="12774"/>
                  </a:lnTo>
                  <a:lnTo>
                    <a:pt x="1" y="12774"/>
                  </a:lnTo>
                  <a:lnTo>
                    <a:pt x="1" y="13489"/>
                  </a:lnTo>
                  <a:cubicBezTo>
                    <a:pt x="1" y="13613"/>
                    <a:pt x="105" y="13709"/>
                    <a:pt x="229" y="13709"/>
                  </a:cubicBezTo>
                  <a:lnTo>
                    <a:pt x="9932" y="13709"/>
                  </a:lnTo>
                  <a:cubicBezTo>
                    <a:pt x="10056" y="13709"/>
                    <a:pt x="10161" y="13613"/>
                    <a:pt x="10161" y="13489"/>
                  </a:cubicBezTo>
                  <a:lnTo>
                    <a:pt x="10161" y="219"/>
                  </a:lnTo>
                  <a:cubicBezTo>
                    <a:pt x="10161" y="95"/>
                    <a:pt x="10056" y="0"/>
                    <a:pt x="9932" y="0"/>
                  </a:cubicBezTo>
                  <a:close/>
                </a:path>
              </a:pathLst>
            </a:custGeom>
            <a:solidFill>
              <a:srgbClr val="C8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194;p67">
              <a:extLst>
                <a:ext uri="{FF2B5EF4-FFF2-40B4-BE49-F238E27FC236}">
                  <a16:creationId xmlns:a16="http://schemas.microsoft.com/office/drawing/2014/main" id="{8B6E342F-E3DD-4DE7-8762-2D8A63DE2AE3}"/>
                </a:ext>
              </a:extLst>
            </p:cNvPr>
            <p:cNvSpPr/>
            <p:nvPr/>
          </p:nvSpPr>
          <p:spPr>
            <a:xfrm>
              <a:off x="2659458" y="1500275"/>
              <a:ext cx="79471" cy="79445"/>
            </a:xfrm>
            <a:custGeom>
              <a:avLst/>
              <a:gdLst/>
              <a:ahLst/>
              <a:cxnLst/>
              <a:rect l="l" t="t" r="r" b="b"/>
              <a:pathLst>
                <a:path w="3035" h="3034" extrusionOk="0">
                  <a:moveTo>
                    <a:pt x="3034" y="0"/>
                  </a:moveTo>
                  <a:lnTo>
                    <a:pt x="1" y="3034"/>
                  </a:lnTo>
                  <a:lnTo>
                    <a:pt x="2815" y="3034"/>
                  </a:lnTo>
                  <a:cubicBezTo>
                    <a:pt x="2939" y="3034"/>
                    <a:pt x="3034" y="2929"/>
                    <a:pt x="3034" y="2814"/>
                  </a:cubicBezTo>
                  <a:lnTo>
                    <a:pt x="3034" y="0"/>
                  </a:lnTo>
                  <a:close/>
                </a:path>
              </a:pathLst>
            </a:custGeom>
            <a:solidFill>
              <a:srgbClr val="DFE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195;p67">
              <a:extLst>
                <a:ext uri="{FF2B5EF4-FFF2-40B4-BE49-F238E27FC236}">
                  <a16:creationId xmlns:a16="http://schemas.microsoft.com/office/drawing/2014/main" id="{9A062712-ADB5-4174-8891-B31CA0135421}"/>
                </a:ext>
              </a:extLst>
            </p:cNvPr>
            <p:cNvSpPr/>
            <p:nvPr/>
          </p:nvSpPr>
          <p:spPr>
            <a:xfrm>
              <a:off x="2710414" y="1744817"/>
              <a:ext cx="164154" cy="11024"/>
            </a:xfrm>
            <a:custGeom>
              <a:avLst/>
              <a:gdLst/>
              <a:ahLst/>
              <a:cxnLst/>
              <a:rect l="l" t="t" r="r" b="b"/>
              <a:pathLst>
                <a:path w="6269" h="421" extrusionOk="0">
                  <a:moveTo>
                    <a:pt x="258" y="1"/>
                  </a:moveTo>
                  <a:cubicBezTo>
                    <a:pt x="1" y="20"/>
                    <a:pt x="1" y="401"/>
                    <a:pt x="258" y="420"/>
                  </a:cubicBezTo>
                  <a:lnTo>
                    <a:pt x="6011" y="420"/>
                  </a:lnTo>
                  <a:cubicBezTo>
                    <a:pt x="6268" y="401"/>
                    <a:pt x="6268" y="20"/>
                    <a:pt x="6011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196;p67">
              <a:extLst>
                <a:ext uri="{FF2B5EF4-FFF2-40B4-BE49-F238E27FC236}">
                  <a16:creationId xmlns:a16="http://schemas.microsoft.com/office/drawing/2014/main" id="{DE67FE1E-AE54-4F8F-896E-54374187D989}"/>
                </a:ext>
              </a:extLst>
            </p:cNvPr>
            <p:cNvSpPr/>
            <p:nvPr/>
          </p:nvSpPr>
          <p:spPr>
            <a:xfrm>
              <a:off x="2785853" y="1811013"/>
              <a:ext cx="88715" cy="11024"/>
            </a:xfrm>
            <a:custGeom>
              <a:avLst/>
              <a:gdLst/>
              <a:ahLst/>
              <a:cxnLst/>
              <a:rect l="l" t="t" r="r" b="b"/>
              <a:pathLst>
                <a:path w="3388" h="421" extrusionOk="0">
                  <a:moveTo>
                    <a:pt x="258" y="1"/>
                  </a:moveTo>
                  <a:cubicBezTo>
                    <a:pt x="1" y="20"/>
                    <a:pt x="1" y="392"/>
                    <a:pt x="258" y="420"/>
                  </a:cubicBezTo>
                  <a:lnTo>
                    <a:pt x="3130" y="420"/>
                  </a:lnTo>
                  <a:cubicBezTo>
                    <a:pt x="3387" y="392"/>
                    <a:pt x="3387" y="20"/>
                    <a:pt x="31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197;p67">
              <a:extLst>
                <a:ext uri="{FF2B5EF4-FFF2-40B4-BE49-F238E27FC236}">
                  <a16:creationId xmlns:a16="http://schemas.microsoft.com/office/drawing/2014/main" id="{55C487E7-7E39-4810-B842-0055E2816A79}"/>
                </a:ext>
              </a:extLst>
            </p:cNvPr>
            <p:cNvSpPr/>
            <p:nvPr/>
          </p:nvSpPr>
          <p:spPr>
            <a:xfrm>
              <a:off x="2710414" y="1717349"/>
              <a:ext cx="164154" cy="10998"/>
            </a:xfrm>
            <a:custGeom>
              <a:avLst/>
              <a:gdLst/>
              <a:ahLst/>
              <a:cxnLst/>
              <a:rect l="l" t="t" r="r" b="b"/>
              <a:pathLst>
                <a:path w="6269" h="420" extrusionOk="0">
                  <a:moveTo>
                    <a:pt x="258" y="0"/>
                  </a:moveTo>
                  <a:cubicBezTo>
                    <a:pt x="1" y="19"/>
                    <a:pt x="1" y="391"/>
                    <a:pt x="258" y="420"/>
                  </a:cubicBezTo>
                  <a:lnTo>
                    <a:pt x="6011" y="420"/>
                  </a:lnTo>
                  <a:cubicBezTo>
                    <a:pt x="6268" y="391"/>
                    <a:pt x="6268" y="19"/>
                    <a:pt x="6011" y="0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198;p67">
              <a:extLst>
                <a:ext uri="{FF2B5EF4-FFF2-40B4-BE49-F238E27FC236}">
                  <a16:creationId xmlns:a16="http://schemas.microsoft.com/office/drawing/2014/main" id="{1A755A0D-D208-4D23-A0AE-B38B7C2BCBBE}"/>
                </a:ext>
              </a:extLst>
            </p:cNvPr>
            <p:cNvSpPr/>
            <p:nvPr/>
          </p:nvSpPr>
          <p:spPr>
            <a:xfrm>
              <a:off x="2710414" y="1689855"/>
              <a:ext cx="164154" cy="11024"/>
            </a:xfrm>
            <a:custGeom>
              <a:avLst/>
              <a:gdLst/>
              <a:ahLst/>
              <a:cxnLst/>
              <a:rect l="l" t="t" r="r" b="b"/>
              <a:pathLst>
                <a:path w="6269" h="421" extrusionOk="0">
                  <a:moveTo>
                    <a:pt x="258" y="1"/>
                  </a:moveTo>
                  <a:cubicBezTo>
                    <a:pt x="1" y="20"/>
                    <a:pt x="1" y="401"/>
                    <a:pt x="258" y="421"/>
                  </a:cubicBezTo>
                  <a:lnTo>
                    <a:pt x="6011" y="421"/>
                  </a:lnTo>
                  <a:cubicBezTo>
                    <a:pt x="6268" y="401"/>
                    <a:pt x="6268" y="20"/>
                    <a:pt x="6011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199;p67">
              <a:extLst>
                <a:ext uri="{FF2B5EF4-FFF2-40B4-BE49-F238E27FC236}">
                  <a16:creationId xmlns:a16="http://schemas.microsoft.com/office/drawing/2014/main" id="{4933F7BD-DAF3-465A-A58D-17657B2DE6B0}"/>
                </a:ext>
              </a:extLst>
            </p:cNvPr>
            <p:cNvSpPr/>
            <p:nvPr/>
          </p:nvSpPr>
          <p:spPr>
            <a:xfrm>
              <a:off x="2709576" y="1662360"/>
              <a:ext cx="165830" cy="11050"/>
            </a:xfrm>
            <a:custGeom>
              <a:avLst/>
              <a:gdLst/>
              <a:ahLst/>
              <a:cxnLst/>
              <a:rect l="l" t="t" r="r" b="b"/>
              <a:pathLst>
                <a:path w="6333" h="422" extrusionOk="0">
                  <a:moveTo>
                    <a:pt x="272" y="1"/>
                  </a:moveTo>
                  <a:cubicBezTo>
                    <a:pt x="0" y="1"/>
                    <a:pt x="0" y="422"/>
                    <a:pt x="272" y="422"/>
                  </a:cubicBezTo>
                  <a:cubicBezTo>
                    <a:pt x="278" y="422"/>
                    <a:pt x="284" y="422"/>
                    <a:pt x="290" y="421"/>
                  </a:cubicBezTo>
                  <a:lnTo>
                    <a:pt x="6043" y="421"/>
                  </a:lnTo>
                  <a:cubicBezTo>
                    <a:pt x="6049" y="422"/>
                    <a:pt x="6055" y="422"/>
                    <a:pt x="6061" y="422"/>
                  </a:cubicBezTo>
                  <a:cubicBezTo>
                    <a:pt x="6333" y="422"/>
                    <a:pt x="6333" y="1"/>
                    <a:pt x="6061" y="1"/>
                  </a:cubicBezTo>
                  <a:cubicBezTo>
                    <a:pt x="6055" y="1"/>
                    <a:pt x="6049" y="1"/>
                    <a:pt x="6043" y="1"/>
                  </a:cubicBezTo>
                  <a:lnTo>
                    <a:pt x="290" y="1"/>
                  </a:lnTo>
                  <a:cubicBezTo>
                    <a:pt x="284" y="1"/>
                    <a:pt x="278" y="1"/>
                    <a:pt x="272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200;p67">
              <a:extLst>
                <a:ext uri="{FF2B5EF4-FFF2-40B4-BE49-F238E27FC236}">
                  <a16:creationId xmlns:a16="http://schemas.microsoft.com/office/drawing/2014/main" id="{319D05DA-88C9-4223-BDD0-AB9702B85723}"/>
                </a:ext>
              </a:extLst>
            </p:cNvPr>
            <p:cNvSpPr/>
            <p:nvPr/>
          </p:nvSpPr>
          <p:spPr>
            <a:xfrm>
              <a:off x="2774515" y="1581423"/>
              <a:ext cx="23357" cy="62242"/>
            </a:xfrm>
            <a:custGeom>
              <a:avLst/>
              <a:gdLst/>
              <a:ahLst/>
              <a:cxnLst/>
              <a:rect l="l" t="t" r="r" b="b"/>
              <a:pathLst>
                <a:path w="892" h="2377" extrusionOk="0">
                  <a:moveTo>
                    <a:pt x="273" y="1"/>
                  </a:moveTo>
                  <a:cubicBezTo>
                    <a:pt x="1" y="1"/>
                    <a:pt x="1" y="422"/>
                    <a:pt x="273" y="422"/>
                  </a:cubicBezTo>
                  <a:cubicBezTo>
                    <a:pt x="279" y="422"/>
                    <a:pt x="285" y="422"/>
                    <a:pt x="291" y="421"/>
                  </a:cubicBezTo>
                  <a:lnTo>
                    <a:pt x="472" y="421"/>
                  </a:lnTo>
                  <a:lnTo>
                    <a:pt x="472" y="2167"/>
                  </a:lnTo>
                  <a:cubicBezTo>
                    <a:pt x="472" y="2282"/>
                    <a:pt x="567" y="2377"/>
                    <a:pt x="682" y="2377"/>
                  </a:cubicBezTo>
                  <a:cubicBezTo>
                    <a:pt x="796" y="2377"/>
                    <a:pt x="892" y="2282"/>
                    <a:pt x="892" y="2167"/>
                  </a:cubicBezTo>
                  <a:lnTo>
                    <a:pt x="892" y="211"/>
                  </a:lnTo>
                  <a:cubicBezTo>
                    <a:pt x="892" y="97"/>
                    <a:pt x="796" y="1"/>
                    <a:pt x="682" y="1"/>
                  </a:cubicBezTo>
                  <a:lnTo>
                    <a:pt x="291" y="1"/>
                  </a:lnTo>
                  <a:cubicBezTo>
                    <a:pt x="285" y="1"/>
                    <a:pt x="279" y="1"/>
                    <a:pt x="273" y="1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201;p67">
              <a:extLst>
                <a:ext uri="{FF2B5EF4-FFF2-40B4-BE49-F238E27FC236}">
                  <a16:creationId xmlns:a16="http://schemas.microsoft.com/office/drawing/2014/main" id="{A773B719-28FB-47AA-95DF-1EB72E8D3CE4}"/>
                </a:ext>
              </a:extLst>
            </p:cNvPr>
            <p:cNvSpPr/>
            <p:nvPr/>
          </p:nvSpPr>
          <p:spPr>
            <a:xfrm>
              <a:off x="2773782" y="1635364"/>
              <a:ext cx="37183" cy="10814"/>
            </a:xfrm>
            <a:custGeom>
              <a:avLst/>
              <a:gdLst/>
              <a:ahLst/>
              <a:cxnLst/>
              <a:rect l="l" t="t" r="r" b="b"/>
              <a:pathLst>
                <a:path w="1420" h="413" extrusionOk="0">
                  <a:moveTo>
                    <a:pt x="273" y="1"/>
                  </a:moveTo>
                  <a:cubicBezTo>
                    <a:pt x="0" y="1"/>
                    <a:pt x="3" y="413"/>
                    <a:pt x="281" y="413"/>
                  </a:cubicBezTo>
                  <a:cubicBezTo>
                    <a:pt x="287" y="413"/>
                    <a:pt x="293" y="413"/>
                    <a:pt x="300" y="412"/>
                  </a:cubicBezTo>
                  <a:lnTo>
                    <a:pt x="1130" y="412"/>
                  </a:lnTo>
                  <a:cubicBezTo>
                    <a:pt x="1136" y="413"/>
                    <a:pt x="1141" y="413"/>
                    <a:pt x="1147" y="413"/>
                  </a:cubicBezTo>
                  <a:cubicBezTo>
                    <a:pt x="1417" y="413"/>
                    <a:pt x="1419" y="1"/>
                    <a:pt x="1156" y="1"/>
                  </a:cubicBezTo>
                  <a:cubicBezTo>
                    <a:pt x="1147" y="1"/>
                    <a:pt x="1138" y="1"/>
                    <a:pt x="1130" y="2"/>
                  </a:cubicBezTo>
                  <a:lnTo>
                    <a:pt x="300" y="2"/>
                  </a:lnTo>
                  <a:cubicBezTo>
                    <a:pt x="290" y="1"/>
                    <a:pt x="281" y="1"/>
                    <a:pt x="273" y="1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202;p67">
              <a:extLst>
                <a:ext uri="{FF2B5EF4-FFF2-40B4-BE49-F238E27FC236}">
                  <a16:creationId xmlns:a16="http://schemas.microsoft.com/office/drawing/2014/main" id="{138F26AA-5C00-423F-AC3D-ED1CB38D972A}"/>
                </a:ext>
              </a:extLst>
            </p:cNvPr>
            <p:cNvSpPr/>
            <p:nvPr/>
          </p:nvSpPr>
          <p:spPr>
            <a:xfrm>
              <a:off x="2777866" y="1561103"/>
              <a:ext cx="20005" cy="17125"/>
            </a:xfrm>
            <a:custGeom>
              <a:avLst/>
              <a:gdLst/>
              <a:ahLst/>
              <a:cxnLst/>
              <a:rect l="l" t="t" r="r" b="b"/>
              <a:pathLst>
                <a:path w="764" h="654" extrusionOk="0">
                  <a:moveTo>
                    <a:pt x="439" y="0"/>
                  </a:moveTo>
                  <a:cubicBezTo>
                    <a:pt x="358" y="0"/>
                    <a:pt x="276" y="31"/>
                    <a:pt x="210" y="100"/>
                  </a:cubicBezTo>
                  <a:cubicBezTo>
                    <a:pt x="0" y="300"/>
                    <a:pt x="153" y="653"/>
                    <a:pt x="439" y="653"/>
                  </a:cubicBezTo>
                  <a:cubicBezTo>
                    <a:pt x="621" y="653"/>
                    <a:pt x="764" y="501"/>
                    <a:pt x="764" y="329"/>
                  </a:cubicBezTo>
                  <a:cubicBezTo>
                    <a:pt x="764" y="130"/>
                    <a:pt x="604" y="0"/>
                    <a:pt x="439" y="0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3203;p67">
              <a:extLst>
                <a:ext uri="{FF2B5EF4-FFF2-40B4-BE49-F238E27FC236}">
                  <a16:creationId xmlns:a16="http://schemas.microsoft.com/office/drawing/2014/main" id="{2B3CCAC2-7020-4340-A4C4-6AC3CCFAC408}"/>
                </a:ext>
              </a:extLst>
            </p:cNvPr>
            <p:cNvSpPr/>
            <p:nvPr/>
          </p:nvSpPr>
          <p:spPr>
            <a:xfrm>
              <a:off x="2957234" y="1582941"/>
              <a:ext cx="34486" cy="229852"/>
            </a:xfrm>
            <a:custGeom>
              <a:avLst/>
              <a:gdLst/>
              <a:ahLst/>
              <a:cxnLst/>
              <a:rect l="l" t="t" r="r" b="b"/>
              <a:pathLst>
                <a:path w="1317" h="8778" extrusionOk="0">
                  <a:moveTo>
                    <a:pt x="0" y="1"/>
                  </a:moveTo>
                  <a:lnTo>
                    <a:pt x="0" y="8777"/>
                  </a:lnTo>
                  <a:lnTo>
                    <a:pt x="1317" y="877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3204;p67">
              <a:extLst>
                <a:ext uri="{FF2B5EF4-FFF2-40B4-BE49-F238E27FC236}">
                  <a16:creationId xmlns:a16="http://schemas.microsoft.com/office/drawing/2014/main" id="{2372EE06-0071-431F-9A61-BD6F782BEFF3}"/>
                </a:ext>
              </a:extLst>
            </p:cNvPr>
            <p:cNvSpPr/>
            <p:nvPr/>
          </p:nvSpPr>
          <p:spPr>
            <a:xfrm>
              <a:off x="2974463" y="1582941"/>
              <a:ext cx="17256" cy="229852"/>
            </a:xfrm>
            <a:custGeom>
              <a:avLst/>
              <a:gdLst/>
              <a:ahLst/>
              <a:cxnLst/>
              <a:rect l="l" t="t" r="r" b="b"/>
              <a:pathLst>
                <a:path w="659" h="8778" extrusionOk="0">
                  <a:moveTo>
                    <a:pt x="0" y="1"/>
                  </a:moveTo>
                  <a:lnTo>
                    <a:pt x="0" y="8777"/>
                  </a:lnTo>
                  <a:lnTo>
                    <a:pt x="659" y="8777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A4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3205;p67">
              <a:extLst>
                <a:ext uri="{FF2B5EF4-FFF2-40B4-BE49-F238E27FC236}">
                  <a16:creationId xmlns:a16="http://schemas.microsoft.com/office/drawing/2014/main" id="{8CB7A3B6-85C6-4452-9E78-B1427A65D351}"/>
                </a:ext>
              </a:extLst>
            </p:cNvPr>
            <p:cNvSpPr/>
            <p:nvPr/>
          </p:nvSpPr>
          <p:spPr>
            <a:xfrm>
              <a:off x="2957234" y="1550210"/>
              <a:ext cx="34486" cy="40246"/>
            </a:xfrm>
            <a:custGeom>
              <a:avLst/>
              <a:gdLst/>
              <a:ahLst/>
              <a:cxnLst/>
              <a:rect l="l" t="t" r="r" b="b"/>
              <a:pathLst>
                <a:path w="1317" h="1537" extrusionOk="0">
                  <a:moveTo>
                    <a:pt x="0" y="1"/>
                  </a:moveTo>
                  <a:lnTo>
                    <a:pt x="0" y="1537"/>
                  </a:lnTo>
                  <a:lnTo>
                    <a:pt x="1317" y="153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6A7F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3206;p67">
              <a:extLst>
                <a:ext uri="{FF2B5EF4-FFF2-40B4-BE49-F238E27FC236}">
                  <a16:creationId xmlns:a16="http://schemas.microsoft.com/office/drawing/2014/main" id="{C4403C30-F740-47C3-97AD-9C431F9D932F}"/>
                </a:ext>
              </a:extLst>
            </p:cNvPr>
            <p:cNvSpPr/>
            <p:nvPr/>
          </p:nvSpPr>
          <p:spPr>
            <a:xfrm>
              <a:off x="2974463" y="1550210"/>
              <a:ext cx="17256" cy="40246"/>
            </a:xfrm>
            <a:custGeom>
              <a:avLst/>
              <a:gdLst/>
              <a:ahLst/>
              <a:cxnLst/>
              <a:rect l="l" t="t" r="r" b="b"/>
              <a:pathLst>
                <a:path w="659" h="1537" extrusionOk="0">
                  <a:moveTo>
                    <a:pt x="0" y="1"/>
                  </a:moveTo>
                  <a:lnTo>
                    <a:pt x="0" y="1537"/>
                  </a:lnTo>
                  <a:lnTo>
                    <a:pt x="659" y="1537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5166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3207;p67">
              <a:extLst>
                <a:ext uri="{FF2B5EF4-FFF2-40B4-BE49-F238E27FC236}">
                  <a16:creationId xmlns:a16="http://schemas.microsoft.com/office/drawing/2014/main" id="{483FD50F-3736-4AA5-9CD9-0BEA0D83C2B9}"/>
                </a:ext>
              </a:extLst>
            </p:cNvPr>
            <p:cNvSpPr/>
            <p:nvPr/>
          </p:nvSpPr>
          <p:spPr>
            <a:xfrm>
              <a:off x="2957234" y="1500275"/>
              <a:ext cx="34486" cy="49961"/>
            </a:xfrm>
            <a:custGeom>
              <a:avLst/>
              <a:gdLst/>
              <a:ahLst/>
              <a:cxnLst/>
              <a:rect l="l" t="t" r="r" b="b"/>
              <a:pathLst>
                <a:path w="1317" h="1908" extrusionOk="0">
                  <a:moveTo>
                    <a:pt x="658" y="0"/>
                  </a:moveTo>
                  <a:cubicBezTo>
                    <a:pt x="296" y="0"/>
                    <a:pt x="0" y="296"/>
                    <a:pt x="0" y="658"/>
                  </a:cubicBezTo>
                  <a:lnTo>
                    <a:pt x="0" y="1908"/>
                  </a:lnTo>
                  <a:lnTo>
                    <a:pt x="1317" y="1908"/>
                  </a:lnTo>
                  <a:lnTo>
                    <a:pt x="1317" y="658"/>
                  </a:lnTo>
                  <a:cubicBezTo>
                    <a:pt x="1317" y="296"/>
                    <a:pt x="1021" y="0"/>
                    <a:pt x="658" y="0"/>
                  </a:cubicBez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208;p67">
              <a:extLst>
                <a:ext uri="{FF2B5EF4-FFF2-40B4-BE49-F238E27FC236}">
                  <a16:creationId xmlns:a16="http://schemas.microsoft.com/office/drawing/2014/main" id="{9748ABCC-F26D-4847-B05A-275814AECEDC}"/>
                </a:ext>
              </a:extLst>
            </p:cNvPr>
            <p:cNvSpPr/>
            <p:nvPr/>
          </p:nvSpPr>
          <p:spPr>
            <a:xfrm>
              <a:off x="2974463" y="1500275"/>
              <a:ext cx="17256" cy="49961"/>
            </a:xfrm>
            <a:custGeom>
              <a:avLst/>
              <a:gdLst/>
              <a:ahLst/>
              <a:cxnLst/>
              <a:rect l="l" t="t" r="r" b="b"/>
              <a:pathLst>
                <a:path w="659" h="1908" extrusionOk="0">
                  <a:moveTo>
                    <a:pt x="0" y="0"/>
                  </a:moveTo>
                  <a:lnTo>
                    <a:pt x="0" y="1908"/>
                  </a:lnTo>
                  <a:lnTo>
                    <a:pt x="659" y="1908"/>
                  </a:lnTo>
                  <a:lnTo>
                    <a:pt x="659" y="658"/>
                  </a:lnTo>
                  <a:cubicBezTo>
                    <a:pt x="659" y="296"/>
                    <a:pt x="363" y="0"/>
                    <a:pt x="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658;p48">
            <a:extLst>
              <a:ext uri="{FF2B5EF4-FFF2-40B4-BE49-F238E27FC236}">
                <a16:creationId xmlns:a16="http://schemas.microsoft.com/office/drawing/2014/main" id="{3F85355B-5D37-4A15-AD5B-44B1059F4C8B}"/>
              </a:ext>
            </a:extLst>
          </p:cNvPr>
          <p:cNvGrpSpPr/>
          <p:nvPr/>
        </p:nvGrpSpPr>
        <p:grpSpPr>
          <a:xfrm>
            <a:off x="11585741" y="223393"/>
            <a:ext cx="425284" cy="426069"/>
            <a:chOff x="1430771" y="1330467"/>
            <a:chExt cx="535986" cy="536975"/>
          </a:xfrm>
        </p:grpSpPr>
        <p:sp>
          <p:nvSpPr>
            <p:cNvPr id="26" name="Google Shape;659;p48">
              <a:extLst>
                <a:ext uri="{FF2B5EF4-FFF2-40B4-BE49-F238E27FC236}">
                  <a16:creationId xmlns:a16="http://schemas.microsoft.com/office/drawing/2014/main" id="{BF27FE5E-A051-447F-B829-85396456C6B0}"/>
                </a:ext>
              </a:extLst>
            </p:cNvPr>
            <p:cNvSpPr/>
            <p:nvPr/>
          </p:nvSpPr>
          <p:spPr>
            <a:xfrm>
              <a:off x="1430771" y="1336651"/>
              <a:ext cx="200593" cy="447438"/>
            </a:xfrm>
            <a:custGeom>
              <a:avLst/>
              <a:gdLst/>
              <a:ahLst/>
              <a:cxnLst/>
              <a:rect l="l" t="t" r="r" b="b"/>
              <a:pathLst>
                <a:path w="811" h="1809" extrusionOk="0">
                  <a:moveTo>
                    <a:pt x="539" y="1416"/>
                  </a:moveTo>
                  <a:lnTo>
                    <a:pt x="539" y="1416"/>
                  </a:lnTo>
                  <a:cubicBezTo>
                    <a:pt x="554" y="1416"/>
                    <a:pt x="568" y="1402"/>
                    <a:pt x="568" y="1383"/>
                  </a:cubicBezTo>
                  <a:cubicBezTo>
                    <a:pt x="568" y="1368"/>
                    <a:pt x="554" y="1354"/>
                    <a:pt x="539" y="1354"/>
                  </a:cubicBezTo>
                  <a:cubicBezTo>
                    <a:pt x="403" y="1354"/>
                    <a:pt x="286" y="1435"/>
                    <a:pt x="234" y="1552"/>
                  </a:cubicBezTo>
                  <a:cubicBezTo>
                    <a:pt x="168" y="1497"/>
                    <a:pt x="150" y="1405"/>
                    <a:pt x="190" y="1332"/>
                  </a:cubicBezTo>
                  <a:cubicBezTo>
                    <a:pt x="216" y="1339"/>
                    <a:pt x="246" y="1343"/>
                    <a:pt x="275" y="1343"/>
                  </a:cubicBezTo>
                  <a:cubicBezTo>
                    <a:pt x="290" y="1343"/>
                    <a:pt x="304" y="1328"/>
                    <a:pt x="304" y="1314"/>
                  </a:cubicBezTo>
                  <a:cubicBezTo>
                    <a:pt x="304" y="1295"/>
                    <a:pt x="290" y="1280"/>
                    <a:pt x="275" y="1280"/>
                  </a:cubicBezTo>
                  <a:cubicBezTo>
                    <a:pt x="158" y="1280"/>
                    <a:pt x="66" y="1189"/>
                    <a:pt x="62" y="1075"/>
                  </a:cubicBezTo>
                  <a:cubicBezTo>
                    <a:pt x="58" y="976"/>
                    <a:pt x="124" y="892"/>
                    <a:pt x="220" y="866"/>
                  </a:cubicBezTo>
                  <a:cubicBezTo>
                    <a:pt x="234" y="863"/>
                    <a:pt x="246" y="844"/>
                    <a:pt x="242" y="826"/>
                  </a:cubicBezTo>
                  <a:cubicBezTo>
                    <a:pt x="238" y="811"/>
                    <a:pt x="220" y="800"/>
                    <a:pt x="202" y="804"/>
                  </a:cubicBezTo>
                  <a:cubicBezTo>
                    <a:pt x="176" y="811"/>
                    <a:pt x="150" y="822"/>
                    <a:pt x="128" y="837"/>
                  </a:cubicBezTo>
                  <a:cubicBezTo>
                    <a:pt x="91" y="767"/>
                    <a:pt x="135" y="679"/>
                    <a:pt x="212" y="665"/>
                  </a:cubicBezTo>
                  <a:cubicBezTo>
                    <a:pt x="227" y="661"/>
                    <a:pt x="238" y="646"/>
                    <a:pt x="234" y="628"/>
                  </a:cubicBezTo>
                  <a:cubicBezTo>
                    <a:pt x="216" y="540"/>
                    <a:pt x="256" y="448"/>
                    <a:pt x="334" y="404"/>
                  </a:cubicBezTo>
                  <a:cubicBezTo>
                    <a:pt x="370" y="485"/>
                    <a:pt x="454" y="544"/>
                    <a:pt x="554" y="544"/>
                  </a:cubicBezTo>
                  <a:cubicBezTo>
                    <a:pt x="568" y="544"/>
                    <a:pt x="583" y="529"/>
                    <a:pt x="583" y="514"/>
                  </a:cubicBezTo>
                  <a:cubicBezTo>
                    <a:pt x="583" y="496"/>
                    <a:pt x="568" y="482"/>
                    <a:pt x="554" y="482"/>
                  </a:cubicBezTo>
                  <a:cubicBezTo>
                    <a:pt x="476" y="482"/>
                    <a:pt x="403" y="430"/>
                    <a:pt x="381" y="350"/>
                  </a:cubicBezTo>
                  <a:cubicBezTo>
                    <a:pt x="341" y="195"/>
                    <a:pt x="513" y="74"/>
                    <a:pt x="645" y="159"/>
                  </a:cubicBezTo>
                  <a:cubicBezTo>
                    <a:pt x="660" y="166"/>
                    <a:pt x="682" y="162"/>
                    <a:pt x="689" y="148"/>
                  </a:cubicBezTo>
                  <a:cubicBezTo>
                    <a:pt x="715" y="107"/>
                    <a:pt x="748" y="78"/>
                    <a:pt x="792" y="63"/>
                  </a:cubicBezTo>
                  <a:cubicBezTo>
                    <a:pt x="806" y="56"/>
                    <a:pt x="814" y="38"/>
                    <a:pt x="810" y="23"/>
                  </a:cubicBezTo>
                  <a:cubicBezTo>
                    <a:pt x="803" y="5"/>
                    <a:pt x="784" y="-2"/>
                    <a:pt x="770" y="1"/>
                  </a:cubicBezTo>
                  <a:cubicBezTo>
                    <a:pt x="722" y="19"/>
                    <a:pt x="682" y="49"/>
                    <a:pt x="652" y="89"/>
                  </a:cubicBezTo>
                  <a:cubicBezTo>
                    <a:pt x="480" y="8"/>
                    <a:pt x="290" y="151"/>
                    <a:pt x="315" y="342"/>
                  </a:cubicBezTo>
                  <a:cubicBezTo>
                    <a:pt x="216" y="394"/>
                    <a:pt x="158" y="500"/>
                    <a:pt x="168" y="613"/>
                  </a:cubicBezTo>
                  <a:cubicBezTo>
                    <a:pt x="62" y="654"/>
                    <a:pt x="18" y="778"/>
                    <a:pt x="77" y="877"/>
                  </a:cubicBezTo>
                  <a:cubicBezTo>
                    <a:pt x="26" y="932"/>
                    <a:pt x="-4" y="1002"/>
                    <a:pt x="0" y="1079"/>
                  </a:cubicBezTo>
                  <a:lnTo>
                    <a:pt x="0" y="1079"/>
                  </a:lnTo>
                  <a:cubicBezTo>
                    <a:pt x="3" y="1174"/>
                    <a:pt x="51" y="1259"/>
                    <a:pt x="132" y="1306"/>
                  </a:cubicBezTo>
                  <a:cubicBezTo>
                    <a:pt x="77" y="1412"/>
                    <a:pt x="110" y="1544"/>
                    <a:pt x="212" y="1614"/>
                  </a:cubicBezTo>
                  <a:cubicBezTo>
                    <a:pt x="202" y="1673"/>
                    <a:pt x="205" y="1735"/>
                    <a:pt x="223" y="1787"/>
                  </a:cubicBezTo>
                  <a:cubicBezTo>
                    <a:pt x="227" y="1805"/>
                    <a:pt x="246" y="1812"/>
                    <a:pt x="264" y="1808"/>
                  </a:cubicBezTo>
                  <a:cubicBezTo>
                    <a:pt x="278" y="1801"/>
                    <a:pt x="290" y="1783"/>
                    <a:pt x="282" y="1768"/>
                  </a:cubicBezTo>
                  <a:cubicBezTo>
                    <a:pt x="227" y="1596"/>
                    <a:pt x="355" y="1416"/>
                    <a:pt x="539" y="1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60;p48">
              <a:extLst>
                <a:ext uri="{FF2B5EF4-FFF2-40B4-BE49-F238E27FC236}">
                  <a16:creationId xmlns:a16="http://schemas.microsoft.com/office/drawing/2014/main" id="{32E73BB6-04C2-42DB-AD37-D1F92171E808}"/>
                </a:ext>
              </a:extLst>
            </p:cNvPr>
            <p:cNvSpPr/>
            <p:nvPr/>
          </p:nvSpPr>
          <p:spPr>
            <a:xfrm>
              <a:off x="1602426" y="1432866"/>
              <a:ext cx="49468" cy="71976"/>
            </a:xfrm>
            <a:custGeom>
              <a:avLst/>
              <a:gdLst/>
              <a:ahLst/>
              <a:cxnLst/>
              <a:rect l="l" t="t" r="r" b="b"/>
              <a:pathLst>
                <a:path w="200" h="291" extrusionOk="0">
                  <a:moveTo>
                    <a:pt x="24" y="228"/>
                  </a:moveTo>
                  <a:lnTo>
                    <a:pt x="24" y="228"/>
                  </a:lnTo>
                  <a:cubicBezTo>
                    <a:pt x="6" y="232"/>
                    <a:pt x="-5" y="250"/>
                    <a:pt x="2" y="268"/>
                  </a:cubicBezTo>
                  <a:cubicBezTo>
                    <a:pt x="6" y="283"/>
                    <a:pt x="24" y="294"/>
                    <a:pt x="39" y="290"/>
                  </a:cubicBezTo>
                  <a:cubicBezTo>
                    <a:pt x="156" y="257"/>
                    <a:pt x="222" y="140"/>
                    <a:pt x="193" y="26"/>
                  </a:cubicBezTo>
                  <a:cubicBezTo>
                    <a:pt x="186" y="8"/>
                    <a:pt x="171" y="-3"/>
                    <a:pt x="153" y="1"/>
                  </a:cubicBezTo>
                  <a:cubicBezTo>
                    <a:pt x="134" y="8"/>
                    <a:pt x="127" y="26"/>
                    <a:pt x="131" y="41"/>
                  </a:cubicBezTo>
                  <a:cubicBezTo>
                    <a:pt x="153" y="122"/>
                    <a:pt x="105" y="206"/>
                    <a:pt x="24" y="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61;p48">
              <a:extLst>
                <a:ext uri="{FF2B5EF4-FFF2-40B4-BE49-F238E27FC236}">
                  <a16:creationId xmlns:a16="http://schemas.microsoft.com/office/drawing/2014/main" id="{1EB0361A-10FD-4F4B-92CD-065A7D46BE1A}"/>
                </a:ext>
              </a:extLst>
            </p:cNvPr>
            <p:cNvSpPr/>
            <p:nvPr/>
          </p:nvSpPr>
          <p:spPr>
            <a:xfrm>
              <a:off x="1593027" y="1711125"/>
              <a:ext cx="43779" cy="49468"/>
            </a:xfrm>
            <a:custGeom>
              <a:avLst/>
              <a:gdLst/>
              <a:ahLst/>
              <a:cxnLst/>
              <a:rect l="l" t="t" r="r" b="b"/>
              <a:pathLst>
                <a:path w="177" h="200" extrusionOk="0">
                  <a:moveTo>
                    <a:pt x="30" y="137"/>
                  </a:moveTo>
                  <a:lnTo>
                    <a:pt x="30" y="137"/>
                  </a:lnTo>
                  <a:cubicBezTo>
                    <a:pt x="11" y="137"/>
                    <a:pt x="0" y="155"/>
                    <a:pt x="0" y="170"/>
                  </a:cubicBezTo>
                  <a:cubicBezTo>
                    <a:pt x="0" y="188"/>
                    <a:pt x="18" y="203"/>
                    <a:pt x="33" y="199"/>
                  </a:cubicBezTo>
                  <a:cubicBezTo>
                    <a:pt x="121" y="192"/>
                    <a:pt x="187" y="115"/>
                    <a:pt x="176" y="27"/>
                  </a:cubicBezTo>
                  <a:cubicBezTo>
                    <a:pt x="176" y="12"/>
                    <a:pt x="162" y="-2"/>
                    <a:pt x="143" y="1"/>
                  </a:cubicBezTo>
                  <a:cubicBezTo>
                    <a:pt x="125" y="1"/>
                    <a:pt x="114" y="16"/>
                    <a:pt x="114" y="34"/>
                  </a:cubicBezTo>
                  <a:cubicBezTo>
                    <a:pt x="118" y="86"/>
                    <a:pt x="81" y="133"/>
                    <a:pt x="30" y="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62;p48">
              <a:extLst>
                <a:ext uri="{FF2B5EF4-FFF2-40B4-BE49-F238E27FC236}">
                  <a16:creationId xmlns:a16="http://schemas.microsoft.com/office/drawing/2014/main" id="{DE4B81D0-EF83-41AD-A5AC-5C8198B13D72}"/>
                </a:ext>
              </a:extLst>
            </p:cNvPr>
            <p:cNvSpPr/>
            <p:nvPr/>
          </p:nvSpPr>
          <p:spPr>
            <a:xfrm>
              <a:off x="1531686" y="1571872"/>
              <a:ext cx="44027" cy="43532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21" y="0"/>
                    <a:pt x="6" y="7"/>
                    <a:pt x="2" y="18"/>
                  </a:cubicBezTo>
                  <a:cubicBezTo>
                    <a:pt x="-5" y="40"/>
                    <a:pt x="14" y="62"/>
                    <a:pt x="32" y="62"/>
                  </a:cubicBezTo>
                  <a:lnTo>
                    <a:pt x="32" y="62"/>
                  </a:lnTo>
                  <a:cubicBezTo>
                    <a:pt x="79" y="62"/>
                    <a:pt x="116" y="99"/>
                    <a:pt x="116" y="143"/>
                  </a:cubicBezTo>
                  <a:cubicBezTo>
                    <a:pt x="116" y="161"/>
                    <a:pt x="131" y="176"/>
                    <a:pt x="149" y="176"/>
                  </a:cubicBezTo>
                  <a:lnTo>
                    <a:pt x="149" y="176"/>
                  </a:lnTo>
                  <a:cubicBezTo>
                    <a:pt x="164" y="176"/>
                    <a:pt x="178" y="161"/>
                    <a:pt x="178" y="143"/>
                  </a:cubicBezTo>
                  <a:cubicBezTo>
                    <a:pt x="178" y="62"/>
                    <a:pt x="11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63;p48">
              <a:extLst>
                <a:ext uri="{FF2B5EF4-FFF2-40B4-BE49-F238E27FC236}">
                  <a16:creationId xmlns:a16="http://schemas.microsoft.com/office/drawing/2014/main" id="{5B74EF16-1013-4690-97D7-C5AB452D55FB}"/>
                </a:ext>
              </a:extLst>
            </p:cNvPr>
            <p:cNvSpPr/>
            <p:nvPr/>
          </p:nvSpPr>
          <p:spPr>
            <a:xfrm>
              <a:off x="1502005" y="1330467"/>
              <a:ext cx="464752" cy="536975"/>
            </a:xfrm>
            <a:custGeom>
              <a:avLst/>
              <a:gdLst/>
              <a:ahLst/>
              <a:cxnLst/>
              <a:rect l="l" t="t" r="r" b="b"/>
              <a:pathLst>
                <a:path w="1879" h="2171" extrusionOk="0">
                  <a:moveTo>
                    <a:pt x="1791" y="1214"/>
                  </a:moveTo>
                  <a:lnTo>
                    <a:pt x="1791" y="1214"/>
                  </a:lnTo>
                  <a:cubicBezTo>
                    <a:pt x="1794" y="1001"/>
                    <a:pt x="1794" y="1001"/>
                    <a:pt x="1794" y="1001"/>
                  </a:cubicBezTo>
                  <a:cubicBezTo>
                    <a:pt x="1831" y="987"/>
                    <a:pt x="1860" y="950"/>
                    <a:pt x="1860" y="910"/>
                  </a:cubicBezTo>
                  <a:cubicBezTo>
                    <a:pt x="1860" y="858"/>
                    <a:pt x="1820" y="814"/>
                    <a:pt x="1769" y="811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69" y="690"/>
                    <a:pt x="1787" y="660"/>
                    <a:pt x="1787" y="624"/>
                  </a:cubicBezTo>
                  <a:cubicBezTo>
                    <a:pt x="1787" y="569"/>
                    <a:pt x="1739" y="525"/>
                    <a:pt x="1681" y="528"/>
                  </a:cubicBezTo>
                  <a:cubicBezTo>
                    <a:pt x="1626" y="396"/>
                    <a:pt x="1626" y="396"/>
                    <a:pt x="1626" y="396"/>
                  </a:cubicBezTo>
                  <a:cubicBezTo>
                    <a:pt x="1714" y="323"/>
                    <a:pt x="1662" y="184"/>
                    <a:pt x="1552" y="184"/>
                  </a:cubicBezTo>
                  <a:cubicBezTo>
                    <a:pt x="1519" y="184"/>
                    <a:pt x="1490" y="195"/>
                    <a:pt x="1472" y="217"/>
                  </a:cubicBezTo>
                  <a:cubicBezTo>
                    <a:pt x="1310" y="118"/>
                    <a:pt x="1310" y="118"/>
                    <a:pt x="1310" y="118"/>
                  </a:cubicBezTo>
                  <a:cubicBezTo>
                    <a:pt x="1325" y="55"/>
                    <a:pt x="1278" y="0"/>
                    <a:pt x="1215" y="0"/>
                  </a:cubicBezTo>
                  <a:cubicBezTo>
                    <a:pt x="1164" y="0"/>
                    <a:pt x="1120" y="41"/>
                    <a:pt x="1120" y="92"/>
                  </a:cubicBezTo>
                  <a:cubicBezTo>
                    <a:pt x="889" y="165"/>
                    <a:pt x="889" y="165"/>
                    <a:pt x="889" y="165"/>
                  </a:cubicBezTo>
                  <a:cubicBezTo>
                    <a:pt x="863" y="125"/>
                    <a:pt x="819" y="103"/>
                    <a:pt x="771" y="111"/>
                  </a:cubicBezTo>
                  <a:cubicBezTo>
                    <a:pt x="738" y="67"/>
                    <a:pt x="691" y="33"/>
                    <a:pt x="636" y="19"/>
                  </a:cubicBezTo>
                  <a:cubicBezTo>
                    <a:pt x="618" y="11"/>
                    <a:pt x="595" y="26"/>
                    <a:pt x="595" y="48"/>
                  </a:cubicBezTo>
                  <a:cubicBezTo>
                    <a:pt x="595" y="63"/>
                    <a:pt x="606" y="74"/>
                    <a:pt x="618" y="77"/>
                  </a:cubicBezTo>
                  <a:cubicBezTo>
                    <a:pt x="654" y="88"/>
                    <a:pt x="687" y="111"/>
                    <a:pt x="713" y="140"/>
                  </a:cubicBezTo>
                  <a:cubicBezTo>
                    <a:pt x="687" y="158"/>
                    <a:pt x="669" y="191"/>
                    <a:pt x="669" y="228"/>
                  </a:cubicBezTo>
                  <a:cubicBezTo>
                    <a:pt x="669" y="283"/>
                    <a:pt x="709" y="331"/>
                    <a:pt x="760" y="345"/>
                  </a:cubicBezTo>
                  <a:cubicBezTo>
                    <a:pt x="760" y="613"/>
                    <a:pt x="760" y="613"/>
                    <a:pt x="760" y="613"/>
                  </a:cubicBezTo>
                  <a:cubicBezTo>
                    <a:pt x="713" y="627"/>
                    <a:pt x="687" y="675"/>
                    <a:pt x="698" y="723"/>
                  </a:cubicBezTo>
                  <a:cubicBezTo>
                    <a:pt x="445" y="869"/>
                    <a:pt x="445" y="869"/>
                    <a:pt x="445" y="869"/>
                  </a:cubicBezTo>
                  <a:cubicBezTo>
                    <a:pt x="434" y="873"/>
                    <a:pt x="430" y="884"/>
                    <a:pt x="430" y="895"/>
                  </a:cubicBezTo>
                  <a:cubicBezTo>
                    <a:pt x="430" y="1276"/>
                    <a:pt x="430" y="1276"/>
                    <a:pt x="430" y="1276"/>
                  </a:cubicBezTo>
                  <a:cubicBezTo>
                    <a:pt x="430" y="1287"/>
                    <a:pt x="434" y="1298"/>
                    <a:pt x="445" y="1302"/>
                  </a:cubicBezTo>
                  <a:cubicBezTo>
                    <a:pt x="698" y="1449"/>
                    <a:pt x="698" y="1449"/>
                    <a:pt x="698" y="1449"/>
                  </a:cubicBezTo>
                  <a:cubicBezTo>
                    <a:pt x="687" y="1496"/>
                    <a:pt x="716" y="1544"/>
                    <a:pt x="760" y="1559"/>
                  </a:cubicBezTo>
                  <a:cubicBezTo>
                    <a:pt x="760" y="1808"/>
                    <a:pt x="760" y="1808"/>
                    <a:pt x="760" y="1808"/>
                  </a:cubicBezTo>
                  <a:cubicBezTo>
                    <a:pt x="683" y="1830"/>
                    <a:pt x="665" y="1929"/>
                    <a:pt x="731" y="1977"/>
                  </a:cubicBezTo>
                  <a:cubicBezTo>
                    <a:pt x="691" y="2050"/>
                    <a:pt x="614" y="2097"/>
                    <a:pt x="518" y="2097"/>
                  </a:cubicBezTo>
                  <a:cubicBezTo>
                    <a:pt x="390" y="2097"/>
                    <a:pt x="280" y="1991"/>
                    <a:pt x="280" y="1859"/>
                  </a:cubicBezTo>
                  <a:cubicBezTo>
                    <a:pt x="280" y="1845"/>
                    <a:pt x="273" y="1833"/>
                    <a:pt x="258" y="1830"/>
                  </a:cubicBezTo>
                  <a:cubicBezTo>
                    <a:pt x="236" y="1822"/>
                    <a:pt x="218" y="1841"/>
                    <a:pt x="218" y="1859"/>
                  </a:cubicBezTo>
                  <a:cubicBezTo>
                    <a:pt x="218" y="1903"/>
                    <a:pt x="225" y="1944"/>
                    <a:pt x="243" y="1980"/>
                  </a:cubicBezTo>
                  <a:cubicBezTo>
                    <a:pt x="170" y="1980"/>
                    <a:pt x="104" y="1951"/>
                    <a:pt x="56" y="1900"/>
                  </a:cubicBezTo>
                  <a:cubicBezTo>
                    <a:pt x="42" y="1889"/>
                    <a:pt x="16" y="1889"/>
                    <a:pt x="5" y="1907"/>
                  </a:cubicBezTo>
                  <a:cubicBezTo>
                    <a:pt x="-2" y="1918"/>
                    <a:pt x="-2" y="1936"/>
                    <a:pt x="9" y="1947"/>
                  </a:cubicBezTo>
                  <a:cubicBezTo>
                    <a:pt x="82" y="2017"/>
                    <a:pt x="178" y="2053"/>
                    <a:pt x="280" y="2042"/>
                  </a:cubicBezTo>
                  <a:cubicBezTo>
                    <a:pt x="412" y="2222"/>
                    <a:pt x="691" y="2197"/>
                    <a:pt x="790" y="1998"/>
                  </a:cubicBezTo>
                  <a:cubicBezTo>
                    <a:pt x="823" y="1998"/>
                    <a:pt x="848" y="1980"/>
                    <a:pt x="867" y="1958"/>
                  </a:cubicBezTo>
                  <a:cubicBezTo>
                    <a:pt x="1164" y="2050"/>
                    <a:pt x="1164" y="2050"/>
                    <a:pt x="1164" y="2050"/>
                  </a:cubicBezTo>
                  <a:cubicBezTo>
                    <a:pt x="1160" y="2116"/>
                    <a:pt x="1215" y="2171"/>
                    <a:pt x="1281" y="2171"/>
                  </a:cubicBezTo>
                  <a:cubicBezTo>
                    <a:pt x="1373" y="2171"/>
                    <a:pt x="1431" y="2072"/>
                    <a:pt x="1384" y="1995"/>
                  </a:cubicBezTo>
                  <a:cubicBezTo>
                    <a:pt x="1607" y="1768"/>
                    <a:pt x="1607" y="1768"/>
                    <a:pt x="1607" y="1768"/>
                  </a:cubicBezTo>
                  <a:cubicBezTo>
                    <a:pt x="1670" y="1797"/>
                    <a:pt x="1747" y="1749"/>
                    <a:pt x="1747" y="1680"/>
                  </a:cubicBezTo>
                  <a:cubicBezTo>
                    <a:pt x="1747" y="1647"/>
                    <a:pt x="1732" y="1617"/>
                    <a:pt x="1706" y="1599"/>
                  </a:cubicBezTo>
                  <a:cubicBezTo>
                    <a:pt x="1754" y="1449"/>
                    <a:pt x="1754" y="1449"/>
                    <a:pt x="1754" y="1449"/>
                  </a:cubicBezTo>
                  <a:cubicBezTo>
                    <a:pt x="1824" y="1449"/>
                    <a:pt x="1879" y="1393"/>
                    <a:pt x="1879" y="1328"/>
                  </a:cubicBezTo>
                  <a:cubicBezTo>
                    <a:pt x="1879" y="1273"/>
                    <a:pt x="1842" y="1229"/>
                    <a:pt x="1791" y="1214"/>
                  </a:cubicBezTo>
                  <a:moveTo>
                    <a:pt x="1560" y="1720"/>
                  </a:moveTo>
                  <a:lnTo>
                    <a:pt x="1560" y="1720"/>
                  </a:lnTo>
                  <a:cubicBezTo>
                    <a:pt x="1340" y="1947"/>
                    <a:pt x="1340" y="1947"/>
                    <a:pt x="1340" y="1947"/>
                  </a:cubicBezTo>
                  <a:cubicBezTo>
                    <a:pt x="1340" y="1944"/>
                    <a:pt x="1336" y="1944"/>
                    <a:pt x="1336" y="1944"/>
                  </a:cubicBezTo>
                  <a:cubicBezTo>
                    <a:pt x="1406" y="1603"/>
                    <a:pt x="1406" y="1603"/>
                    <a:pt x="1406" y="1603"/>
                  </a:cubicBezTo>
                  <a:cubicBezTo>
                    <a:pt x="1424" y="1599"/>
                    <a:pt x="1439" y="1592"/>
                    <a:pt x="1454" y="1581"/>
                  </a:cubicBezTo>
                  <a:cubicBezTo>
                    <a:pt x="1552" y="1650"/>
                    <a:pt x="1552" y="1650"/>
                    <a:pt x="1552" y="1650"/>
                  </a:cubicBezTo>
                  <a:cubicBezTo>
                    <a:pt x="1549" y="1672"/>
                    <a:pt x="1549" y="1698"/>
                    <a:pt x="1560" y="1720"/>
                  </a:cubicBezTo>
                  <a:moveTo>
                    <a:pt x="838" y="1808"/>
                  </a:moveTo>
                  <a:lnTo>
                    <a:pt x="838" y="1808"/>
                  </a:lnTo>
                  <a:cubicBezTo>
                    <a:pt x="834" y="1808"/>
                    <a:pt x="830" y="1808"/>
                    <a:pt x="826" y="1804"/>
                  </a:cubicBezTo>
                  <a:cubicBezTo>
                    <a:pt x="826" y="1562"/>
                    <a:pt x="826" y="1562"/>
                    <a:pt x="826" y="1562"/>
                  </a:cubicBezTo>
                  <a:cubicBezTo>
                    <a:pt x="841" y="1555"/>
                    <a:pt x="852" y="1548"/>
                    <a:pt x="863" y="1540"/>
                  </a:cubicBezTo>
                  <a:cubicBezTo>
                    <a:pt x="962" y="1588"/>
                    <a:pt x="962" y="1588"/>
                    <a:pt x="962" y="1588"/>
                  </a:cubicBezTo>
                  <a:cubicBezTo>
                    <a:pt x="958" y="1617"/>
                    <a:pt x="962" y="1643"/>
                    <a:pt x="977" y="1669"/>
                  </a:cubicBezTo>
                  <a:lnTo>
                    <a:pt x="838" y="1808"/>
                  </a:lnTo>
                  <a:moveTo>
                    <a:pt x="1061" y="822"/>
                  </a:moveTo>
                  <a:lnTo>
                    <a:pt x="1061" y="822"/>
                  </a:lnTo>
                  <a:cubicBezTo>
                    <a:pt x="889" y="723"/>
                    <a:pt x="889" y="723"/>
                    <a:pt x="889" y="723"/>
                  </a:cubicBezTo>
                  <a:cubicBezTo>
                    <a:pt x="892" y="708"/>
                    <a:pt x="892" y="693"/>
                    <a:pt x="889" y="679"/>
                  </a:cubicBezTo>
                  <a:cubicBezTo>
                    <a:pt x="1046" y="583"/>
                    <a:pt x="1046" y="583"/>
                    <a:pt x="1046" y="583"/>
                  </a:cubicBezTo>
                  <a:cubicBezTo>
                    <a:pt x="1061" y="595"/>
                    <a:pt x="1076" y="602"/>
                    <a:pt x="1094" y="609"/>
                  </a:cubicBezTo>
                  <a:cubicBezTo>
                    <a:pt x="1094" y="803"/>
                    <a:pt x="1094" y="803"/>
                    <a:pt x="1094" y="803"/>
                  </a:cubicBezTo>
                  <a:cubicBezTo>
                    <a:pt x="1083" y="807"/>
                    <a:pt x="1072" y="814"/>
                    <a:pt x="1061" y="822"/>
                  </a:cubicBezTo>
                  <a:moveTo>
                    <a:pt x="863" y="327"/>
                  </a:moveTo>
                  <a:lnTo>
                    <a:pt x="863" y="327"/>
                  </a:lnTo>
                  <a:cubicBezTo>
                    <a:pt x="1017" y="448"/>
                    <a:pt x="1017" y="448"/>
                    <a:pt x="1017" y="448"/>
                  </a:cubicBezTo>
                  <a:cubicBezTo>
                    <a:pt x="1010" y="473"/>
                    <a:pt x="1006" y="503"/>
                    <a:pt x="1014" y="528"/>
                  </a:cubicBezTo>
                  <a:cubicBezTo>
                    <a:pt x="856" y="627"/>
                    <a:pt x="856" y="627"/>
                    <a:pt x="856" y="627"/>
                  </a:cubicBezTo>
                  <a:cubicBezTo>
                    <a:pt x="848" y="620"/>
                    <a:pt x="838" y="613"/>
                    <a:pt x="826" y="609"/>
                  </a:cubicBezTo>
                  <a:cubicBezTo>
                    <a:pt x="826" y="345"/>
                    <a:pt x="826" y="345"/>
                    <a:pt x="826" y="345"/>
                  </a:cubicBezTo>
                  <a:cubicBezTo>
                    <a:pt x="841" y="341"/>
                    <a:pt x="852" y="334"/>
                    <a:pt x="863" y="327"/>
                  </a:cubicBezTo>
                  <a:moveTo>
                    <a:pt x="1226" y="199"/>
                  </a:moveTo>
                  <a:lnTo>
                    <a:pt x="1226" y="199"/>
                  </a:lnTo>
                  <a:cubicBezTo>
                    <a:pt x="1244" y="195"/>
                    <a:pt x="1263" y="187"/>
                    <a:pt x="1278" y="176"/>
                  </a:cubicBezTo>
                  <a:cubicBezTo>
                    <a:pt x="1439" y="272"/>
                    <a:pt x="1439" y="272"/>
                    <a:pt x="1439" y="272"/>
                  </a:cubicBezTo>
                  <a:cubicBezTo>
                    <a:pt x="1431" y="290"/>
                    <a:pt x="1431" y="305"/>
                    <a:pt x="1435" y="323"/>
                  </a:cubicBezTo>
                  <a:cubicBezTo>
                    <a:pt x="1215" y="419"/>
                    <a:pt x="1215" y="419"/>
                    <a:pt x="1215" y="419"/>
                  </a:cubicBezTo>
                  <a:cubicBezTo>
                    <a:pt x="1208" y="407"/>
                    <a:pt x="1197" y="396"/>
                    <a:pt x="1182" y="389"/>
                  </a:cubicBezTo>
                  <a:lnTo>
                    <a:pt x="1226" y="199"/>
                  </a:lnTo>
                  <a:moveTo>
                    <a:pt x="1622" y="697"/>
                  </a:moveTo>
                  <a:lnTo>
                    <a:pt x="1622" y="697"/>
                  </a:lnTo>
                  <a:cubicBezTo>
                    <a:pt x="1637" y="712"/>
                    <a:pt x="1659" y="723"/>
                    <a:pt x="1681" y="723"/>
                  </a:cubicBezTo>
                  <a:cubicBezTo>
                    <a:pt x="1706" y="829"/>
                    <a:pt x="1706" y="829"/>
                    <a:pt x="1706" y="829"/>
                  </a:cubicBezTo>
                  <a:cubicBezTo>
                    <a:pt x="1699" y="833"/>
                    <a:pt x="1695" y="836"/>
                    <a:pt x="1688" y="844"/>
                  </a:cubicBezTo>
                  <a:cubicBezTo>
                    <a:pt x="1542" y="778"/>
                    <a:pt x="1542" y="778"/>
                    <a:pt x="1542" y="778"/>
                  </a:cubicBezTo>
                  <a:cubicBezTo>
                    <a:pt x="1545" y="763"/>
                    <a:pt x="1545" y="752"/>
                    <a:pt x="1542" y="737"/>
                  </a:cubicBezTo>
                  <a:lnTo>
                    <a:pt x="1622" y="697"/>
                  </a:lnTo>
                  <a:moveTo>
                    <a:pt x="1395" y="1540"/>
                  </a:moveTo>
                  <a:lnTo>
                    <a:pt x="1395" y="1540"/>
                  </a:lnTo>
                  <a:cubicBezTo>
                    <a:pt x="1376" y="1540"/>
                    <a:pt x="1358" y="1522"/>
                    <a:pt x="1358" y="1504"/>
                  </a:cubicBezTo>
                  <a:cubicBezTo>
                    <a:pt x="1358" y="1485"/>
                    <a:pt x="1376" y="1471"/>
                    <a:pt x="1395" y="1471"/>
                  </a:cubicBezTo>
                  <a:cubicBezTo>
                    <a:pt x="1413" y="1471"/>
                    <a:pt x="1428" y="1485"/>
                    <a:pt x="1428" y="1504"/>
                  </a:cubicBezTo>
                  <a:cubicBezTo>
                    <a:pt x="1428" y="1522"/>
                    <a:pt x="1413" y="1540"/>
                    <a:pt x="1395" y="1540"/>
                  </a:cubicBezTo>
                  <a:moveTo>
                    <a:pt x="1123" y="1504"/>
                  </a:moveTo>
                  <a:lnTo>
                    <a:pt x="1123" y="1504"/>
                  </a:lnTo>
                  <a:cubicBezTo>
                    <a:pt x="1146" y="1372"/>
                    <a:pt x="1146" y="1372"/>
                    <a:pt x="1146" y="1372"/>
                  </a:cubicBezTo>
                  <a:cubicBezTo>
                    <a:pt x="1156" y="1372"/>
                    <a:pt x="1167" y="1368"/>
                    <a:pt x="1175" y="1361"/>
                  </a:cubicBezTo>
                  <a:cubicBezTo>
                    <a:pt x="1303" y="1471"/>
                    <a:pt x="1303" y="1471"/>
                    <a:pt x="1303" y="1471"/>
                  </a:cubicBezTo>
                  <a:cubicBezTo>
                    <a:pt x="1299" y="1481"/>
                    <a:pt x="1296" y="1493"/>
                    <a:pt x="1296" y="1504"/>
                  </a:cubicBezTo>
                  <a:cubicBezTo>
                    <a:pt x="1175" y="1544"/>
                    <a:pt x="1175" y="1544"/>
                    <a:pt x="1175" y="1544"/>
                  </a:cubicBezTo>
                  <a:cubicBezTo>
                    <a:pt x="1164" y="1525"/>
                    <a:pt x="1146" y="1511"/>
                    <a:pt x="1123" y="1504"/>
                  </a:cubicBezTo>
                  <a:moveTo>
                    <a:pt x="1156" y="609"/>
                  </a:moveTo>
                  <a:lnTo>
                    <a:pt x="1156" y="609"/>
                  </a:lnTo>
                  <a:cubicBezTo>
                    <a:pt x="1167" y="605"/>
                    <a:pt x="1178" y="602"/>
                    <a:pt x="1190" y="595"/>
                  </a:cubicBezTo>
                  <a:cubicBezTo>
                    <a:pt x="1322" y="708"/>
                    <a:pt x="1322" y="708"/>
                    <a:pt x="1322" y="708"/>
                  </a:cubicBezTo>
                  <a:cubicBezTo>
                    <a:pt x="1310" y="730"/>
                    <a:pt x="1307" y="756"/>
                    <a:pt x="1310" y="778"/>
                  </a:cubicBezTo>
                  <a:cubicBezTo>
                    <a:pt x="1197" y="829"/>
                    <a:pt x="1197" y="829"/>
                    <a:pt x="1197" y="829"/>
                  </a:cubicBezTo>
                  <a:cubicBezTo>
                    <a:pt x="1186" y="818"/>
                    <a:pt x="1171" y="807"/>
                    <a:pt x="1156" y="803"/>
                  </a:cubicBezTo>
                  <a:lnTo>
                    <a:pt x="1156" y="609"/>
                  </a:lnTo>
                  <a:moveTo>
                    <a:pt x="1167" y="983"/>
                  </a:moveTo>
                  <a:lnTo>
                    <a:pt x="1167" y="983"/>
                  </a:lnTo>
                  <a:cubicBezTo>
                    <a:pt x="1274" y="1097"/>
                    <a:pt x="1274" y="1097"/>
                    <a:pt x="1274" y="1097"/>
                  </a:cubicBezTo>
                  <a:cubicBezTo>
                    <a:pt x="1266" y="1115"/>
                    <a:pt x="1263" y="1137"/>
                    <a:pt x="1266" y="1159"/>
                  </a:cubicBezTo>
                  <a:cubicBezTo>
                    <a:pt x="1190" y="1203"/>
                    <a:pt x="1190" y="1203"/>
                    <a:pt x="1190" y="1203"/>
                  </a:cubicBezTo>
                  <a:cubicBezTo>
                    <a:pt x="1178" y="1196"/>
                    <a:pt x="1171" y="1188"/>
                    <a:pt x="1156" y="1185"/>
                  </a:cubicBezTo>
                  <a:cubicBezTo>
                    <a:pt x="1156" y="987"/>
                    <a:pt x="1156" y="987"/>
                    <a:pt x="1156" y="987"/>
                  </a:cubicBezTo>
                  <a:cubicBezTo>
                    <a:pt x="1160" y="987"/>
                    <a:pt x="1164" y="983"/>
                    <a:pt x="1167" y="983"/>
                  </a:cubicBezTo>
                  <a:moveTo>
                    <a:pt x="1362" y="1108"/>
                  </a:moveTo>
                  <a:lnTo>
                    <a:pt x="1362" y="1108"/>
                  </a:lnTo>
                  <a:cubicBezTo>
                    <a:pt x="1380" y="1108"/>
                    <a:pt x="1395" y="1122"/>
                    <a:pt x="1395" y="1141"/>
                  </a:cubicBezTo>
                  <a:cubicBezTo>
                    <a:pt x="1395" y="1159"/>
                    <a:pt x="1380" y="1173"/>
                    <a:pt x="1362" y="1173"/>
                  </a:cubicBezTo>
                  <a:cubicBezTo>
                    <a:pt x="1343" y="1173"/>
                    <a:pt x="1329" y="1159"/>
                    <a:pt x="1329" y="1141"/>
                  </a:cubicBezTo>
                  <a:cubicBezTo>
                    <a:pt x="1329" y="1122"/>
                    <a:pt x="1343" y="1108"/>
                    <a:pt x="1362" y="1108"/>
                  </a:cubicBezTo>
                  <a:moveTo>
                    <a:pt x="1343" y="1419"/>
                  </a:moveTo>
                  <a:lnTo>
                    <a:pt x="1343" y="1419"/>
                  </a:lnTo>
                  <a:cubicBezTo>
                    <a:pt x="1215" y="1313"/>
                    <a:pt x="1215" y="1313"/>
                    <a:pt x="1215" y="1313"/>
                  </a:cubicBezTo>
                  <a:cubicBezTo>
                    <a:pt x="1222" y="1295"/>
                    <a:pt x="1226" y="1276"/>
                    <a:pt x="1222" y="1258"/>
                  </a:cubicBezTo>
                  <a:cubicBezTo>
                    <a:pt x="1299" y="1214"/>
                    <a:pt x="1299" y="1214"/>
                    <a:pt x="1299" y="1214"/>
                  </a:cubicBezTo>
                  <a:cubicBezTo>
                    <a:pt x="1310" y="1225"/>
                    <a:pt x="1322" y="1232"/>
                    <a:pt x="1340" y="123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51" y="1416"/>
                    <a:pt x="1347" y="1419"/>
                    <a:pt x="1343" y="1419"/>
                  </a:cubicBezTo>
                  <a:moveTo>
                    <a:pt x="1347" y="1045"/>
                  </a:moveTo>
                  <a:lnTo>
                    <a:pt x="1347" y="1045"/>
                  </a:lnTo>
                  <a:cubicBezTo>
                    <a:pt x="1336" y="1045"/>
                    <a:pt x="1329" y="1049"/>
                    <a:pt x="1322" y="1053"/>
                  </a:cubicBezTo>
                  <a:cubicBezTo>
                    <a:pt x="1211" y="939"/>
                    <a:pt x="1211" y="939"/>
                    <a:pt x="1211" y="939"/>
                  </a:cubicBezTo>
                  <a:cubicBezTo>
                    <a:pt x="1222" y="921"/>
                    <a:pt x="1222" y="902"/>
                    <a:pt x="1222" y="884"/>
                  </a:cubicBezTo>
                  <a:cubicBezTo>
                    <a:pt x="1336" y="836"/>
                    <a:pt x="1336" y="836"/>
                    <a:pt x="1336" y="836"/>
                  </a:cubicBezTo>
                  <a:cubicBezTo>
                    <a:pt x="1347" y="847"/>
                    <a:pt x="1358" y="858"/>
                    <a:pt x="1376" y="866"/>
                  </a:cubicBezTo>
                  <a:lnTo>
                    <a:pt x="1347" y="1045"/>
                  </a:lnTo>
                  <a:moveTo>
                    <a:pt x="1424" y="814"/>
                  </a:moveTo>
                  <a:lnTo>
                    <a:pt x="1424" y="814"/>
                  </a:lnTo>
                  <a:cubicBezTo>
                    <a:pt x="1395" y="814"/>
                    <a:pt x="1373" y="792"/>
                    <a:pt x="1373" y="759"/>
                  </a:cubicBezTo>
                  <a:cubicBezTo>
                    <a:pt x="1373" y="730"/>
                    <a:pt x="1395" y="704"/>
                    <a:pt x="1424" y="704"/>
                  </a:cubicBezTo>
                  <a:cubicBezTo>
                    <a:pt x="1457" y="704"/>
                    <a:pt x="1479" y="730"/>
                    <a:pt x="1479" y="759"/>
                  </a:cubicBezTo>
                  <a:cubicBezTo>
                    <a:pt x="1479" y="792"/>
                    <a:pt x="1457" y="814"/>
                    <a:pt x="1424" y="814"/>
                  </a:cubicBezTo>
                  <a:moveTo>
                    <a:pt x="1424" y="642"/>
                  </a:moveTo>
                  <a:lnTo>
                    <a:pt x="1424" y="642"/>
                  </a:lnTo>
                  <a:cubicBezTo>
                    <a:pt x="1402" y="642"/>
                    <a:pt x="1380" y="649"/>
                    <a:pt x="1362" y="660"/>
                  </a:cubicBezTo>
                  <a:cubicBezTo>
                    <a:pt x="1234" y="547"/>
                    <a:pt x="1234" y="547"/>
                    <a:pt x="1234" y="547"/>
                  </a:cubicBezTo>
                  <a:cubicBezTo>
                    <a:pt x="1241" y="525"/>
                    <a:pt x="1244" y="499"/>
                    <a:pt x="1241" y="477"/>
                  </a:cubicBezTo>
                  <a:cubicBezTo>
                    <a:pt x="1461" y="382"/>
                    <a:pt x="1461" y="382"/>
                    <a:pt x="1461" y="382"/>
                  </a:cubicBezTo>
                  <a:cubicBezTo>
                    <a:pt x="1468" y="389"/>
                    <a:pt x="1479" y="400"/>
                    <a:pt x="1490" y="407"/>
                  </a:cubicBezTo>
                  <a:lnTo>
                    <a:pt x="1424" y="642"/>
                  </a:lnTo>
                  <a:moveTo>
                    <a:pt x="1127" y="440"/>
                  </a:moveTo>
                  <a:lnTo>
                    <a:pt x="1127" y="440"/>
                  </a:lnTo>
                  <a:cubicBezTo>
                    <a:pt x="1156" y="440"/>
                    <a:pt x="1178" y="466"/>
                    <a:pt x="1178" y="495"/>
                  </a:cubicBezTo>
                  <a:cubicBezTo>
                    <a:pt x="1178" y="525"/>
                    <a:pt x="1156" y="551"/>
                    <a:pt x="1127" y="551"/>
                  </a:cubicBezTo>
                  <a:cubicBezTo>
                    <a:pt x="1094" y="551"/>
                    <a:pt x="1072" y="525"/>
                    <a:pt x="1072" y="495"/>
                  </a:cubicBezTo>
                  <a:cubicBezTo>
                    <a:pt x="1072" y="466"/>
                    <a:pt x="1094" y="440"/>
                    <a:pt x="1127" y="440"/>
                  </a:cubicBezTo>
                  <a:moveTo>
                    <a:pt x="1552" y="250"/>
                  </a:moveTo>
                  <a:lnTo>
                    <a:pt x="1552" y="250"/>
                  </a:lnTo>
                  <a:cubicBezTo>
                    <a:pt x="1582" y="250"/>
                    <a:pt x="1604" y="275"/>
                    <a:pt x="1604" y="305"/>
                  </a:cubicBezTo>
                  <a:cubicBezTo>
                    <a:pt x="1604" y="334"/>
                    <a:pt x="1582" y="360"/>
                    <a:pt x="1552" y="360"/>
                  </a:cubicBezTo>
                  <a:cubicBezTo>
                    <a:pt x="1519" y="360"/>
                    <a:pt x="1498" y="334"/>
                    <a:pt x="1498" y="305"/>
                  </a:cubicBezTo>
                  <a:cubicBezTo>
                    <a:pt x="1498" y="275"/>
                    <a:pt x="1519" y="250"/>
                    <a:pt x="1552" y="250"/>
                  </a:cubicBezTo>
                  <a:moveTo>
                    <a:pt x="1127" y="858"/>
                  </a:moveTo>
                  <a:lnTo>
                    <a:pt x="1127" y="858"/>
                  </a:lnTo>
                  <a:cubicBezTo>
                    <a:pt x="1146" y="858"/>
                    <a:pt x="1160" y="877"/>
                    <a:pt x="1160" y="895"/>
                  </a:cubicBezTo>
                  <a:cubicBezTo>
                    <a:pt x="1160" y="913"/>
                    <a:pt x="1146" y="928"/>
                    <a:pt x="1127" y="928"/>
                  </a:cubicBezTo>
                  <a:cubicBezTo>
                    <a:pt x="1105" y="928"/>
                    <a:pt x="1090" y="913"/>
                    <a:pt x="1090" y="895"/>
                  </a:cubicBezTo>
                  <a:cubicBezTo>
                    <a:pt x="1090" y="877"/>
                    <a:pt x="1105" y="858"/>
                    <a:pt x="1127" y="858"/>
                  </a:cubicBezTo>
                  <a:moveTo>
                    <a:pt x="1127" y="1243"/>
                  </a:moveTo>
                  <a:lnTo>
                    <a:pt x="1127" y="1243"/>
                  </a:lnTo>
                  <a:cubicBezTo>
                    <a:pt x="1146" y="1243"/>
                    <a:pt x="1160" y="1258"/>
                    <a:pt x="1160" y="1276"/>
                  </a:cubicBezTo>
                  <a:cubicBezTo>
                    <a:pt x="1160" y="1295"/>
                    <a:pt x="1146" y="1313"/>
                    <a:pt x="1127" y="1313"/>
                  </a:cubicBezTo>
                  <a:cubicBezTo>
                    <a:pt x="1105" y="1313"/>
                    <a:pt x="1090" y="1295"/>
                    <a:pt x="1090" y="1276"/>
                  </a:cubicBezTo>
                  <a:cubicBezTo>
                    <a:pt x="1090" y="1258"/>
                    <a:pt x="1105" y="1243"/>
                    <a:pt x="1127" y="1243"/>
                  </a:cubicBezTo>
                  <a:moveTo>
                    <a:pt x="1061" y="1349"/>
                  </a:moveTo>
                  <a:lnTo>
                    <a:pt x="1061" y="1349"/>
                  </a:lnTo>
                  <a:cubicBezTo>
                    <a:pt x="1068" y="1357"/>
                    <a:pt x="1076" y="1361"/>
                    <a:pt x="1079" y="1364"/>
                  </a:cubicBezTo>
                  <a:cubicBezTo>
                    <a:pt x="1061" y="1493"/>
                    <a:pt x="1061" y="1493"/>
                    <a:pt x="1061" y="1493"/>
                  </a:cubicBezTo>
                  <a:cubicBezTo>
                    <a:pt x="1032" y="1496"/>
                    <a:pt x="1010" y="1511"/>
                    <a:pt x="991" y="1533"/>
                  </a:cubicBezTo>
                  <a:cubicBezTo>
                    <a:pt x="889" y="1481"/>
                    <a:pt x="889" y="1481"/>
                    <a:pt x="889" y="1481"/>
                  </a:cubicBezTo>
                  <a:cubicBezTo>
                    <a:pt x="892" y="1471"/>
                    <a:pt x="892" y="1460"/>
                    <a:pt x="889" y="1449"/>
                  </a:cubicBezTo>
                  <a:lnTo>
                    <a:pt x="1061" y="1349"/>
                  </a:lnTo>
                  <a:moveTo>
                    <a:pt x="1021" y="1610"/>
                  </a:moveTo>
                  <a:lnTo>
                    <a:pt x="1021" y="1610"/>
                  </a:lnTo>
                  <a:cubicBezTo>
                    <a:pt x="1021" y="1581"/>
                    <a:pt x="1046" y="1555"/>
                    <a:pt x="1076" y="1555"/>
                  </a:cubicBezTo>
                  <a:cubicBezTo>
                    <a:pt x="1109" y="1555"/>
                    <a:pt x="1131" y="1581"/>
                    <a:pt x="1131" y="1610"/>
                  </a:cubicBezTo>
                  <a:cubicBezTo>
                    <a:pt x="1131" y="1643"/>
                    <a:pt x="1109" y="1665"/>
                    <a:pt x="1076" y="1665"/>
                  </a:cubicBezTo>
                  <a:cubicBezTo>
                    <a:pt x="1046" y="1665"/>
                    <a:pt x="1021" y="1643"/>
                    <a:pt x="1021" y="1610"/>
                  </a:cubicBezTo>
                  <a:moveTo>
                    <a:pt x="1197" y="1606"/>
                  </a:moveTo>
                  <a:lnTo>
                    <a:pt x="1197" y="1606"/>
                  </a:lnTo>
                  <a:cubicBezTo>
                    <a:pt x="1318" y="1562"/>
                    <a:pt x="1318" y="1562"/>
                    <a:pt x="1318" y="1562"/>
                  </a:cubicBezTo>
                  <a:cubicBezTo>
                    <a:pt x="1325" y="1573"/>
                    <a:pt x="1332" y="1581"/>
                    <a:pt x="1343" y="1588"/>
                  </a:cubicBezTo>
                  <a:cubicBezTo>
                    <a:pt x="1274" y="1933"/>
                    <a:pt x="1274" y="1933"/>
                    <a:pt x="1274" y="1933"/>
                  </a:cubicBezTo>
                  <a:cubicBezTo>
                    <a:pt x="1270" y="1933"/>
                    <a:pt x="1266" y="1933"/>
                    <a:pt x="1263" y="1933"/>
                  </a:cubicBezTo>
                  <a:cubicBezTo>
                    <a:pt x="1153" y="1701"/>
                    <a:pt x="1153" y="1701"/>
                    <a:pt x="1153" y="1701"/>
                  </a:cubicBezTo>
                  <a:cubicBezTo>
                    <a:pt x="1182" y="1676"/>
                    <a:pt x="1197" y="1643"/>
                    <a:pt x="1197" y="1606"/>
                  </a:cubicBezTo>
                  <a:moveTo>
                    <a:pt x="1417" y="1408"/>
                  </a:moveTo>
                  <a:lnTo>
                    <a:pt x="1417" y="1408"/>
                  </a:lnTo>
                  <a:cubicBezTo>
                    <a:pt x="1402" y="1229"/>
                    <a:pt x="1402" y="1229"/>
                    <a:pt x="1402" y="1229"/>
                  </a:cubicBezTo>
                  <a:cubicBezTo>
                    <a:pt x="1413" y="1225"/>
                    <a:pt x="1424" y="1217"/>
                    <a:pt x="1431" y="1207"/>
                  </a:cubicBezTo>
                  <a:cubicBezTo>
                    <a:pt x="1640" y="1309"/>
                    <a:pt x="1640" y="1309"/>
                    <a:pt x="1640" y="1309"/>
                  </a:cubicBezTo>
                  <a:cubicBezTo>
                    <a:pt x="1640" y="1320"/>
                    <a:pt x="1640" y="1335"/>
                    <a:pt x="1644" y="1349"/>
                  </a:cubicBezTo>
                  <a:cubicBezTo>
                    <a:pt x="1461" y="1437"/>
                    <a:pt x="1461" y="1437"/>
                    <a:pt x="1461" y="1437"/>
                  </a:cubicBezTo>
                  <a:cubicBezTo>
                    <a:pt x="1450" y="1423"/>
                    <a:pt x="1435" y="1416"/>
                    <a:pt x="1417" y="1408"/>
                  </a:cubicBezTo>
                  <a:moveTo>
                    <a:pt x="1670" y="1251"/>
                  </a:moveTo>
                  <a:lnTo>
                    <a:pt x="1670" y="1251"/>
                  </a:lnTo>
                  <a:cubicBezTo>
                    <a:pt x="1461" y="1152"/>
                    <a:pt x="1461" y="1152"/>
                    <a:pt x="1461" y="1152"/>
                  </a:cubicBezTo>
                  <a:cubicBezTo>
                    <a:pt x="1461" y="1141"/>
                    <a:pt x="1461" y="1129"/>
                    <a:pt x="1457" y="1122"/>
                  </a:cubicBezTo>
                  <a:cubicBezTo>
                    <a:pt x="1519" y="1085"/>
                    <a:pt x="1519" y="1085"/>
                    <a:pt x="1519" y="1085"/>
                  </a:cubicBezTo>
                  <a:cubicBezTo>
                    <a:pt x="1534" y="1078"/>
                    <a:pt x="1538" y="1064"/>
                    <a:pt x="1534" y="1049"/>
                  </a:cubicBezTo>
                  <a:cubicBezTo>
                    <a:pt x="1527" y="1027"/>
                    <a:pt x="1505" y="1020"/>
                    <a:pt x="1490" y="1031"/>
                  </a:cubicBezTo>
                  <a:cubicBezTo>
                    <a:pt x="1424" y="1067"/>
                    <a:pt x="1424" y="1067"/>
                    <a:pt x="1424" y="1067"/>
                  </a:cubicBezTo>
                  <a:cubicBezTo>
                    <a:pt x="1420" y="1064"/>
                    <a:pt x="1413" y="1060"/>
                    <a:pt x="1410" y="1056"/>
                  </a:cubicBezTo>
                  <a:cubicBezTo>
                    <a:pt x="1439" y="877"/>
                    <a:pt x="1439" y="877"/>
                    <a:pt x="1439" y="877"/>
                  </a:cubicBezTo>
                  <a:cubicBezTo>
                    <a:pt x="1472" y="873"/>
                    <a:pt x="1498" y="858"/>
                    <a:pt x="1516" y="836"/>
                  </a:cubicBezTo>
                  <a:cubicBezTo>
                    <a:pt x="1662" y="902"/>
                    <a:pt x="1662" y="902"/>
                    <a:pt x="1662" y="902"/>
                  </a:cubicBezTo>
                  <a:cubicBezTo>
                    <a:pt x="1662" y="910"/>
                    <a:pt x="1662" y="921"/>
                    <a:pt x="1666" y="928"/>
                  </a:cubicBezTo>
                  <a:cubicBezTo>
                    <a:pt x="1607" y="961"/>
                    <a:pt x="1607" y="961"/>
                    <a:pt x="1607" y="961"/>
                  </a:cubicBezTo>
                  <a:cubicBezTo>
                    <a:pt x="1596" y="968"/>
                    <a:pt x="1589" y="987"/>
                    <a:pt x="1596" y="1001"/>
                  </a:cubicBezTo>
                  <a:cubicBezTo>
                    <a:pt x="1604" y="1020"/>
                    <a:pt x="1622" y="1027"/>
                    <a:pt x="1640" y="1016"/>
                  </a:cubicBezTo>
                  <a:cubicBezTo>
                    <a:pt x="1695" y="983"/>
                    <a:pt x="1695" y="983"/>
                    <a:pt x="1695" y="983"/>
                  </a:cubicBezTo>
                  <a:cubicBezTo>
                    <a:pt x="1706" y="990"/>
                    <a:pt x="1718" y="998"/>
                    <a:pt x="1728" y="1001"/>
                  </a:cubicBezTo>
                  <a:cubicBezTo>
                    <a:pt x="1728" y="1214"/>
                    <a:pt x="1728" y="1214"/>
                    <a:pt x="1728" y="1214"/>
                  </a:cubicBezTo>
                  <a:cubicBezTo>
                    <a:pt x="1706" y="1221"/>
                    <a:pt x="1684" y="1232"/>
                    <a:pt x="1670" y="1251"/>
                  </a:cubicBezTo>
                  <a:moveTo>
                    <a:pt x="1794" y="910"/>
                  </a:moveTo>
                  <a:lnTo>
                    <a:pt x="1794" y="910"/>
                  </a:lnTo>
                  <a:cubicBezTo>
                    <a:pt x="1794" y="928"/>
                    <a:pt x="1780" y="943"/>
                    <a:pt x="1762" y="943"/>
                  </a:cubicBezTo>
                  <a:cubicBezTo>
                    <a:pt x="1743" y="943"/>
                    <a:pt x="1725" y="928"/>
                    <a:pt x="1725" y="910"/>
                  </a:cubicBezTo>
                  <a:cubicBezTo>
                    <a:pt x="1725" y="891"/>
                    <a:pt x="1743" y="877"/>
                    <a:pt x="1762" y="877"/>
                  </a:cubicBezTo>
                  <a:cubicBezTo>
                    <a:pt x="1780" y="877"/>
                    <a:pt x="1794" y="891"/>
                    <a:pt x="1794" y="910"/>
                  </a:cubicBezTo>
                  <a:moveTo>
                    <a:pt x="1721" y="627"/>
                  </a:moveTo>
                  <a:lnTo>
                    <a:pt x="1721" y="627"/>
                  </a:lnTo>
                  <a:cubicBezTo>
                    <a:pt x="1721" y="646"/>
                    <a:pt x="1706" y="660"/>
                    <a:pt x="1688" y="660"/>
                  </a:cubicBezTo>
                  <a:cubicBezTo>
                    <a:pt x="1670" y="660"/>
                    <a:pt x="1655" y="646"/>
                    <a:pt x="1655" y="627"/>
                  </a:cubicBezTo>
                  <a:cubicBezTo>
                    <a:pt x="1655" y="609"/>
                    <a:pt x="1670" y="595"/>
                    <a:pt x="1688" y="595"/>
                  </a:cubicBezTo>
                  <a:cubicBezTo>
                    <a:pt x="1706" y="595"/>
                    <a:pt x="1721" y="609"/>
                    <a:pt x="1721" y="627"/>
                  </a:cubicBezTo>
                  <a:moveTo>
                    <a:pt x="1622" y="554"/>
                  </a:moveTo>
                  <a:lnTo>
                    <a:pt x="1622" y="554"/>
                  </a:lnTo>
                  <a:cubicBezTo>
                    <a:pt x="1600" y="576"/>
                    <a:pt x="1589" y="609"/>
                    <a:pt x="1593" y="642"/>
                  </a:cubicBezTo>
                  <a:cubicBezTo>
                    <a:pt x="1512" y="682"/>
                    <a:pt x="1512" y="682"/>
                    <a:pt x="1512" y="682"/>
                  </a:cubicBezTo>
                  <a:cubicBezTo>
                    <a:pt x="1505" y="671"/>
                    <a:pt x="1498" y="664"/>
                    <a:pt x="1486" y="660"/>
                  </a:cubicBezTo>
                  <a:cubicBezTo>
                    <a:pt x="1552" y="422"/>
                    <a:pt x="1552" y="422"/>
                    <a:pt x="1552" y="422"/>
                  </a:cubicBezTo>
                  <a:cubicBezTo>
                    <a:pt x="1556" y="422"/>
                    <a:pt x="1560" y="422"/>
                    <a:pt x="1567" y="422"/>
                  </a:cubicBezTo>
                  <a:lnTo>
                    <a:pt x="1622" y="554"/>
                  </a:lnTo>
                  <a:moveTo>
                    <a:pt x="1215" y="67"/>
                  </a:moveTo>
                  <a:lnTo>
                    <a:pt x="1215" y="67"/>
                  </a:lnTo>
                  <a:cubicBezTo>
                    <a:pt x="1234" y="67"/>
                    <a:pt x="1252" y="81"/>
                    <a:pt x="1252" y="99"/>
                  </a:cubicBezTo>
                  <a:cubicBezTo>
                    <a:pt x="1252" y="118"/>
                    <a:pt x="1234" y="132"/>
                    <a:pt x="1215" y="132"/>
                  </a:cubicBezTo>
                  <a:cubicBezTo>
                    <a:pt x="1197" y="132"/>
                    <a:pt x="1182" y="118"/>
                    <a:pt x="1182" y="99"/>
                  </a:cubicBezTo>
                  <a:cubicBezTo>
                    <a:pt x="1182" y="81"/>
                    <a:pt x="1197" y="67"/>
                    <a:pt x="1215" y="67"/>
                  </a:cubicBezTo>
                  <a:moveTo>
                    <a:pt x="1138" y="158"/>
                  </a:moveTo>
                  <a:lnTo>
                    <a:pt x="1138" y="158"/>
                  </a:lnTo>
                  <a:cubicBezTo>
                    <a:pt x="1146" y="169"/>
                    <a:pt x="1153" y="176"/>
                    <a:pt x="1164" y="184"/>
                  </a:cubicBezTo>
                  <a:cubicBezTo>
                    <a:pt x="1120" y="378"/>
                    <a:pt x="1120" y="378"/>
                    <a:pt x="1120" y="378"/>
                  </a:cubicBezTo>
                  <a:cubicBezTo>
                    <a:pt x="1098" y="378"/>
                    <a:pt x="1072" y="385"/>
                    <a:pt x="1058" y="400"/>
                  </a:cubicBezTo>
                  <a:cubicBezTo>
                    <a:pt x="900" y="275"/>
                    <a:pt x="900" y="275"/>
                    <a:pt x="900" y="275"/>
                  </a:cubicBezTo>
                  <a:cubicBezTo>
                    <a:pt x="907" y="261"/>
                    <a:pt x="911" y="246"/>
                    <a:pt x="907" y="228"/>
                  </a:cubicBezTo>
                  <a:lnTo>
                    <a:pt x="1138" y="158"/>
                  </a:lnTo>
                  <a:moveTo>
                    <a:pt x="735" y="231"/>
                  </a:moveTo>
                  <a:lnTo>
                    <a:pt x="735" y="231"/>
                  </a:lnTo>
                  <a:cubicBezTo>
                    <a:pt x="735" y="202"/>
                    <a:pt x="760" y="176"/>
                    <a:pt x="790" y="176"/>
                  </a:cubicBezTo>
                  <a:cubicBezTo>
                    <a:pt x="823" y="176"/>
                    <a:pt x="845" y="202"/>
                    <a:pt x="845" y="231"/>
                  </a:cubicBezTo>
                  <a:cubicBezTo>
                    <a:pt x="845" y="261"/>
                    <a:pt x="823" y="287"/>
                    <a:pt x="790" y="287"/>
                  </a:cubicBezTo>
                  <a:cubicBezTo>
                    <a:pt x="760" y="287"/>
                    <a:pt x="735" y="261"/>
                    <a:pt x="735" y="231"/>
                  </a:cubicBezTo>
                  <a:moveTo>
                    <a:pt x="794" y="668"/>
                  </a:moveTo>
                  <a:lnTo>
                    <a:pt x="794" y="668"/>
                  </a:lnTo>
                  <a:cubicBezTo>
                    <a:pt x="812" y="668"/>
                    <a:pt x="826" y="682"/>
                    <a:pt x="826" y="701"/>
                  </a:cubicBezTo>
                  <a:cubicBezTo>
                    <a:pt x="826" y="719"/>
                    <a:pt x="812" y="737"/>
                    <a:pt x="794" y="737"/>
                  </a:cubicBezTo>
                  <a:cubicBezTo>
                    <a:pt x="775" y="737"/>
                    <a:pt x="760" y="719"/>
                    <a:pt x="760" y="701"/>
                  </a:cubicBezTo>
                  <a:cubicBezTo>
                    <a:pt x="760" y="682"/>
                    <a:pt x="775" y="668"/>
                    <a:pt x="794" y="668"/>
                  </a:cubicBezTo>
                  <a:moveTo>
                    <a:pt x="493" y="910"/>
                  </a:moveTo>
                  <a:lnTo>
                    <a:pt x="493" y="910"/>
                  </a:lnTo>
                  <a:cubicBezTo>
                    <a:pt x="731" y="774"/>
                    <a:pt x="731" y="774"/>
                    <a:pt x="731" y="774"/>
                  </a:cubicBezTo>
                  <a:cubicBezTo>
                    <a:pt x="768" y="803"/>
                    <a:pt x="819" y="803"/>
                    <a:pt x="856" y="774"/>
                  </a:cubicBezTo>
                  <a:cubicBezTo>
                    <a:pt x="1032" y="873"/>
                    <a:pt x="1032" y="873"/>
                    <a:pt x="1032" y="873"/>
                  </a:cubicBezTo>
                  <a:cubicBezTo>
                    <a:pt x="1021" y="921"/>
                    <a:pt x="1050" y="968"/>
                    <a:pt x="1094" y="983"/>
                  </a:cubicBezTo>
                  <a:cubicBezTo>
                    <a:pt x="1094" y="1185"/>
                    <a:pt x="1094" y="1185"/>
                    <a:pt x="1094" y="1185"/>
                  </a:cubicBezTo>
                  <a:cubicBezTo>
                    <a:pt x="1050" y="1199"/>
                    <a:pt x="1021" y="1247"/>
                    <a:pt x="1032" y="1295"/>
                  </a:cubicBezTo>
                  <a:cubicBezTo>
                    <a:pt x="859" y="1393"/>
                    <a:pt x="859" y="1393"/>
                    <a:pt x="859" y="1393"/>
                  </a:cubicBezTo>
                  <a:cubicBezTo>
                    <a:pt x="823" y="1361"/>
                    <a:pt x="768" y="1361"/>
                    <a:pt x="731" y="1393"/>
                  </a:cubicBezTo>
                  <a:cubicBezTo>
                    <a:pt x="493" y="1258"/>
                    <a:pt x="493" y="1258"/>
                    <a:pt x="493" y="1258"/>
                  </a:cubicBezTo>
                  <a:cubicBezTo>
                    <a:pt x="493" y="910"/>
                    <a:pt x="493" y="910"/>
                    <a:pt x="493" y="910"/>
                  </a:cubicBezTo>
                  <a:moveTo>
                    <a:pt x="823" y="1452"/>
                  </a:moveTo>
                  <a:lnTo>
                    <a:pt x="823" y="1452"/>
                  </a:lnTo>
                  <a:cubicBezTo>
                    <a:pt x="838" y="1474"/>
                    <a:pt x="819" y="1504"/>
                    <a:pt x="794" y="1504"/>
                  </a:cubicBezTo>
                  <a:cubicBezTo>
                    <a:pt x="775" y="1504"/>
                    <a:pt x="760" y="1489"/>
                    <a:pt x="760" y="1467"/>
                  </a:cubicBezTo>
                  <a:cubicBezTo>
                    <a:pt x="760" y="1434"/>
                    <a:pt x="804" y="1419"/>
                    <a:pt x="823" y="1452"/>
                  </a:cubicBezTo>
                  <a:moveTo>
                    <a:pt x="790" y="1933"/>
                  </a:moveTo>
                  <a:lnTo>
                    <a:pt x="790" y="1933"/>
                  </a:lnTo>
                  <a:cubicBezTo>
                    <a:pt x="771" y="1933"/>
                    <a:pt x="757" y="1914"/>
                    <a:pt x="757" y="1896"/>
                  </a:cubicBezTo>
                  <a:cubicBezTo>
                    <a:pt x="757" y="1877"/>
                    <a:pt x="771" y="1863"/>
                    <a:pt x="790" y="1863"/>
                  </a:cubicBezTo>
                  <a:cubicBezTo>
                    <a:pt x="808" y="1863"/>
                    <a:pt x="826" y="1877"/>
                    <a:pt x="826" y="1896"/>
                  </a:cubicBezTo>
                  <a:cubicBezTo>
                    <a:pt x="826" y="1914"/>
                    <a:pt x="808" y="1933"/>
                    <a:pt x="790" y="1933"/>
                  </a:cubicBezTo>
                  <a:moveTo>
                    <a:pt x="889" y="1892"/>
                  </a:moveTo>
                  <a:lnTo>
                    <a:pt x="889" y="1892"/>
                  </a:lnTo>
                  <a:cubicBezTo>
                    <a:pt x="889" y="1881"/>
                    <a:pt x="885" y="1866"/>
                    <a:pt x="878" y="1856"/>
                  </a:cubicBezTo>
                  <a:cubicBezTo>
                    <a:pt x="1021" y="1713"/>
                    <a:pt x="1021" y="1713"/>
                    <a:pt x="1021" y="1713"/>
                  </a:cubicBezTo>
                  <a:cubicBezTo>
                    <a:pt x="1043" y="1727"/>
                    <a:pt x="1072" y="1731"/>
                    <a:pt x="1098" y="1727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197" y="1965"/>
                    <a:pt x="1190" y="1977"/>
                    <a:pt x="1182" y="1984"/>
                  </a:cubicBezTo>
                  <a:lnTo>
                    <a:pt x="889" y="1892"/>
                  </a:lnTo>
                  <a:moveTo>
                    <a:pt x="1281" y="2105"/>
                  </a:moveTo>
                  <a:lnTo>
                    <a:pt x="1281" y="2105"/>
                  </a:lnTo>
                  <a:cubicBezTo>
                    <a:pt x="1252" y="2105"/>
                    <a:pt x="1226" y="2079"/>
                    <a:pt x="1226" y="2050"/>
                  </a:cubicBezTo>
                  <a:cubicBezTo>
                    <a:pt x="1226" y="2021"/>
                    <a:pt x="1252" y="1995"/>
                    <a:pt x="1281" y="1995"/>
                  </a:cubicBezTo>
                  <a:cubicBezTo>
                    <a:pt x="1310" y="1995"/>
                    <a:pt x="1336" y="2021"/>
                    <a:pt x="1336" y="2050"/>
                  </a:cubicBezTo>
                  <a:cubicBezTo>
                    <a:pt x="1336" y="2079"/>
                    <a:pt x="1310" y="2105"/>
                    <a:pt x="1281" y="2105"/>
                  </a:cubicBezTo>
                  <a:moveTo>
                    <a:pt x="1648" y="1713"/>
                  </a:moveTo>
                  <a:lnTo>
                    <a:pt x="1648" y="1713"/>
                  </a:lnTo>
                  <a:cubicBezTo>
                    <a:pt x="1630" y="1713"/>
                    <a:pt x="1615" y="1694"/>
                    <a:pt x="1615" y="1676"/>
                  </a:cubicBezTo>
                  <a:cubicBezTo>
                    <a:pt x="1615" y="1657"/>
                    <a:pt x="1630" y="1643"/>
                    <a:pt x="1648" y="1643"/>
                  </a:cubicBezTo>
                  <a:cubicBezTo>
                    <a:pt x="1666" y="1643"/>
                    <a:pt x="1681" y="1657"/>
                    <a:pt x="1681" y="1676"/>
                  </a:cubicBezTo>
                  <a:cubicBezTo>
                    <a:pt x="1681" y="1694"/>
                    <a:pt x="1666" y="1713"/>
                    <a:pt x="1648" y="1713"/>
                  </a:cubicBezTo>
                  <a:moveTo>
                    <a:pt x="1644" y="1581"/>
                  </a:moveTo>
                  <a:lnTo>
                    <a:pt x="1644" y="1581"/>
                  </a:lnTo>
                  <a:cubicBezTo>
                    <a:pt x="1626" y="1581"/>
                    <a:pt x="1604" y="1588"/>
                    <a:pt x="1589" y="1599"/>
                  </a:cubicBezTo>
                  <a:cubicBezTo>
                    <a:pt x="1486" y="1529"/>
                    <a:pt x="1486" y="1529"/>
                    <a:pt x="1486" y="1529"/>
                  </a:cubicBezTo>
                  <a:cubicBezTo>
                    <a:pt x="1490" y="1518"/>
                    <a:pt x="1490" y="1504"/>
                    <a:pt x="1490" y="1493"/>
                  </a:cubicBezTo>
                  <a:cubicBezTo>
                    <a:pt x="1670" y="1405"/>
                    <a:pt x="1670" y="1405"/>
                    <a:pt x="1670" y="1405"/>
                  </a:cubicBezTo>
                  <a:cubicBezTo>
                    <a:pt x="1677" y="1416"/>
                    <a:pt x="1684" y="1419"/>
                    <a:pt x="1695" y="1427"/>
                  </a:cubicBezTo>
                  <a:lnTo>
                    <a:pt x="1644" y="1581"/>
                  </a:lnTo>
                  <a:moveTo>
                    <a:pt x="1758" y="1383"/>
                  </a:moveTo>
                  <a:lnTo>
                    <a:pt x="1758" y="1383"/>
                  </a:lnTo>
                  <a:cubicBezTo>
                    <a:pt x="1728" y="1383"/>
                    <a:pt x="1703" y="1357"/>
                    <a:pt x="1703" y="1328"/>
                  </a:cubicBezTo>
                  <a:cubicBezTo>
                    <a:pt x="1703" y="1298"/>
                    <a:pt x="1728" y="1273"/>
                    <a:pt x="1758" y="1273"/>
                  </a:cubicBezTo>
                  <a:cubicBezTo>
                    <a:pt x="1787" y="1273"/>
                    <a:pt x="1813" y="1298"/>
                    <a:pt x="1813" y="1328"/>
                  </a:cubicBezTo>
                  <a:cubicBezTo>
                    <a:pt x="1813" y="1357"/>
                    <a:pt x="1787" y="1383"/>
                    <a:pt x="1758" y="1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664;p48">
              <a:extLst>
                <a:ext uri="{FF2B5EF4-FFF2-40B4-BE49-F238E27FC236}">
                  <a16:creationId xmlns:a16="http://schemas.microsoft.com/office/drawing/2014/main" id="{9DBEB98F-7CF7-410F-A81B-071AEC5EFC32}"/>
                </a:ext>
              </a:extLst>
            </p:cNvPr>
            <p:cNvSpPr/>
            <p:nvPr/>
          </p:nvSpPr>
          <p:spPr>
            <a:xfrm>
              <a:off x="1647689" y="1563462"/>
              <a:ext cx="60351" cy="71976"/>
            </a:xfrm>
            <a:custGeom>
              <a:avLst/>
              <a:gdLst/>
              <a:ahLst/>
              <a:cxnLst/>
              <a:rect l="l" t="t" r="r" b="b"/>
              <a:pathLst>
                <a:path w="244" h="291" extrusionOk="0">
                  <a:moveTo>
                    <a:pt x="76" y="235"/>
                  </a:moveTo>
                  <a:lnTo>
                    <a:pt x="76" y="235"/>
                  </a:lnTo>
                  <a:cubicBezTo>
                    <a:pt x="168" y="235"/>
                    <a:pt x="168" y="235"/>
                    <a:pt x="168" y="235"/>
                  </a:cubicBezTo>
                  <a:cubicBezTo>
                    <a:pt x="182" y="272"/>
                    <a:pt x="182" y="272"/>
                    <a:pt x="182" y="272"/>
                  </a:cubicBezTo>
                  <a:cubicBezTo>
                    <a:pt x="190" y="287"/>
                    <a:pt x="208" y="294"/>
                    <a:pt x="223" y="290"/>
                  </a:cubicBezTo>
                  <a:cubicBezTo>
                    <a:pt x="241" y="283"/>
                    <a:pt x="249" y="265"/>
                    <a:pt x="241" y="246"/>
                  </a:cubicBezTo>
                  <a:cubicBezTo>
                    <a:pt x="135" y="-29"/>
                    <a:pt x="161" y="34"/>
                    <a:pt x="157" y="23"/>
                  </a:cubicBezTo>
                  <a:cubicBezTo>
                    <a:pt x="142" y="-7"/>
                    <a:pt x="98" y="-7"/>
                    <a:pt x="87" y="23"/>
                  </a:cubicBezTo>
                  <a:cubicBezTo>
                    <a:pt x="3" y="246"/>
                    <a:pt x="3" y="246"/>
                    <a:pt x="3" y="246"/>
                  </a:cubicBezTo>
                  <a:cubicBezTo>
                    <a:pt x="-5" y="265"/>
                    <a:pt x="6" y="287"/>
                    <a:pt x="25" y="290"/>
                  </a:cubicBezTo>
                  <a:cubicBezTo>
                    <a:pt x="39" y="294"/>
                    <a:pt x="58" y="283"/>
                    <a:pt x="61" y="268"/>
                  </a:cubicBezTo>
                  <a:lnTo>
                    <a:pt x="76" y="235"/>
                  </a:lnTo>
                  <a:moveTo>
                    <a:pt x="146" y="173"/>
                  </a:moveTo>
                  <a:lnTo>
                    <a:pt x="146" y="173"/>
                  </a:lnTo>
                  <a:cubicBezTo>
                    <a:pt x="98" y="173"/>
                    <a:pt x="98" y="173"/>
                    <a:pt x="98" y="173"/>
                  </a:cubicBezTo>
                  <a:cubicBezTo>
                    <a:pt x="124" y="111"/>
                    <a:pt x="124" y="111"/>
                    <a:pt x="124" y="111"/>
                  </a:cubicBezTo>
                  <a:lnTo>
                    <a:pt x="146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65;p48">
              <a:extLst>
                <a:ext uri="{FF2B5EF4-FFF2-40B4-BE49-F238E27FC236}">
                  <a16:creationId xmlns:a16="http://schemas.microsoft.com/office/drawing/2014/main" id="{3EBD7D69-C533-48EE-9468-11BF1984294D}"/>
                </a:ext>
              </a:extLst>
            </p:cNvPr>
            <p:cNvSpPr/>
            <p:nvPr/>
          </p:nvSpPr>
          <p:spPr>
            <a:xfrm>
              <a:off x="1726344" y="1562473"/>
              <a:ext cx="16324" cy="71976"/>
            </a:xfrm>
            <a:custGeom>
              <a:avLst/>
              <a:gdLst/>
              <a:ahLst/>
              <a:cxnLst/>
              <a:rect l="l" t="t" r="r" b="b"/>
              <a:pathLst>
                <a:path w="66" h="291" extrusionOk="0">
                  <a:moveTo>
                    <a:pt x="66" y="258"/>
                  </a:moveTo>
                  <a:lnTo>
                    <a:pt x="66" y="258"/>
                  </a:lnTo>
                  <a:cubicBezTo>
                    <a:pt x="66" y="34"/>
                    <a:pt x="66" y="34"/>
                    <a:pt x="66" y="34"/>
                  </a:cubicBezTo>
                  <a:cubicBezTo>
                    <a:pt x="66" y="16"/>
                    <a:pt x="51" y="5"/>
                    <a:pt x="37" y="1"/>
                  </a:cubicBezTo>
                  <a:cubicBezTo>
                    <a:pt x="19" y="-3"/>
                    <a:pt x="0" y="12"/>
                    <a:pt x="0" y="34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9"/>
                    <a:pt x="19" y="294"/>
                    <a:pt x="37" y="291"/>
                  </a:cubicBezTo>
                  <a:cubicBezTo>
                    <a:pt x="51" y="291"/>
                    <a:pt x="66" y="276"/>
                    <a:pt x="66" y="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D2E71B-A041-4F42-89A5-E7FDCDD7CED5}"/>
              </a:ext>
            </a:extLst>
          </p:cNvPr>
          <p:cNvSpPr txBox="1"/>
          <p:nvPr/>
        </p:nvSpPr>
        <p:spPr>
          <a:xfrm>
            <a:off x="9058274" y="212255"/>
            <a:ext cx="254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err="1">
                <a:solidFill>
                  <a:schemeClr val="bg1"/>
                </a:solidFill>
              </a:rPr>
              <a:t>Про</a:t>
            </a:r>
            <a:r>
              <a:rPr lang="ru-RU" sz="2000" dirty="0" err="1">
                <a:solidFill>
                  <a:schemeClr val="bg1"/>
                </a:solidFill>
              </a:rPr>
              <a:t>Ассистент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649" name="Прямоугольник: скругленные углы 1648">
            <a:extLst>
              <a:ext uri="{FF2B5EF4-FFF2-40B4-BE49-F238E27FC236}">
                <a16:creationId xmlns:a16="http://schemas.microsoft.com/office/drawing/2014/main" id="{F0A2EA89-427C-4345-81DB-136EEC752760}"/>
              </a:ext>
            </a:extLst>
          </p:cNvPr>
          <p:cNvSpPr/>
          <p:nvPr/>
        </p:nvSpPr>
        <p:spPr>
          <a:xfrm>
            <a:off x="0" y="649462"/>
            <a:ext cx="9058274" cy="1067146"/>
          </a:xfrm>
          <a:prstGeom prst="roundRect">
            <a:avLst/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3D2AED-020B-414D-AA68-703E3FBD4BB8}"/>
              </a:ext>
            </a:extLst>
          </p:cNvPr>
          <p:cNvSpPr txBox="1"/>
          <p:nvPr/>
        </p:nvSpPr>
        <p:spPr>
          <a:xfrm>
            <a:off x="1028699" y="739353"/>
            <a:ext cx="7414262" cy="97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3600" b="1" dirty="0">
                <a:solidFill>
                  <a:schemeClr val="bg1"/>
                </a:solidFill>
              </a:rPr>
              <a:t>Помощь в работе с изображениями и генерация картинок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C5FB595-BC0E-4CB6-8301-C38F28759C69}"/>
              </a:ext>
            </a:extLst>
          </p:cNvPr>
          <p:cNvSpPr txBox="1"/>
          <p:nvPr/>
        </p:nvSpPr>
        <p:spPr>
          <a:xfrm>
            <a:off x="1448477" y="4112435"/>
            <a:ext cx="4558179" cy="101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В рамках отдельного приложения на той же базе может быть развернут аналог ИИ-</a:t>
            </a:r>
            <a:r>
              <a:rPr lang="ru-RU" dirty="0" err="1"/>
              <a:t>фотошопа</a:t>
            </a:r>
            <a:r>
              <a:rPr lang="ru-RU" dirty="0"/>
              <a:t>, который сможет не только генерировать изображения, но и доводить их до лучшего состояния, согласно запросам сотрудника или вносить изменения основываясь на текстовом запросе или выделении областей коррекции в уже имеющихся изображениях.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B430A65-3792-41B3-A6F2-BCA07FBB1212}"/>
              </a:ext>
            </a:extLst>
          </p:cNvPr>
          <p:cNvSpPr txBox="1"/>
          <p:nvPr/>
        </p:nvSpPr>
        <p:spPr>
          <a:xfrm>
            <a:off x="1448477" y="5604091"/>
            <a:ext cx="4456915" cy="71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Снижение нагрузки на отдел дизайна со стороны подразделений заказчиков. Снижение затрат времени на поиск креативов для всех департаментов, в чьи обязанности входит поиск, отрисовка и генерация изображений до 80%.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201588C-F5B9-4461-86BB-5AB366A0D02D}"/>
              </a:ext>
            </a:extLst>
          </p:cNvPr>
          <p:cNvSpPr txBox="1"/>
          <p:nvPr/>
        </p:nvSpPr>
        <p:spPr>
          <a:xfrm>
            <a:off x="1134533" y="5436209"/>
            <a:ext cx="2186383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b="1" dirty="0"/>
              <a:t>Эффект:</a:t>
            </a:r>
          </a:p>
        </p:txBody>
      </p:sp>
      <p:grpSp>
        <p:nvGrpSpPr>
          <p:cNvPr id="109" name="Google Shape;13188;p67">
            <a:extLst>
              <a:ext uri="{FF2B5EF4-FFF2-40B4-BE49-F238E27FC236}">
                <a16:creationId xmlns:a16="http://schemas.microsoft.com/office/drawing/2014/main" id="{7C211AA9-4049-4001-9936-1021D562C5DB}"/>
              </a:ext>
            </a:extLst>
          </p:cNvPr>
          <p:cNvGrpSpPr/>
          <p:nvPr/>
        </p:nvGrpSpPr>
        <p:grpSpPr>
          <a:xfrm>
            <a:off x="1250699" y="5711129"/>
            <a:ext cx="256086" cy="276874"/>
            <a:chOff x="2659458" y="1500275"/>
            <a:chExt cx="332261" cy="359232"/>
          </a:xfrm>
        </p:grpSpPr>
        <p:sp>
          <p:nvSpPr>
            <p:cNvPr id="110" name="Google Shape;13189;p67">
              <a:extLst>
                <a:ext uri="{FF2B5EF4-FFF2-40B4-BE49-F238E27FC236}">
                  <a16:creationId xmlns:a16="http://schemas.microsoft.com/office/drawing/2014/main" id="{7D2CC184-C98B-4E38-A83F-4256258EA520}"/>
                </a:ext>
              </a:extLst>
            </p:cNvPr>
            <p:cNvSpPr/>
            <p:nvPr/>
          </p:nvSpPr>
          <p:spPr>
            <a:xfrm>
              <a:off x="2957234" y="1800015"/>
              <a:ext cx="34486" cy="59361"/>
            </a:xfrm>
            <a:custGeom>
              <a:avLst/>
              <a:gdLst/>
              <a:ahLst/>
              <a:cxnLst/>
              <a:rect l="l" t="t" r="r" b="b"/>
              <a:pathLst>
                <a:path w="1317" h="2267" extrusionOk="0">
                  <a:moveTo>
                    <a:pt x="0" y="1"/>
                  </a:moveTo>
                  <a:lnTo>
                    <a:pt x="248" y="1909"/>
                  </a:lnTo>
                  <a:cubicBezTo>
                    <a:pt x="277" y="2147"/>
                    <a:pt x="465" y="2267"/>
                    <a:pt x="655" y="2267"/>
                  </a:cubicBezTo>
                  <a:cubicBezTo>
                    <a:pt x="844" y="2267"/>
                    <a:pt x="1035" y="2147"/>
                    <a:pt x="1069" y="1909"/>
                  </a:cubicBezTo>
                  <a:lnTo>
                    <a:pt x="1317" y="1"/>
                  </a:ln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190;p67">
              <a:extLst>
                <a:ext uri="{FF2B5EF4-FFF2-40B4-BE49-F238E27FC236}">
                  <a16:creationId xmlns:a16="http://schemas.microsoft.com/office/drawing/2014/main" id="{4220077B-55E2-41B8-AF36-3C0C8FC1D25F}"/>
                </a:ext>
              </a:extLst>
            </p:cNvPr>
            <p:cNvSpPr/>
            <p:nvPr/>
          </p:nvSpPr>
          <p:spPr>
            <a:xfrm>
              <a:off x="2974463" y="1800015"/>
              <a:ext cx="17256" cy="59492"/>
            </a:xfrm>
            <a:custGeom>
              <a:avLst/>
              <a:gdLst/>
              <a:ahLst/>
              <a:cxnLst/>
              <a:rect l="l" t="t" r="r" b="b"/>
              <a:pathLst>
                <a:path w="659" h="2272" extrusionOk="0">
                  <a:moveTo>
                    <a:pt x="0" y="1"/>
                  </a:moveTo>
                  <a:lnTo>
                    <a:pt x="0" y="2271"/>
                  </a:lnTo>
                  <a:cubicBezTo>
                    <a:pt x="201" y="2262"/>
                    <a:pt x="382" y="2109"/>
                    <a:pt x="411" y="1909"/>
                  </a:cubicBezTo>
                  <a:lnTo>
                    <a:pt x="659" y="1"/>
                  </a:lnTo>
                  <a:close/>
                </a:path>
              </a:pathLst>
            </a:custGeom>
            <a:solidFill>
              <a:srgbClr val="738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191;p67">
              <a:extLst>
                <a:ext uri="{FF2B5EF4-FFF2-40B4-BE49-F238E27FC236}">
                  <a16:creationId xmlns:a16="http://schemas.microsoft.com/office/drawing/2014/main" id="{D06F6061-C3C9-480F-B7DD-B3A8AEFD62ED}"/>
                </a:ext>
              </a:extLst>
            </p:cNvPr>
            <p:cNvSpPr/>
            <p:nvPr/>
          </p:nvSpPr>
          <p:spPr>
            <a:xfrm>
              <a:off x="2659458" y="1500275"/>
              <a:ext cx="266066" cy="358970"/>
            </a:xfrm>
            <a:custGeom>
              <a:avLst/>
              <a:gdLst/>
              <a:ahLst/>
              <a:cxnLst/>
              <a:rect l="l" t="t" r="r" b="b"/>
              <a:pathLst>
                <a:path w="10161" h="13709" extrusionOk="0">
                  <a:moveTo>
                    <a:pt x="3034" y="0"/>
                  </a:moveTo>
                  <a:lnTo>
                    <a:pt x="1" y="3034"/>
                  </a:lnTo>
                  <a:lnTo>
                    <a:pt x="1" y="13489"/>
                  </a:lnTo>
                  <a:cubicBezTo>
                    <a:pt x="1" y="13613"/>
                    <a:pt x="105" y="13709"/>
                    <a:pt x="220" y="13709"/>
                  </a:cubicBezTo>
                  <a:lnTo>
                    <a:pt x="9941" y="13709"/>
                  </a:lnTo>
                  <a:cubicBezTo>
                    <a:pt x="10065" y="13709"/>
                    <a:pt x="10161" y="13613"/>
                    <a:pt x="10161" y="13489"/>
                  </a:cubicBezTo>
                  <a:lnTo>
                    <a:pt x="10161" y="219"/>
                  </a:lnTo>
                  <a:cubicBezTo>
                    <a:pt x="10161" y="95"/>
                    <a:pt x="10056" y="0"/>
                    <a:pt x="9932" y="0"/>
                  </a:cubicBezTo>
                  <a:close/>
                </a:path>
              </a:pathLst>
            </a:custGeom>
            <a:solidFill>
              <a:srgbClr val="F0F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192;p67">
              <a:extLst>
                <a:ext uri="{FF2B5EF4-FFF2-40B4-BE49-F238E27FC236}">
                  <a16:creationId xmlns:a16="http://schemas.microsoft.com/office/drawing/2014/main" id="{AE3BD1E3-082F-4111-A326-E8A6C39BEF37}"/>
                </a:ext>
              </a:extLst>
            </p:cNvPr>
            <p:cNvSpPr/>
            <p:nvPr/>
          </p:nvSpPr>
          <p:spPr>
            <a:xfrm>
              <a:off x="2659458" y="1500275"/>
              <a:ext cx="92459" cy="92197"/>
            </a:xfrm>
            <a:custGeom>
              <a:avLst/>
              <a:gdLst/>
              <a:ahLst/>
              <a:cxnLst/>
              <a:rect l="l" t="t" r="r" b="b"/>
              <a:pathLst>
                <a:path w="3531" h="3521" extrusionOk="0">
                  <a:moveTo>
                    <a:pt x="3034" y="0"/>
                  </a:moveTo>
                  <a:lnTo>
                    <a:pt x="1" y="3034"/>
                  </a:lnTo>
                  <a:lnTo>
                    <a:pt x="1" y="3520"/>
                  </a:lnTo>
                  <a:lnTo>
                    <a:pt x="3301" y="3520"/>
                  </a:lnTo>
                  <a:cubicBezTo>
                    <a:pt x="3425" y="3520"/>
                    <a:pt x="3530" y="3425"/>
                    <a:pt x="3530" y="3301"/>
                  </a:cubicBezTo>
                  <a:lnTo>
                    <a:pt x="3530" y="0"/>
                  </a:lnTo>
                  <a:close/>
                </a:path>
              </a:pathLst>
            </a:custGeom>
            <a:solidFill>
              <a:srgbClr val="C8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193;p67">
              <a:extLst>
                <a:ext uri="{FF2B5EF4-FFF2-40B4-BE49-F238E27FC236}">
                  <a16:creationId xmlns:a16="http://schemas.microsoft.com/office/drawing/2014/main" id="{6E54846B-19F6-4064-9DC4-80A0BF4C5396}"/>
                </a:ext>
              </a:extLst>
            </p:cNvPr>
            <p:cNvSpPr/>
            <p:nvPr/>
          </p:nvSpPr>
          <p:spPr>
            <a:xfrm>
              <a:off x="2659458" y="1500275"/>
              <a:ext cx="266066" cy="358970"/>
            </a:xfrm>
            <a:custGeom>
              <a:avLst/>
              <a:gdLst/>
              <a:ahLst/>
              <a:cxnLst/>
              <a:rect l="l" t="t" r="r" b="b"/>
              <a:pathLst>
                <a:path w="10161" h="13709" extrusionOk="0">
                  <a:moveTo>
                    <a:pt x="9254" y="0"/>
                  </a:moveTo>
                  <a:lnTo>
                    <a:pt x="9254" y="12774"/>
                  </a:lnTo>
                  <a:lnTo>
                    <a:pt x="1" y="12774"/>
                  </a:lnTo>
                  <a:lnTo>
                    <a:pt x="1" y="13489"/>
                  </a:lnTo>
                  <a:cubicBezTo>
                    <a:pt x="1" y="13613"/>
                    <a:pt x="105" y="13709"/>
                    <a:pt x="229" y="13709"/>
                  </a:cubicBezTo>
                  <a:lnTo>
                    <a:pt x="9932" y="13709"/>
                  </a:lnTo>
                  <a:cubicBezTo>
                    <a:pt x="10056" y="13709"/>
                    <a:pt x="10161" y="13613"/>
                    <a:pt x="10161" y="13489"/>
                  </a:cubicBezTo>
                  <a:lnTo>
                    <a:pt x="10161" y="219"/>
                  </a:lnTo>
                  <a:cubicBezTo>
                    <a:pt x="10161" y="95"/>
                    <a:pt x="10056" y="0"/>
                    <a:pt x="9932" y="0"/>
                  </a:cubicBezTo>
                  <a:close/>
                </a:path>
              </a:pathLst>
            </a:custGeom>
            <a:solidFill>
              <a:srgbClr val="C8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194;p67">
              <a:extLst>
                <a:ext uri="{FF2B5EF4-FFF2-40B4-BE49-F238E27FC236}">
                  <a16:creationId xmlns:a16="http://schemas.microsoft.com/office/drawing/2014/main" id="{CC24EED9-759C-4E7C-A01F-1DF1BD5505B8}"/>
                </a:ext>
              </a:extLst>
            </p:cNvPr>
            <p:cNvSpPr/>
            <p:nvPr/>
          </p:nvSpPr>
          <p:spPr>
            <a:xfrm>
              <a:off x="2659458" y="1500275"/>
              <a:ext cx="79471" cy="79445"/>
            </a:xfrm>
            <a:custGeom>
              <a:avLst/>
              <a:gdLst/>
              <a:ahLst/>
              <a:cxnLst/>
              <a:rect l="l" t="t" r="r" b="b"/>
              <a:pathLst>
                <a:path w="3035" h="3034" extrusionOk="0">
                  <a:moveTo>
                    <a:pt x="3034" y="0"/>
                  </a:moveTo>
                  <a:lnTo>
                    <a:pt x="1" y="3034"/>
                  </a:lnTo>
                  <a:lnTo>
                    <a:pt x="2815" y="3034"/>
                  </a:lnTo>
                  <a:cubicBezTo>
                    <a:pt x="2939" y="3034"/>
                    <a:pt x="3034" y="2929"/>
                    <a:pt x="3034" y="2814"/>
                  </a:cubicBezTo>
                  <a:lnTo>
                    <a:pt x="3034" y="0"/>
                  </a:lnTo>
                  <a:close/>
                </a:path>
              </a:pathLst>
            </a:custGeom>
            <a:solidFill>
              <a:srgbClr val="DFE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195;p67">
              <a:extLst>
                <a:ext uri="{FF2B5EF4-FFF2-40B4-BE49-F238E27FC236}">
                  <a16:creationId xmlns:a16="http://schemas.microsoft.com/office/drawing/2014/main" id="{7CE76A12-D7F9-4157-8EE4-95FA2715FD8E}"/>
                </a:ext>
              </a:extLst>
            </p:cNvPr>
            <p:cNvSpPr/>
            <p:nvPr/>
          </p:nvSpPr>
          <p:spPr>
            <a:xfrm>
              <a:off x="2710414" y="1744817"/>
              <a:ext cx="164154" cy="11024"/>
            </a:xfrm>
            <a:custGeom>
              <a:avLst/>
              <a:gdLst/>
              <a:ahLst/>
              <a:cxnLst/>
              <a:rect l="l" t="t" r="r" b="b"/>
              <a:pathLst>
                <a:path w="6269" h="421" extrusionOk="0">
                  <a:moveTo>
                    <a:pt x="258" y="1"/>
                  </a:moveTo>
                  <a:cubicBezTo>
                    <a:pt x="1" y="20"/>
                    <a:pt x="1" y="401"/>
                    <a:pt x="258" y="420"/>
                  </a:cubicBezTo>
                  <a:lnTo>
                    <a:pt x="6011" y="420"/>
                  </a:lnTo>
                  <a:cubicBezTo>
                    <a:pt x="6268" y="401"/>
                    <a:pt x="6268" y="20"/>
                    <a:pt x="6011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196;p67">
              <a:extLst>
                <a:ext uri="{FF2B5EF4-FFF2-40B4-BE49-F238E27FC236}">
                  <a16:creationId xmlns:a16="http://schemas.microsoft.com/office/drawing/2014/main" id="{09F0C001-F427-4D80-A03E-1FEAD7CCA84D}"/>
                </a:ext>
              </a:extLst>
            </p:cNvPr>
            <p:cNvSpPr/>
            <p:nvPr/>
          </p:nvSpPr>
          <p:spPr>
            <a:xfrm>
              <a:off x="2785853" y="1811013"/>
              <a:ext cx="88715" cy="11024"/>
            </a:xfrm>
            <a:custGeom>
              <a:avLst/>
              <a:gdLst/>
              <a:ahLst/>
              <a:cxnLst/>
              <a:rect l="l" t="t" r="r" b="b"/>
              <a:pathLst>
                <a:path w="3388" h="421" extrusionOk="0">
                  <a:moveTo>
                    <a:pt x="258" y="1"/>
                  </a:moveTo>
                  <a:cubicBezTo>
                    <a:pt x="1" y="20"/>
                    <a:pt x="1" y="392"/>
                    <a:pt x="258" y="420"/>
                  </a:cubicBezTo>
                  <a:lnTo>
                    <a:pt x="3130" y="420"/>
                  </a:lnTo>
                  <a:cubicBezTo>
                    <a:pt x="3387" y="392"/>
                    <a:pt x="3387" y="20"/>
                    <a:pt x="31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197;p67">
              <a:extLst>
                <a:ext uri="{FF2B5EF4-FFF2-40B4-BE49-F238E27FC236}">
                  <a16:creationId xmlns:a16="http://schemas.microsoft.com/office/drawing/2014/main" id="{07F8D587-1501-4D2C-B62D-D68962603FDD}"/>
                </a:ext>
              </a:extLst>
            </p:cNvPr>
            <p:cNvSpPr/>
            <p:nvPr/>
          </p:nvSpPr>
          <p:spPr>
            <a:xfrm>
              <a:off x="2710414" y="1717349"/>
              <a:ext cx="164154" cy="10998"/>
            </a:xfrm>
            <a:custGeom>
              <a:avLst/>
              <a:gdLst/>
              <a:ahLst/>
              <a:cxnLst/>
              <a:rect l="l" t="t" r="r" b="b"/>
              <a:pathLst>
                <a:path w="6269" h="420" extrusionOk="0">
                  <a:moveTo>
                    <a:pt x="258" y="0"/>
                  </a:moveTo>
                  <a:cubicBezTo>
                    <a:pt x="1" y="19"/>
                    <a:pt x="1" y="391"/>
                    <a:pt x="258" y="420"/>
                  </a:cubicBezTo>
                  <a:lnTo>
                    <a:pt x="6011" y="420"/>
                  </a:lnTo>
                  <a:cubicBezTo>
                    <a:pt x="6268" y="391"/>
                    <a:pt x="6268" y="19"/>
                    <a:pt x="6011" y="0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198;p67">
              <a:extLst>
                <a:ext uri="{FF2B5EF4-FFF2-40B4-BE49-F238E27FC236}">
                  <a16:creationId xmlns:a16="http://schemas.microsoft.com/office/drawing/2014/main" id="{5AE5F7BE-E6CD-42EF-B036-E176FE5EBAB7}"/>
                </a:ext>
              </a:extLst>
            </p:cNvPr>
            <p:cNvSpPr/>
            <p:nvPr/>
          </p:nvSpPr>
          <p:spPr>
            <a:xfrm>
              <a:off x="2710414" y="1689855"/>
              <a:ext cx="164154" cy="11024"/>
            </a:xfrm>
            <a:custGeom>
              <a:avLst/>
              <a:gdLst/>
              <a:ahLst/>
              <a:cxnLst/>
              <a:rect l="l" t="t" r="r" b="b"/>
              <a:pathLst>
                <a:path w="6269" h="421" extrusionOk="0">
                  <a:moveTo>
                    <a:pt x="258" y="1"/>
                  </a:moveTo>
                  <a:cubicBezTo>
                    <a:pt x="1" y="20"/>
                    <a:pt x="1" y="401"/>
                    <a:pt x="258" y="421"/>
                  </a:cubicBezTo>
                  <a:lnTo>
                    <a:pt x="6011" y="421"/>
                  </a:lnTo>
                  <a:cubicBezTo>
                    <a:pt x="6268" y="401"/>
                    <a:pt x="6268" y="20"/>
                    <a:pt x="6011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199;p67">
              <a:extLst>
                <a:ext uri="{FF2B5EF4-FFF2-40B4-BE49-F238E27FC236}">
                  <a16:creationId xmlns:a16="http://schemas.microsoft.com/office/drawing/2014/main" id="{70B0DAB0-BD63-47CC-BC87-CCFA123D9A01}"/>
                </a:ext>
              </a:extLst>
            </p:cNvPr>
            <p:cNvSpPr/>
            <p:nvPr/>
          </p:nvSpPr>
          <p:spPr>
            <a:xfrm>
              <a:off x="2709576" y="1662360"/>
              <a:ext cx="165830" cy="11050"/>
            </a:xfrm>
            <a:custGeom>
              <a:avLst/>
              <a:gdLst/>
              <a:ahLst/>
              <a:cxnLst/>
              <a:rect l="l" t="t" r="r" b="b"/>
              <a:pathLst>
                <a:path w="6333" h="422" extrusionOk="0">
                  <a:moveTo>
                    <a:pt x="272" y="1"/>
                  </a:moveTo>
                  <a:cubicBezTo>
                    <a:pt x="0" y="1"/>
                    <a:pt x="0" y="422"/>
                    <a:pt x="272" y="422"/>
                  </a:cubicBezTo>
                  <a:cubicBezTo>
                    <a:pt x="278" y="422"/>
                    <a:pt x="284" y="422"/>
                    <a:pt x="290" y="421"/>
                  </a:cubicBezTo>
                  <a:lnTo>
                    <a:pt x="6043" y="421"/>
                  </a:lnTo>
                  <a:cubicBezTo>
                    <a:pt x="6049" y="422"/>
                    <a:pt x="6055" y="422"/>
                    <a:pt x="6061" y="422"/>
                  </a:cubicBezTo>
                  <a:cubicBezTo>
                    <a:pt x="6333" y="422"/>
                    <a:pt x="6333" y="1"/>
                    <a:pt x="6061" y="1"/>
                  </a:cubicBezTo>
                  <a:cubicBezTo>
                    <a:pt x="6055" y="1"/>
                    <a:pt x="6049" y="1"/>
                    <a:pt x="6043" y="1"/>
                  </a:cubicBezTo>
                  <a:lnTo>
                    <a:pt x="290" y="1"/>
                  </a:lnTo>
                  <a:cubicBezTo>
                    <a:pt x="284" y="1"/>
                    <a:pt x="278" y="1"/>
                    <a:pt x="272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200;p67">
              <a:extLst>
                <a:ext uri="{FF2B5EF4-FFF2-40B4-BE49-F238E27FC236}">
                  <a16:creationId xmlns:a16="http://schemas.microsoft.com/office/drawing/2014/main" id="{0C94BC86-D0A9-48F9-A9CB-B339F9100ADD}"/>
                </a:ext>
              </a:extLst>
            </p:cNvPr>
            <p:cNvSpPr/>
            <p:nvPr/>
          </p:nvSpPr>
          <p:spPr>
            <a:xfrm>
              <a:off x="2774515" y="1581423"/>
              <a:ext cx="23357" cy="62242"/>
            </a:xfrm>
            <a:custGeom>
              <a:avLst/>
              <a:gdLst/>
              <a:ahLst/>
              <a:cxnLst/>
              <a:rect l="l" t="t" r="r" b="b"/>
              <a:pathLst>
                <a:path w="892" h="2377" extrusionOk="0">
                  <a:moveTo>
                    <a:pt x="273" y="1"/>
                  </a:moveTo>
                  <a:cubicBezTo>
                    <a:pt x="1" y="1"/>
                    <a:pt x="1" y="422"/>
                    <a:pt x="273" y="422"/>
                  </a:cubicBezTo>
                  <a:cubicBezTo>
                    <a:pt x="279" y="422"/>
                    <a:pt x="285" y="422"/>
                    <a:pt x="291" y="421"/>
                  </a:cubicBezTo>
                  <a:lnTo>
                    <a:pt x="472" y="421"/>
                  </a:lnTo>
                  <a:lnTo>
                    <a:pt x="472" y="2167"/>
                  </a:lnTo>
                  <a:cubicBezTo>
                    <a:pt x="472" y="2282"/>
                    <a:pt x="567" y="2377"/>
                    <a:pt x="682" y="2377"/>
                  </a:cubicBezTo>
                  <a:cubicBezTo>
                    <a:pt x="796" y="2377"/>
                    <a:pt x="892" y="2282"/>
                    <a:pt x="892" y="2167"/>
                  </a:cubicBezTo>
                  <a:lnTo>
                    <a:pt x="892" y="211"/>
                  </a:lnTo>
                  <a:cubicBezTo>
                    <a:pt x="892" y="97"/>
                    <a:pt x="796" y="1"/>
                    <a:pt x="682" y="1"/>
                  </a:cubicBezTo>
                  <a:lnTo>
                    <a:pt x="291" y="1"/>
                  </a:lnTo>
                  <a:cubicBezTo>
                    <a:pt x="285" y="1"/>
                    <a:pt x="279" y="1"/>
                    <a:pt x="273" y="1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201;p67">
              <a:extLst>
                <a:ext uri="{FF2B5EF4-FFF2-40B4-BE49-F238E27FC236}">
                  <a16:creationId xmlns:a16="http://schemas.microsoft.com/office/drawing/2014/main" id="{02F9D78C-0CCE-4C1F-B193-1716A93DA457}"/>
                </a:ext>
              </a:extLst>
            </p:cNvPr>
            <p:cNvSpPr/>
            <p:nvPr/>
          </p:nvSpPr>
          <p:spPr>
            <a:xfrm>
              <a:off x="2773782" y="1635364"/>
              <a:ext cx="37183" cy="10814"/>
            </a:xfrm>
            <a:custGeom>
              <a:avLst/>
              <a:gdLst/>
              <a:ahLst/>
              <a:cxnLst/>
              <a:rect l="l" t="t" r="r" b="b"/>
              <a:pathLst>
                <a:path w="1420" h="413" extrusionOk="0">
                  <a:moveTo>
                    <a:pt x="273" y="1"/>
                  </a:moveTo>
                  <a:cubicBezTo>
                    <a:pt x="0" y="1"/>
                    <a:pt x="3" y="413"/>
                    <a:pt x="281" y="413"/>
                  </a:cubicBezTo>
                  <a:cubicBezTo>
                    <a:pt x="287" y="413"/>
                    <a:pt x="293" y="413"/>
                    <a:pt x="300" y="412"/>
                  </a:cubicBezTo>
                  <a:lnTo>
                    <a:pt x="1130" y="412"/>
                  </a:lnTo>
                  <a:cubicBezTo>
                    <a:pt x="1136" y="413"/>
                    <a:pt x="1141" y="413"/>
                    <a:pt x="1147" y="413"/>
                  </a:cubicBezTo>
                  <a:cubicBezTo>
                    <a:pt x="1417" y="413"/>
                    <a:pt x="1419" y="1"/>
                    <a:pt x="1156" y="1"/>
                  </a:cubicBezTo>
                  <a:cubicBezTo>
                    <a:pt x="1147" y="1"/>
                    <a:pt x="1138" y="1"/>
                    <a:pt x="1130" y="2"/>
                  </a:cubicBezTo>
                  <a:lnTo>
                    <a:pt x="300" y="2"/>
                  </a:lnTo>
                  <a:cubicBezTo>
                    <a:pt x="290" y="1"/>
                    <a:pt x="281" y="1"/>
                    <a:pt x="273" y="1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202;p67">
              <a:extLst>
                <a:ext uri="{FF2B5EF4-FFF2-40B4-BE49-F238E27FC236}">
                  <a16:creationId xmlns:a16="http://schemas.microsoft.com/office/drawing/2014/main" id="{CE04D6A5-9DD9-4A35-B628-B42E058BAF45}"/>
                </a:ext>
              </a:extLst>
            </p:cNvPr>
            <p:cNvSpPr/>
            <p:nvPr/>
          </p:nvSpPr>
          <p:spPr>
            <a:xfrm>
              <a:off x="2777866" y="1561103"/>
              <a:ext cx="20005" cy="17125"/>
            </a:xfrm>
            <a:custGeom>
              <a:avLst/>
              <a:gdLst/>
              <a:ahLst/>
              <a:cxnLst/>
              <a:rect l="l" t="t" r="r" b="b"/>
              <a:pathLst>
                <a:path w="764" h="654" extrusionOk="0">
                  <a:moveTo>
                    <a:pt x="439" y="0"/>
                  </a:moveTo>
                  <a:cubicBezTo>
                    <a:pt x="358" y="0"/>
                    <a:pt x="276" y="31"/>
                    <a:pt x="210" y="100"/>
                  </a:cubicBezTo>
                  <a:cubicBezTo>
                    <a:pt x="0" y="300"/>
                    <a:pt x="153" y="653"/>
                    <a:pt x="439" y="653"/>
                  </a:cubicBezTo>
                  <a:cubicBezTo>
                    <a:pt x="621" y="653"/>
                    <a:pt x="764" y="501"/>
                    <a:pt x="764" y="329"/>
                  </a:cubicBezTo>
                  <a:cubicBezTo>
                    <a:pt x="764" y="130"/>
                    <a:pt x="604" y="0"/>
                    <a:pt x="439" y="0"/>
                  </a:cubicBez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203;p67">
              <a:extLst>
                <a:ext uri="{FF2B5EF4-FFF2-40B4-BE49-F238E27FC236}">
                  <a16:creationId xmlns:a16="http://schemas.microsoft.com/office/drawing/2014/main" id="{29037284-37C2-4A46-ADFD-3CA9B109C6D7}"/>
                </a:ext>
              </a:extLst>
            </p:cNvPr>
            <p:cNvSpPr/>
            <p:nvPr/>
          </p:nvSpPr>
          <p:spPr>
            <a:xfrm>
              <a:off x="2957234" y="1582941"/>
              <a:ext cx="34486" cy="229852"/>
            </a:xfrm>
            <a:custGeom>
              <a:avLst/>
              <a:gdLst/>
              <a:ahLst/>
              <a:cxnLst/>
              <a:rect l="l" t="t" r="r" b="b"/>
              <a:pathLst>
                <a:path w="1317" h="8778" extrusionOk="0">
                  <a:moveTo>
                    <a:pt x="0" y="1"/>
                  </a:moveTo>
                  <a:lnTo>
                    <a:pt x="0" y="8777"/>
                  </a:lnTo>
                  <a:lnTo>
                    <a:pt x="1317" y="877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204;p67">
              <a:extLst>
                <a:ext uri="{FF2B5EF4-FFF2-40B4-BE49-F238E27FC236}">
                  <a16:creationId xmlns:a16="http://schemas.microsoft.com/office/drawing/2014/main" id="{208F4233-4D8E-4A1A-B3ED-FE5C28B6F1AC}"/>
                </a:ext>
              </a:extLst>
            </p:cNvPr>
            <p:cNvSpPr/>
            <p:nvPr/>
          </p:nvSpPr>
          <p:spPr>
            <a:xfrm>
              <a:off x="2974463" y="1582941"/>
              <a:ext cx="17256" cy="229852"/>
            </a:xfrm>
            <a:custGeom>
              <a:avLst/>
              <a:gdLst/>
              <a:ahLst/>
              <a:cxnLst/>
              <a:rect l="l" t="t" r="r" b="b"/>
              <a:pathLst>
                <a:path w="659" h="8778" extrusionOk="0">
                  <a:moveTo>
                    <a:pt x="0" y="1"/>
                  </a:moveTo>
                  <a:lnTo>
                    <a:pt x="0" y="8777"/>
                  </a:lnTo>
                  <a:lnTo>
                    <a:pt x="659" y="8777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A4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3205;p67">
              <a:extLst>
                <a:ext uri="{FF2B5EF4-FFF2-40B4-BE49-F238E27FC236}">
                  <a16:creationId xmlns:a16="http://schemas.microsoft.com/office/drawing/2014/main" id="{D5AC0945-BC56-4369-9325-503945394331}"/>
                </a:ext>
              </a:extLst>
            </p:cNvPr>
            <p:cNvSpPr/>
            <p:nvPr/>
          </p:nvSpPr>
          <p:spPr>
            <a:xfrm>
              <a:off x="2957234" y="1550210"/>
              <a:ext cx="34486" cy="40246"/>
            </a:xfrm>
            <a:custGeom>
              <a:avLst/>
              <a:gdLst/>
              <a:ahLst/>
              <a:cxnLst/>
              <a:rect l="l" t="t" r="r" b="b"/>
              <a:pathLst>
                <a:path w="1317" h="1537" extrusionOk="0">
                  <a:moveTo>
                    <a:pt x="0" y="1"/>
                  </a:moveTo>
                  <a:lnTo>
                    <a:pt x="0" y="1537"/>
                  </a:lnTo>
                  <a:lnTo>
                    <a:pt x="1317" y="153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6A7F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3206;p67">
              <a:extLst>
                <a:ext uri="{FF2B5EF4-FFF2-40B4-BE49-F238E27FC236}">
                  <a16:creationId xmlns:a16="http://schemas.microsoft.com/office/drawing/2014/main" id="{788CD4B8-050A-48FB-BBC8-7AAA046EBA62}"/>
                </a:ext>
              </a:extLst>
            </p:cNvPr>
            <p:cNvSpPr/>
            <p:nvPr/>
          </p:nvSpPr>
          <p:spPr>
            <a:xfrm>
              <a:off x="2974463" y="1550210"/>
              <a:ext cx="17256" cy="40246"/>
            </a:xfrm>
            <a:custGeom>
              <a:avLst/>
              <a:gdLst/>
              <a:ahLst/>
              <a:cxnLst/>
              <a:rect l="l" t="t" r="r" b="b"/>
              <a:pathLst>
                <a:path w="659" h="1537" extrusionOk="0">
                  <a:moveTo>
                    <a:pt x="0" y="1"/>
                  </a:moveTo>
                  <a:lnTo>
                    <a:pt x="0" y="1537"/>
                  </a:lnTo>
                  <a:lnTo>
                    <a:pt x="659" y="1537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5166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3207;p67">
              <a:extLst>
                <a:ext uri="{FF2B5EF4-FFF2-40B4-BE49-F238E27FC236}">
                  <a16:creationId xmlns:a16="http://schemas.microsoft.com/office/drawing/2014/main" id="{7F8D2646-10E9-49F2-939F-D9EC6751D0CE}"/>
                </a:ext>
              </a:extLst>
            </p:cNvPr>
            <p:cNvSpPr/>
            <p:nvPr/>
          </p:nvSpPr>
          <p:spPr>
            <a:xfrm>
              <a:off x="2957234" y="1500275"/>
              <a:ext cx="34486" cy="49961"/>
            </a:xfrm>
            <a:custGeom>
              <a:avLst/>
              <a:gdLst/>
              <a:ahLst/>
              <a:cxnLst/>
              <a:rect l="l" t="t" r="r" b="b"/>
              <a:pathLst>
                <a:path w="1317" h="1908" extrusionOk="0">
                  <a:moveTo>
                    <a:pt x="658" y="0"/>
                  </a:moveTo>
                  <a:cubicBezTo>
                    <a:pt x="296" y="0"/>
                    <a:pt x="0" y="296"/>
                    <a:pt x="0" y="658"/>
                  </a:cubicBezTo>
                  <a:lnTo>
                    <a:pt x="0" y="1908"/>
                  </a:lnTo>
                  <a:lnTo>
                    <a:pt x="1317" y="1908"/>
                  </a:lnTo>
                  <a:lnTo>
                    <a:pt x="1317" y="658"/>
                  </a:lnTo>
                  <a:cubicBezTo>
                    <a:pt x="1317" y="296"/>
                    <a:pt x="1021" y="0"/>
                    <a:pt x="658" y="0"/>
                  </a:cubicBez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3208;p67">
              <a:extLst>
                <a:ext uri="{FF2B5EF4-FFF2-40B4-BE49-F238E27FC236}">
                  <a16:creationId xmlns:a16="http://schemas.microsoft.com/office/drawing/2014/main" id="{F14F53E4-9A51-413B-A74A-E3EB673600A2}"/>
                </a:ext>
              </a:extLst>
            </p:cNvPr>
            <p:cNvSpPr/>
            <p:nvPr/>
          </p:nvSpPr>
          <p:spPr>
            <a:xfrm>
              <a:off x="2974463" y="1500275"/>
              <a:ext cx="17256" cy="49961"/>
            </a:xfrm>
            <a:custGeom>
              <a:avLst/>
              <a:gdLst/>
              <a:ahLst/>
              <a:cxnLst/>
              <a:rect l="l" t="t" r="r" b="b"/>
              <a:pathLst>
                <a:path w="659" h="1908" extrusionOk="0">
                  <a:moveTo>
                    <a:pt x="0" y="0"/>
                  </a:moveTo>
                  <a:lnTo>
                    <a:pt x="0" y="1908"/>
                  </a:lnTo>
                  <a:lnTo>
                    <a:pt x="659" y="1908"/>
                  </a:lnTo>
                  <a:lnTo>
                    <a:pt x="659" y="658"/>
                  </a:lnTo>
                  <a:cubicBezTo>
                    <a:pt x="659" y="296"/>
                    <a:pt x="363" y="0"/>
                    <a:pt x="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roup 8">
            <a:extLst>
              <a:ext uri="{FF2B5EF4-FFF2-40B4-BE49-F238E27FC236}">
                <a16:creationId xmlns:a16="http://schemas.microsoft.com/office/drawing/2014/main" id="{1D309C68-564D-4739-A12C-1599C30B02F7}"/>
              </a:ext>
            </a:extLst>
          </p:cNvPr>
          <p:cNvGrpSpPr>
            <a:grpSpLocks noChangeAspect="1"/>
          </p:cNvGrpSpPr>
          <p:nvPr/>
        </p:nvGrpSpPr>
        <p:grpSpPr>
          <a:xfrm>
            <a:off x="5834158" y="1995596"/>
            <a:ext cx="6259674" cy="4650149"/>
            <a:chOff x="3052446" y="1577822"/>
            <a:chExt cx="3914547" cy="3013143"/>
          </a:xfrm>
          <a:effectLst>
            <a:outerShdw blurRad="190500" dist="1270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56" name="Rectangle: Rounded Corners 10">
              <a:extLst>
                <a:ext uri="{FF2B5EF4-FFF2-40B4-BE49-F238E27FC236}">
                  <a16:creationId xmlns:a16="http://schemas.microsoft.com/office/drawing/2014/main" id="{E0CF5297-FE5E-49FA-B910-CB524E276A98}"/>
                </a:ext>
              </a:extLst>
            </p:cNvPr>
            <p:cNvSpPr/>
            <p:nvPr/>
          </p:nvSpPr>
          <p:spPr>
            <a:xfrm>
              <a:off x="3078993" y="1602965"/>
              <a:ext cx="3888000" cy="2988000"/>
            </a:xfrm>
            <a:prstGeom prst="roundRect">
              <a:avLst>
                <a:gd name="adj" fmla="val 6146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90500" dist="1270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7" name="Freeform: Shape 9">
              <a:extLst>
                <a:ext uri="{FF2B5EF4-FFF2-40B4-BE49-F238E27FC236}">
                  <a16:creationId xmlns:a16="http://schemas.microsoft.com/office/drawing/2014/main" id="{760EDB75-5ECC-4572-8462-E3162BBD900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2937503" y="2165767"/>
              <a:ext cx="247886" cy="18000"/>
            </a:xfrm>
            <a:custGeom>
              <a:avLst/>
              <a:gdLst>
                <a:gd name="connsiteX0" fmla="*/ 0 w 360000"/>
                <a:gd name="connsiteY0" fmla="*/ 26141 h 26141"/>
                <a:gd name="connsiteX1" fmla="*/ 0 w 360000"/>
                <a:gd name="connsiteY1" fmla="*/ 18000 h 26141"/>
                <a:gd name="connsiteX2" fmla="*/ 18000 w 360000"/>
                <a:gd name="connsiteY2" fmla="*/ 0 h 26141"/>
                <a:gd name="connsiteX3" fmla="*/ 342000 w 360000"/>
                <a:gd name="connsiteY3" fmla="*/ 0 h 26141"/>
                <a:gd name="connsiteX4" fmla="*/ 360000 w 360000"/>
                <a:gd name="connsiteY4" fmla="*/ 18000 h 26141"/>
                <a:gd name="connsiteX5" fmla="*/ 360000 w 360000"/>
                <a:gd name="connsiteY5" fmla="*/ 26141 h 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000" h="26141">
                  <a:moveTo>
                    <a:pt x="0" y="26141"/>
                  </a:moveTo>
                  <a:lnTo>
                    <a:pt x="0" y="18000"/>
                  </a:lnTo>
                  <a:cubicBezTo>
                    <a:pt x="0" y="8059"/>
                    <a:pt x="8059" y="0"/>
                    <a:pt x="18000" y="0"/>
                  </a:cubicBezTo>
                  <a:lnTo>
                    <a:pt x="342000" y="0"/>
                  </a:lnTo>
                  <a:cubicBezTo>
                    <a:pt x="351941" y="0"/>
                    <a:pt x="360000" y="8059"/>
                    <a:pt x="360000" y="18000"/>
                  </a:cubicBezTo>
                  <a:lnTo>
                    <a:pt x="360000" y="2614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: Rounded Corners 11">
              <a:extLst>
                <a:ext uri="{FF2B5EF4-FFF2-40B4-BE49-F238E27FC236}">
                  <a16:creationId xmlns:a16="http://schemas.microsoft.com/office/drawing/2014/main" id="{B3D80DC6-9237-4A66-84EC-3A23761BC063}"/>
                </a:ext>
              </a:extLst>
            </p:cNvPr>
            <p:cNvSpPr/>
            <p:nvPr/>
          </p:nvSpPr>
          <p:spPr>
            <a:xfrm>
              <a:off x="3096993" y="1620965"/>
              <a:ext cx="3852000" cy="2952000"/>
            </a:xfrm>
            <a:prstGeom prst="roundRect">
              <a:avLst>
                <a:gd name="adj" fmla="val 566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: Rounded Corners 12">
              <a:extLst>
                <a:ext uri="{FF2B5EF4-FFF2-40B4-BE49-F238E27FC236}">
                  <a16:creationId xmlns:a16="http://schemas.microsoft.com/office/drawing/2014/main" id="{80190710-982E-4A94-B79C-998C516EAE54}"/>
                </a:ext>
              </a:extLst>
            </p:cNvPr>
            <p:cNvSpPr/>
            <p:nvPr/>
          </p:nvSpPr>
          <p:spPr>
            <a:xfrm>
              <a:off x="3222993" y="1746965"/>
              <a:ext cx="3600000" cy="2700000"/>
            </a:xfrm>
            <a:prstGeom prst="roundRect">
              <a:avLst>
                <a:gd name="adj" fmla="val 3087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Freeform: Shape 13">
              <a:extLst>
                <a:ext uri="{FF2B5EF4-FFF2-40B4-BE49-F238E27FC236}">
                  <a16:creationId xmlns:a16="http://schemas.microsoft.com/office/drawing/2014/main" id="{35796AD9-D21C-416E-A715-26A4B504F9A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424782" y="1577822"/>
              <a:ext cx="198309" cy="18000"/>
            </a:xfrm>
            <a:custGeom>
              <a:avLst/>
              <a:gdLst>
                <a:gd name="connsiteX0" fmla="*/ 0 w 288000"/>
                <a:gd name="connsiteY0" fmla="*/ 26141 h 26141"/>
                <a:gd name="connsiteX1" fmla="*/ 0 w 288000"/>
                <a:gd name="connsiteY1" fmla="*/ 18000 h 26141"/>
                <a:gd name="connsiteX2" fmla="*/ 18000 w 288000"/>
                <a:gd name="connsiteY2" fmla="*/ 0 h 26141"/>
                <a:gd name="connsiteX3" fmla="*/ 270000 w 288000"/>
                <a:gd name="connsiteY3" fmla="*/ 0 h 26141"/>
                <a:gd name="connsiteX4" fmla="*/ 288000 w 288000"/>
                <a:gd name="connsiteY4" fmla="*/ 18000 h 26141"/>
                <a:gd name="connsiteX5" fmla="*/ 288000 w 288000"/>
                <a:gd name="connsiteY5" fmla="*/ 26141 h 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000" h="26141">
                  <a:moveTo>
                    <a:pt x="0" y="26141"/>
                  </a:moveTo>
                  <a:lnTo>
                    <a:pt x="0" y="18000"/>
                  </a:lnTo>
                  <a:cubicBezTo>
                    <a:pt x="0" y="8059"/>
                    <a:pt x="8059" y="0"/>
                    <a:pt x="18000" y="0"/>
                  </a:cubicBezTo>
                  <a:lnTo>
                    <a:pt x="270000" y="0"/>
                  </a:lnTo>
                  <a:cubicBezTo>
                    <a:pt x="279941" y="0"/>
                    <a:pt x="288000" y="8059"/>
                    <a:pt x="288000" y="18000"/>
                  </a:cubicBezTo>
                  <a:lnTo>
                    <a:pt x="288000" y="2614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" name="Freeform: Shape 14">
              <a:extLst>
                <a:ext uri="{FF2B5EF4-FFF2-40B4-BE49-F238E27FC236}">
                  <a16:creationId xmlns:a16="http://schemas.microsoft.com/office/drawing/2014/main" id="{78AD3BC9-2800-4248-B2F7-53008072B0C4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684339" y="1577822"/>
              <a:ext cx="198309" cy="18000"/>
            </a:xfrm>
            <a:custGeom>
              <a:avLst/>
              <a:gdLst>
                <a:gd name="connsiteX0" fmla="*/ 0 w 288000"/>
                <a:gd name="connsiteY0" fmla="*/ 26141 h 26141"/>
                <a:gd name="connsiteX1" fmla="*/ 0 w 288000"/>
                <a:gd name="connsiteY1" fmla="*/ 18000 h 26141"/>
                <a:gd name="connsiteX2" fmla="*/ 18000 w 288000"/>
                <a:gd name="connsiteY2" fmla="*/ 0 h 26141"/>
                <a:gd name="connsiteX3" fmla="*/ 270000 w 288000"/>
                <a:gd name="connsiteY3" fmla="*/ 0 h 26141"/>
                <a:gd name="connsiteX4" fmla="*/ 288000 w 288000"/>
                <a:gd name="connsiteY4" fmla="*/ 18000 h 26141"/>
                <a:gd name="connsiteX5" fmla="*/ 288000 w 288000"/>
                <a:gd name="connsiteY5" fmla="*/ 26141 h 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000" h="26141">
                  <a:moveTo>
                    <a:pt x="0" y="26141"/>
                  </a:moveTo>
                  <a:lnTo>
                    <a:pt x="0" y="18000"/>
                  </a:lnTo>
                  <a:cubicBezTo>
                    <a:pt x="0" y="8059"/>
                    <a:pt x="8059" y="0"/>
                    <a:pt x="18000" y="0"/>
                  </a:cubicBezTo>
                  <a:lnTo>
                    <a:pt x="270000" y="0"/>
                  </a:lnTo>
                  <a:cubicBezTo>
                    <a:pt x="279941" y="0"/>
                    <a:pt x="288000" y="8059"/>
                    <a:pt x="288000" y="18000"/>
                  </a:cubicBezTo>
                  <a:lnTo>
                    <a:pt x="288000" y="2614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4EA263A4-1D98-4212-BD0B-7CCCCD97E0D2}"/>
              </a:ext>
            </a:extLst>
          </p:cNvPr>
          <p:cNvGrpSpPr/>
          <p:nvPr/>
        </p:nvGrpSpPr>
        <p:grpSpPr>
          <a:xfrm>
            <a:off x="7117908" y="2516228"/>
            <a:ext cx="3880731" cy="3812669"/>
            <a:chOff x="152400" y="152400"/>
            <a:chExt cx="6656201" cy="6542474"/>
          </a:xfrm>
        </p:grpSpPr>
        <p:pic>
          <p:nvPicPr>
            <p:cNvPr id="163" name="Shape 2">
              <a:extLst>
                <a:ext uri="{FF2B5EF4-FFF2-40B4-BE49-F238E27FC236}">
                  <a16:creationId xmlns:a16="http://schemas.microsoft.com/office/drawing/2014/main" id="{4194EA86-DCDE-4740-B852-5874DCBA0A0B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52400" y="152400"/>
              <a:ext cx="6656201" cy="654247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25132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E69DB645-D3D3-4683-B77C-2BC8DDABC012}"/>
              </a:ext>
            </a:extLst>
          </p:cNvPr>
          <p:cNvSpPr/>
          <p:nvPr/>
        </p:nvSpPr>
        <p:spPr>
          <a:xfrm>
            <a:off x="-4591051" y="-4448176"/>
            <a:ext cx="9315451" cy="9315451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3ADD0A35-6C22-4457-9825-236EA4D578E6}"/>
              </a:ext>
            </a:extLst>
          </p:cNvPr>
          <p:cNvSpPr/>
          <p:nvPr/>
        </p:nvSpPr>
        <p:spPr>
          <a:xfrm>
            <a:off x="1" y="923925"/>
            <a:ext cx="10839449" cy="628650"/>
          </a:xfrm>
          <a:prstGeom prst="roundRect">
            <a:avLst/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4" name="Google Shape;1650;p56">
            <a:extLst>
              <a:ext uri="{FF2B5EF4-FFF2-40B4-BE49-F238E27FC236}">
                <a16:creationId xmlns:a16="http://schemas.microsoft.com/office/drawing/2014/main" id="{27364349-001E-4FC4-8441-0B0A1D6558EB}"/>
              </a:ext>
            </a:extLst>
          </p:cNvPr>
          <p:cNvGrpSpPr/>
          <p:nvPr/>
        </p:nvGrpSpPr>
        <p:grpSpPr>
          <a:xfrm>
            <a:off x="76199" y="102816"/>
            <a:ext cx="12115799" cy="6682844"/>
            <a:chOff x="238125" y="1038125"/>
            <a:chExt cx="7146800" cy="3633625"/>
          </a:xfrm>
          <a:solidFill>
            <a:srgbClr val="7A69F3">
              <a:alpha val="4000"/>
            </a:srgbClr>
          </a:solidFill>
        </p:grpSpPr>
        <p:sp>
          <p:nvSpPr>
            <p:cNvPr id="75" name="Google Shape;1651;p56">
              <a:extLst>
                <a:ext uri="{FF2B5EF4-FFF2-40B4-BE49-F238E27FC236}">
                  <a16:creationId xmlns:a16="http://schemas.microsoft.com/office/drawing/2014/main" id="{8025B878-7B64-480B-94E4-9072EB26D458}"/>
                </a:ext>
              </a:extLst>
            </p:cNvPr>
            <p:cNvSpPr/>
            <p:nvPr/>
          </p:nvSpPr>
          <p:spPr>
            <a:xfrm>
              <a:off x="62561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52;p56">
              <a:extLst>
                <a:ext uri="{FF2B5EF4-FFF2-40B4-BE49-F238E27FC236}">
                  <a16:creationId xmlns:a16="http://schemas.microsoft.com/office/drawing/2014/main" id="{81CC03B1-12FE-4A02-8478-65A6456C6DFA}"/>
                </a:ext>
              </a:extLst>
            </p:cNvPr>
            <p:cNvSpPr/>
            <p:nvPr/>
          </p:nvSpPr>
          <p:spPr>
            <a:xfrm>
              <a:off x="62561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53;p56">
              <a:extLst>
                <a:ext uri="{FF2B5EF4-FFF2-40B4-BE49-F238E27FC236}">
                  <a16:creationId xmlns:a16="http://schemas.microsoft.com/office/drawing/2014/main" id="{D0CFB277-41BB-434D-874D-D3FB80E1A89F}"/>
                </a:ext>
              </a:extLst>
            </p:cNvPr>
            <p:cNvSpPr/>
            <p:nvPr/>
          </p:nvSpPr>
          <p:spPr>
            <a:xfrm>
              <a:off x="6256150" y="39328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54;p56">
              <a:extLst>
                <a:ext uri="{FF2B5EF4-FFF2-40B4-BE49-F238E27FC236}">
                  <a16:creationId xmlns:a16="http://schemas.microsoft.com/office/drawing/2014/main" id="{4A3E1AB7-DCE9-41DF-AF31-B9272C5F7C6D}"/>
                </a:ext>
              </a:extLst>
            </p:cNvPr>
            <p:cNvSpPr/>
            <p:nvPr/>
          </p:nvSpPr>
          <p:spPr>
            <a:xfrm>
              <a:off x="6332350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55;p56">
              <a:extLst>
                <a:ext uri="{FF2B5EF4-FFF2-40B4-BE49-F238E27FC236}">
                  <a16:creationId xmlns:a16="http://schemas.microsoft.com/office/drawing/2014/main" id="{EF099A2D-B4AA-4DBC-9C61-77C058D6B345}"/>
                </a:ext>
              </a:extLst>
            </p:cNvPr>
            <p:cNvSpPr/>
            <p:nvPr/>
          </p:nvSpPr>
          <p:spPr>
            <a:xfrm>
              <a:off x="63323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56;p56">
              <a:extLst>
                <a:ext uri="{FF2B5EF4-FFF2-40B4-BE49-F238E27FC236}">
                  <a16:creationId xmlns:a16="http://schemas.microsoft.com/office/drawing/2014/main" id="{D7C759B7-3C54-4853-9452-E02D16B1BB5A}"/>
                </a:ext>
              </a:extLst>
            </p:cNvPr>
            <p:cNvSpPr/>
            <p:nvPr/>
          </p:nvSpPr>
          <p:spPr>
            <a:xfrm>
              <a:off x="640835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57;p56">
              <a:extLst>
                <a:ext uri="{FF2B5EF4-FFF2-40B4-BE49-F238E27FC236}">
                  <a16:creationId xmlns:a16="http://schemas.microsoft.com/office/drawing/2014/main" id="{4D02DD07-C6BE-462C-B898-A6C383CEB44B}"/>
                </a:ext>
              </a:extLst>
            </p:cNvPr>
            <p:cNvSpPr/>
            <p:nvPr/>
          </p:nvSpPr>
          <p:spPr>
            <a:xfrm>
              <a:off x="640835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58;p56">
              <a:extLst>
                <a:ext uri="{FF2B5EF4-FFF2-40B4-BE49-F238E27FC236}">
                  <a16:creationId xmlns:a16="http://schemas.microsoft.com/office/drawing/2014/main" id="{247ECA82-4515-4C9B-AAA4-0012A3890EA5}"/>
                </a:ext>
              </a:extLst>
            </p:cNvPr>
            <p:cNvSpPr/>
            <p:nvPr/>
          </p:nvSpPr>
          <p:spPr>
            <a:xfrm>
              <a:off x="640835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59;p56">
              <a:extLst>
                <a:ext uri="{FF2B5EF4-FFF2-40B4-BE49-F238E27FC236}">
                  <a16:creationId xmlns:a16="http://schemas.microsoft.com/office/drawing/2014/main" id="{25C5BD54-6FC2-41F0-947C-D9AE77DEFDD0}"/>
                </a:ext>
              </a:extLst>
            </p:cNvPr>
            <p:cNvSpPr/>
            <p:nvPr/>
          </p:nvSpPr>
          <p:spPr>
            <a:xfrm>
              <a:off x="648457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60;p56">
              <a:extLst>
                <a:ext uri="{FF2B5EF4-FFF2-40B4-BE49-F238E27FC236}">
                  <a16:creationId xmlns:a16="http://schemas.microsoft.com/office/drawing/2014/main" id="{034DE7C0-467E-43EF-82B3-32896FF6D6BE}"/>
                </a:ext>
              </a:extLst>
            </p:cNvPr>
            <p:cNvSpPr/>
            <p:nvPr/>
          </p:nvSpPr>
          <p:spPr>
            <a:xfrm>
              <a:off x="648457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61;p56">
              <a:extLst>
                <a:ext uri="{FF2B5EF4-FFF2-40B4-BE49-F238E27FC236}">
                  <a16:creationId xmlns:a16="http://schemas.microsoft.com/office/drawing/2014/main" id="{217C3F41-6FFB-4AF0-9022-71E9C067C316}"/>
                </a:ext>
              </a:extLst>
            </p:cNvPr>
            <p:cNvSpPr/>
            <p:nvPr/>
          </p:nvSpPr>
          <p:spPr>
            <a:xfrm>
              <a:off x="648457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62;p56">
              <a:extLst>
                <a:ext uri="{FF2B5EF4-FFF2-40B4-BE49-F238E27FC236}">
                  <a16:creationId xmlns:a16="http://schemas.microsoft.com/office/drawing/2014/main" id="{F38C9240-AE75-4950-B4EE-1688355908F4}"/>
                </a:ext>
              </a:extLst>
            </p:cNvPr>
            <p:cNvSpPr/>
            <p:nvPr/>
          </p:nvSpPr>
          <p:spPr>
            <a:xfrm>
              <a:off x="648457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63;p56">
              <a:extLst>
                <a:ext uri="{FF2B5EF4-FFF2-40B4-BE49-F238E27FC236}">
                  <a16:creationId xmlns:a16="http://schemas.microsoft.com/office/drawing/2014/main" id="{75EB5DE8-CF74-4FDA-937B-67C4AF6AB6AA}"/>
                </a:ext>
              </a:extLst>
            </p:cNvPr>
            <p:cNvSpPr/>
            <p:nvPr/>
          </p:nvSpPr>
          <p:spPr>
            <a:xfrm>
              <a:off x="648457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64;p56">
              <a:extLst>
                <a:ext uri="{FF2B5EF4-FFF2-40B4-BE49-F238E27FC236}">
                  <a16:creationId xmlns:a16="http://schemas.microsoft.com/office/drawing/2014/main" id="{8ED05F2E-4631-4187-B184-2B1BD03B3E77}"/>
                </a:ext>
              </a:extLst>
            </p:cNvPr>
            <p:cNvSpPr/>
            <p:nvPr/>
          </p:nvSpPr>
          <p:spPr>
            <a:xfrm>
              <a:off x="663842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65;p56">
              <a:extLst>
                <a:ext uri="{FF2B5EF4-FFF2-40B4-BE49-F238E27FC236}">
                  <a16:creationId xmlns:a16="http://schemas.microsoft.com/office/drawing/2014/main" id="{C027739A-2198-48E3-A529-13E320FCDC2E}"/>
                </a:ext>
              </a:extLst>
            </p:cNvPr>
            <p:cNvSpPr/>
            <p:nvPr/>
          </p:nvSpPr>
          <p:spPr>
            <a:xfrm>
              <a:off x="663842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66;p56">
              <a:extLst>
                <a:ext uri="{FF2B5EF4-FFF2-40B4-BE49-F238E27FC236}">
                  <a16:creationId xmlns:a16="http://schemas.microsoft.com/office/drawing/2014/main" id="{7AE5C0A0-D623-45DF-9979-A81618FC5F35}"/>
                </a:ext>
              </a:extLst>
            </p:cNvPr>
            <p:cNvSpPr/>
            <p:nvPr/>
          </p:nvSpPr>
          <p:spPr>
            <a:xfrm>
              <a:off x="663842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67;p56">
              <a:extLst>
                <a:ext uri="{FF2B5EF4-FFF2-40B4-BE49-F238E27FC236}">
                  <a16:creationId xmlns:a16="http://schemas.microsoft.com/office/drawing/2014/main" id="{B4A15723-C4E3-439B-ACEA-AEC0AEB0F553}"/>
                </a:ext>
              </a:extLst>
            </p:cNvPr>
            <p:cNvSpPr/>
            <p:nvPr/>
          </p:nvSpPr>
          <p:spPr>
            <a:xfrm>
              <a:off x="663842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68;p56">
              <a:extLst>
                <a:ext uri="{FF2B5EF4-FFF2-40B4-BE49-F238E27FC236}">
                  <a16:creationId xmlns:a16="http://schemas.microsoft.com/office/drawing/2014/main" id="{392B4BF5-03BD-4058-97FD-4AEFF821601A}"/>
                </a:ext>
              </a:extLst>
            </p:cNvPr>
            <p:cNvSpPr/>
            <p:nvPr/>
          </p:nvSpPr>
          <p:spPr>
            <a:xfrm>
              <a:off x="663842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69;p56">
              <a:extLst>
                <a:ext uri="{FF2B5EF4-FFF2-40B4-BE49-F238E27FC236}">
                  <a16:creationId xmlns:a16="http://schemas.microsoft.com/office/drawing/2014/main" id="{1B23DD38-3261-4B37-A1BF-8F4896D4B009}"/>
                </a:ext>
              </a:extLst>
            </p:cNvPr>
            <p:cNvSpPr/>
            <p:nvPr/>
          </p:nvSpPr>
          <p:spPr>
            <a:xfrm>
              <a:off x="67154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70;p56">
              <a:extLst>
                <a:ext uri="{FF2B5EF4-FFF2-40B4-BE49-F238E27FC236}">
                  <a16:creationId xmlns:a16="http://schemas.microsoft.com/office/drawing/2014/main" id="{48BA9CF3-3BE0-4942-94B9-1233AA4FF592}"/>
                </a:ext>
              </a:extLst>
            </p:cNvPr>
            <p:cNvSpPr/>
            <p:nvPr/>
          </p:nvSpPr>
          <p:spPr>
            <a:xfrm>
              <a:off x="67154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71;p56">
              <a:extLst>
                <a:ext uri="{FF2B5EF4-FFF2-40B4-BE49-F238E27FC236}">
                  <a16:creationId xmlns:a16="http://schemas.microsoft.com/office/drawing/2014/main" id="{56055B1A-F68A-458E-92FA-71BBAFD9EA84}"/>
                </a:ext>
              </a:extLst>
            </p:cNvPr>
            <p:cNvSpPr/>
            <p:nvPr/>
          </p:nvSpPr>
          <p:spPr>
            <a:xfrm>
              <a:off x="67154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72;p56">
              <a:extLst>
                <a:ext uri="{FF2B5EF4-FFF2-40B4-BE49-F238E27FC236}">
                  <a16:creationId xmlns:a16="http://schemas.microsoft.com/office/drawing/2014/main" id="{F1DA97B4-1D0E-4318-A65C-4A4DBA36CE19}"/>
                </a:ext>
              </a:extLst>
            </p:cNvPr>
            <p:cNvSpPr/>
            <p:nvPr/>
          </p:nvSpPr>
          <p:spPr>
            <a:xfrm>
              <a:off x="640835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73;p56">
              <a:extLst>
                <a:ext uri="{FF2B5EF4-FFF2-40B4-BE49-F238E27FC236}">
                  <a16:creationId xmlns:a16="http://schemas.microsoft.com/office/drawing/2014/main" id="{B2742F45-7571-4F8F-9E55-B8AC1A67ACBE}"/>
                </a:ext>
              </a:extLst>
            </p:cNvPr>
            <p:cNvSpPr/>
            <p:nvPr/>
          </p:nvSpPr>
          <p:spPr>
            <a:xfrm>
              <a:off x="63323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74;p56">
              <a:extLst>
                <a:ext uri="{FF2B5EF4-FFF2-40B4-BE49-F238E27FC236}">
                  <a16:creationId xmlns:a16="http://schemas.microsoft.com/office/drawing/2014/main" id="{5FA4462F-E210-4C2D-A052-0D33C035AC1D}"/>
                </a:ext>
              </a:extLst>
            </p:cNvPr>
            <p:cNvSpPr/>
            <p:nvPr/>
          </p:nvSpPr>
          <p:spPr>
            <a:xfrm>
              <a:off x="6256150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75;p56">
              <a:extLst>
                <a:ext uri="{FF2B5EF4-FFF2-40B4-BE49-F238E27FC236}">
                  <a16:creationId xmlns:a16="http://schemas.microsoft.com/office/drawing/2014/main" id="{DAC0E260-7AA1-4580-A858-17E84EF25D49}"/>
                </a:ext>
              </a:extLst>
            </p:cNvPr>
            <p:cNvSpPr/>
            <p:nvPr/>
          </p:nvSpPr>
          <p:spPr>
            <a:xfrm>
              <a:off x="595147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76;p56">
              <a:extLst>
                <a:ext uri="{FF2B5EF4-FFF2-40B4-BE49-F238E27FC236}">
                  <a16:creationId xmlns:a16="http://schemas.microsoft.com/office/drawing/2014/main" id="{F0FF0625-F3F2-46AE-9C91-B99147FE38F0}"/>
                </a:ext>
              </a:extLst>
            </p:cNvPr>
            <p:cNvSpPr/>
            <p:nvPr/>
          </p:nvSpPr>
          <p:spPr>
            <a:xfrm>
              <a:off x="59514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77;p56">
              <a:extLst>
                <a:ext uri="{FF2B5EF4-FFF2-40B4-BE49-F238E27FC236}">
                  <a16:creationId xmlns:a16="http://schemas.microsoft.com/office/drawing/2014/main" id="{9B23F849-843B-4F8F-8EEF-EB1422377170}"/>
                </a:ext>
              </a:extLst>
            </p:cNvPr>
            <p:cNvSpPr/>
            <p:nvPr/>
          </p:nvSpPr>
          <p:spPr>
            <a:xfrm>
              <a:off x="602750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78;p56">
              <a:extLst>
                <a:ext uri="{FF2B5EF4-FFF2-40B4-BE49-F238E27FC236}">
                  <a16:creationId xmlns:a16="http://schemas.microsoft.com/office/drawing/2014/main" id="{02187BBB-9617-4D27-AAF6-4ED148A52B72}"/>
                </a:ext>
              </a:extLst>
            </p:cNvPr>
            <p:cNvSpPr/>
            <p:nvPr/>
          </p:nvSpPr>
          <p:spPr>
            <a:xfrm>
              <a:off x="602750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5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79;p56">
              <a:extLst>
                <a:ext uri="{FF2B5EF4-FFF2-40B4-BE49-F238E27FC236}">
                  <a16:creationId xmlns:a16="http://schemas.microsoft.com/office/drawing/2014/main" id="{3C893A16-A584-4727-9819-86A7F11F55E8}"/>
                </a:ext>
              </a:extLst>
            </p:cNvPr>
            <p:cNvSpPr/>
            <p:nvPr/>
          </p:nvSpPr>
          <p:spPr>
            <a:xfrm>
              <a:off x="602750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80;p56">
              <a:extLst>
                <a:ext uri="{FF2B5EF4-FFF2-40B4-BE49-F238E27FC236}">
                  <a16:creationId xmlns:a16="http://schemas.microsoft.com/office/drawing/2014/main" id="{3311050D-BF8A-4F20-B67D-2502B234FD0C}"/>
                </a:ext>
              </a:extLst>
            </p:cNvPr>
            <p:cNvSpPr/>
            <p:nvPr/>
          </p:nvSpPr>
          <p:spPr>
            <a:xfrm>
              <a:off x="610370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81;p56">
              <a:extLst>
                <a:ext uri="{FF2B5EF4-FFF2-40B4-BE49-F238E27FC236}">
                  <a16:creationId xmlns:a16="http://schemas.microsoft.com/office/drawing/2014/main" id="{5653D901-C2DD-4B45-AF4D-831130B0CCD5}"/>
                </a:ext>
              </a:extLst>
            </p:cNvPr>
            <p:cNvSpPr/>
            <p:nvPr/>
          </p:nvSpPr>
          <p:spPr>
            <a:xfrm>
              <a:off x="6103700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82;p56">
              <a:extLst>
                <a:ext uri="{FF2B5EF4-FFF2-40B4-BE49-F238E27FC236}">
                  <a16:creationId xmlns:a16="http://schemas.microsoft.com/office/drawing/2014/main" id="{38186D5A-BBAC-4D05-B220-489DFB8D9E4C}"/>
                </a:ext>
              </a:extLst>
            </p:cNvPr>
            <p:cNvSpPr/>
            <p:nvPr/>
          </p:nvSpPr>
          <p:spPr>
            <a:xfrm>
              <a:off x="6103700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83;p56">
              <a:extLst>
                <a:ext uri="{FF2B5EF4-FFF2-40B4-BE49-F238E27FC236}">
                  <a16:creationId xmlns:a16="http://schemas.microsoft.com/office/drawing/2014/main" id="{6AD1CC80-021D-4322-8859-964E7A669E78}"/>
                </a:ext>
              </a:extLst>
            </p:cNvPr>
            <p:cNvSpPr/>
            <p:nvPr/>
          </p:nvSpPr>
          <p:spPr>
            <a:xfrm>
              <a:off x="610370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84;p56">
              <a:extLst>
                <a:ext uri="{FF2B5EF4-FFF2-40B4-BE49-F238E27FC236}">
                  <a16:creationId xmlns:a16="http://schemas.microsoft.com/office/drawing/2014/main" id="{BF3D6C1F-826A-4617-B89A-85D71C6FBA85}"/>
                </a:ext>
              </a:extLst>
            </p:cNvPr>
            <p:cNvSpPr/>
            <p:nvPr/>
          </p:nvSpPr>
          <p:spPr>
            <a:xfrm>
              <a:off x="61799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85;p56">
              <a:extLst>
                <a:ext uri="{FF2B5EF4-FFF2-40B4-BE49-F238E27FC236}">
                  <a16:creationId xmlns:a16="http://schemas.microsoft.com/office/drawing/2014/main" id="{9929BA46-024D-4B7C-9CFF-4E6F7A0CBC6A}"/>
                </a:ext>
              </a:extLst>
            </p:cNvPr>
            <p:cNvSpPr/>
            <p:nvPr/>
          </p:nvSpPr>
          <p:spPr>
            <a:xfrm>
              <a:off x="61799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86;p56">
              <a:extLst>
                <a:ext uri="{FF2B5EF4-FFF2-40B4-BE49-F238E27FC236}">
                  <a16:creationId xmlns:a16="http://schemas.microsoft.com/office/drawing/2014/main" id="{3EDCF0A8-29FB-4DDE-BD16-4F69C09E5CD5}"/>
                </a:ext>
              </a:extLst>
            </p:cNvPr>
            <p:cNvSpPr/>
            <p:nvPr/>
          </p:nvSpPr>
          <p:spPr>
            <a:xfrm>
              <a:off x="61799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87;p56">
              <a:extLst>
                <a:ext uri="{FF2B5EF4-FFF2-40B4-BE49-F238E27FC236}">
                  <a16:creationId xmlns:a16="http://schemas.microsoft.com/office/drawing/2014/main" id="{D40F47E3-69C8-4F02-B2C4-89EFF4088DB1}"/>
                </a:ext>
              </a:extLst>
            </p:cNvPr>
            <p:cNvSpPr/>
            <p:nvPr/>
          </p:nvSpPr>
          <p:spPr>
            <a:xfrm>
              <a:off x="61799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88;p56">
              <a:extLst>
                <a:ext uri="{FF2B5EF4-FFF2-40B4-BE49-F238E27FC236}">
                  <a16:creationId xmlns:a16="http://schemas.microsoft.com/office/drawing/2014/main" id="{FE41BE44-EFD8-47CA-B87D-31A2B1F63A1E}"/>
                </a:ext>
              </a:extLst>
            </p:cNvPr>
            <p:cNvSpPr/>
            <p:nvPr/>
          </p:nvSpPr>
          <p:spPr>
            <a:xfrm>
              <a:off x="617992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89;p56">
              <a:extLst>
                <a:ext uri="{FF2B5EF4-FFF2-40B4-BE49-F238E27FC236}">
                  <a16:creationId xmlns:a16="http://schemas.microsoft.com/office/drawing/2014/main" id="{9EC237F2-5457-4905-8F47-AF386EA5EEF8}"/>
                </a:ext>
              </a:extLst>
            </p:cNvPr>
            <p:cNvSpPr/>
            <p:nvPr/>
          </p:nvSpPr>
          <p:spPr>
            <a:xfrm>
              <a:off x="71703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90;p56">
              <a:extLst>
                <a:ext uri="{FF2B5EF4-FFF2-40B4-BE49-F238E27FC236}">
                  <a16:creationId xmlns:a16="http://schemas.microsoft.com/office/drawing/2014/main" id="{CBFB3EB4-F8F6-4C32-8B70-4D0D2464E597}"/>
                </a:ext>
              </a:extLst>
            </p:cNvPr>
            <p:cNvSpPr/>
            <p:nvPr/>
          </p:nvSpPr>
          <p:spPr>
            <a:xfrm>
              <a:off x="68656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91;p56">
              <a:extLst>
                <a:ext uri="{FF2B5EF4-FFF2-40B4-BE49-F238E27FC236}">
                  <a16:creationId xmlns:a16="http://schemas.microsoft.com/office/drawing/2014/main" id="{45ABCA57-B802-4B7A-80B6-80DD1654994A}"/>
                </a:ext>
              </a:extLst>
            </p:cNvPr>
            <p:cNvSpPr/>
            <p:nvPr/>
          </p:nvSpPr>
          <p:spPr>
            <a:xfrm>
              <a:off x="68656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92;p56">
              <a:extLst>
                <a:ext uri="{FF2B5EF4-FFF2-40B4-BE49-F238E27FC236}">
                  <a16:creationId xmlns:a16="http://schemas.microsoft.com/office/drawing/2014/main" id="{4F7EE030-6726-42E9-BE27-A03D9AAC490D}"/>
                </a:ext>
              </a:extLst>
            </p:cNvPr>
            <p:cNvSpPr/>
            <p:nvPr/>
          </p:nvSpPr>
          <p:spPr>
            <a:xfrm>
              <a:off x="69418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93;p56">
              <a:extLst>
                <a:ext uri="{FF2B5EF4-FFF2-40B4-BE49-F238E27FC236}">
                  <a16:creationId xmlns:a16="http://schemas.microsoft.com/office/drawing/2014/main" id="{93F9C312-153F-4CF9-B621-16189025C399}"/>
                </a:ext>
              </a:extLst>
            </p:cNvPr>
            <p:cNvSpPr/>
            <p:nvPr/>
          </p:nvSpPr>
          <p:spPr>
            <a:xfrm>
              <a:off x="678922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94;p56">
              <a:extLst>
                <a:ext uri="{FF2B5EF4-FFF2-40B4-BE49-F238E27FC236}">
                  <a16:creationId xmlns:a16="http://schemas.microsoft.com/office/drawing/2014/main" id="{78F2E2F7-6EED-429F-9C47-DBEDD82A7D3C}"/>
                </a:ext>
              </a:extLst>
            </p:cNvPr>
            <p:cNvSpPr/>
            <p:nvPr/>
          </p:nvSpPr>
          <p:spPr>
            <a:xfrm>
              <a:off x="66370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95;p56">
              <a:extLst>
                <a:ext uri="{FF2B5EF4-FFF2-40B4-BE49-F238E27FC236}">
                  <a16:creationId xmlns:a16="http://schemas.microsoft.com/office/drawing/2014/main" id="{2A739433-DCC9-4515-994C-8988FC82E9C1}"/>
                </a:ext>
              </a:extLst>
            </p:cNvPr>
            <p:cNvSpPr/>
            <p:nvPr/>
          </p:nvSpPr>
          <p:spPr>
            <a:xfrm>
              <a:off x="6256150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96;p56">
              <a:extLst>
                <a:ext uri="{FF2B5EF4-FFF2-40B4-BE49-F238E27FC236}">
                  <a16:creationId xmlns:a16="http://schemas.microsoft.com/office/drawing/2014/main" id="{3D365D31-3117-4BD0-9AFA-65D1BD831344}"/>
                </a:ext>
              </a:extLst>
            </p:cNvPr>
            <p:cNvSpPr/>
            <p:nvPr/>
          </p:nvSpPr>
          <p:spPr>
            <a:xfrm>
              <a:off x="6484575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97;p56">
              <a:extLst>
                <a:ext uri="{FF2B5EF4-FFF2-40B4-BE49-F238E27FC236}">
                  <a16:creationId xmlns:a16="http://schemas.microsoft.com/office/drawing/2014/main" id="{2DCDA1A7-F440-458D-BCF0-1151CBE3CA17}"/>
                </a:ext>
              </a:extLst>
            </p:cNvPr>
            <p:cNvSpPr/>
            <p:nvPr/>
          </p:nvSpPr>
          <p:spPr>
            <a:xfrm>
              <a:off x="64845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98;p56">
              <a:extLst>
                <a:ext uri="{FF2B5EF4-FFF2-40B4-BE49-F238E27FC236}">
                  <a16:creationId xmlns:a16="http://schemas.microsoft.com/office/drawing/2014/main" id="{E8264504-6F2B-48B4-A2B7-AEC458E36D6C}"/>
                </a:ext>
              </a:extLst>
            </p:cNvPr>
            <p:cNvSpPr/>
            <p:nvPr/>
          </p:nvSpPr>
          <p:spPr>
            <a:xfrm>
              <a:off x="640835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99;p56">
              <a:extLst>
                <a:ext uri="{FF2B5EF4-FFF2-40B4-BE49-F238E27FC236}">
                  <a16:creationId xmlns:a16="http://schemas.microsoft.com/office/drawing/2014/main" id="{467B2005-D6DE-4963-91B9-F5FE5ABCE4C9}"/>
                </a:ext>
              </a:extLst>
            </p:cNvPr>
            <p:cNvSpPr/>
            <p:nvPr/>
          </p:nvSpPr>
          <p:spPr>
            <a:xfrm>
              <a:off x="6408350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700;p56">
              <a:extLst>
                <a:ext uri="{FF2B5EF4-FFF2-40B4-BE49-F238E27FC236}">
                  <a16:creationId xmlns:a16="http://schemas.microsoft.com/office/drawing/2014/main" id="{2314341A-6E67-4B27-B92A-C6ECA3EAC56C}"/>
                </a:ext>
              </a:extLst>
            </p:cNvPr>
            <p:cNvSpPr/>
            <p:nvPr/>
          </p:nvSpPr>
          <p:spPr>
            <a:xfrm>
              <a:off x="63323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701;p56">
              <a:extLst>
                <a:ext uri="{FF2B5EF4-FFF2-40B4-BE49-F238E27FC236}">
                  <a16:creationId xmlns:a16="http://schemas.microsoft.com/office/drawing/2014/main" id="{DFF25FEC-5F13-44D5-AB6F-9871AB89D3D9}"/>
                </a:ext>
              </a:extLst>
            </p:cNvPr>
            <p:cNvSpPr/>
            <p:nvPr/>
          </p:nvSpPr>
          <p:spPr>
            <a:xfrm>
              <a:off x="633235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702;p56">
              <a:extLst>
                <a:ext uri="{FF2B5EF4-FFF2-40B4-BE49-F238E27FC236}">
                  <a16:creationId xmlns:a16="http://schemas.microsoft.com/office/drawing/2014/main" id="{8E70C740-2FDC-47D0-8D30-D1955CDECFEF}"/>
                </a:ext>
              </a:extLst>
            </p:cNvPr>
            <p:cNvSpPr/>
            <p:nvPr/>
          </p:nvSpPr>
          <p:spPr>
            <a:xfrm>
              <a:off x="709407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703;p56">
              <a:extLst>
                <a:ext uri="{FF2B5EF4-FFF2-40B4-BE49-F238E27FC236}">
                  <a16:creationId xmlns:a16="http://schemas.microsoft.com/office/drawing/2014/main" id="{1C79C433-F1DF-4FFD-A001-063B683666DC}"/>
                </a:ext>
              </a:extLst>
            </p:cNvPr>
            <p:cNvSpPr/>
            <p:nvPr/>
          </p:nvSpPr>
          <p:spPr>
            <a:xfrm>
              <a:off x="7017875" y="43898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704;p56">
              <a:extLst>
                <a:ext uri="{FF2B5EF4-FFF2-40B4-BE49-F238E27FC236}">
                  <a16:creationId xmlns:a16="http://schemas.microsoft.com/office/drawing/2014/main" id="{582B5655-2E8F-4EA4-9C81-5279B59E140B}"/>
                </a:ext>
              </a:extLst>
            </p:cNvPr>
            <p:cNvSpPr/>
            <p:nvPr/>
          </p:nvSpPr>
          <p:spPr>
            <a:xfrm>
              <a:off x="7017875" y="43136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705;p56">
              <a:extLst>
                <a:ext uri="{FF2B5EF4-FFF2-40B4-BE49-F238E27FC236}">
                  <a16:creationId xmlns:a16="http://schemas.microsoft.com/office/drawing/2014/main" id="{A04EE0F4-10B1-4734-A4C6-7C4BE6C77250}"/>
                </a:ext>
              </a:extLst>
            </p:cNvPr>
            <p:cNvSpPr/>
            <p:nvPr/>
          </p:nvSpPr>
          <p:spPr>
            <a:xfrm>
              <a:off x="694185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706;p56">
              <a:extLst>
                <a:ext uri="{FF2B5EF4-FFF2-40B4-BE49-F238E27FC236}">
                  <a16:creationId xmlns:a16="http://schemas.microsoft.com/office/drawing/2014/main" id="{E28DD636-326F-4911-B934-E0F4411D1874}"/>
                </a:ext>
              </a:extLst>
            </p:cNvPr>
            <p:cNvSpPr/>
            <p:nvPr/>
          </p:nvSpPr>
          <p:spPr>
            <a:xfrm>
              <a:off x="6484575" y="43898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707;p56">
              <a:extLst>
                <a:ext uri="{FF2B5EF4-FFF2-40B4-BE49-F238E27FC236}">
                  <a16:creationId xmlns:a16="http://schemas.microsoft.com/office/drawing/2014/main" id="{1AE73378-49CB-4CAA-A58A-0EBE46FB6CD1}"/>
                </a:ext>
              </a:extLst>
            </p:cNvPr>
            <p:cNvSpPr/>
            <p:nvPr/>
          </p:nvSpPr>
          <p:spPr>
            <a:xfrm>
              <a:off x="6560800" y="42374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708;p56">
              <a:extLst>
                <a:ext uri="{FF2B5EF4-FFF2-40B4-BE49-F238E27FC236}">
                  <a16:creationId xmlns:a16="http://schemas.microsoft.com/office/drawing/2014/main" id="{63BF6F4C-06F2-4D61-BAF4-8A09FCD220C0}"/>
                </a:ext>
              </a:extLst>
            </p:cNvPr>
            <p:cNvSpPr/>
            <p:nvPr/>
          </p:nvSpPr>
          <p:spPr>
            <a:xfrm>
              <a:off x="6560800" y="41614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709;p56">
              <a:extLst>
                <a:ext uri="{FF2B5EF4-FFF2-40B4-BE49-F238E27FC236}">
                  <a16:creationId xmlns:a16="http://schemas.microsoft.com/office/drawing/2014/main" id="{CD201707-CF0F-463D-95C0-8A776C8D3D76}"/>
                </a:ext>
              </a:extLst>
            </p:cNvPr>
            <p:cNvSpPr/>
            <p:nvPr/>
          </p:nvSpPr>
          <p:spPr>
            <a:xfrm>
              <a:off x="6560800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710;p56">
              <a:extLst>
                <a:ext uri="{FF2B5EF4-FFF2-40B4-BE49-F238E27FC236}">
                  <a16:creationId xmlns:a16="http://schemas.microsoft.com/office/drawing/2014/main" id="{A0A2248C-2D3F-4E9D-88D6-4F878121B584}"/>
                </a:ext>
              </a:extLst>
            </p:cNvPr>
            <p:cNvSpPr/>
            <p:nvPr/>
          </p:nvSpPr>
          <p:spPr>
            <a:xfrm>
              <a:off x="6560800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711;p56">
              <a:extLst>
                <a:ext uri="{FF2B5EF4-FFF2-40B4-BE49-F238E27FC236}">
                  <a16:creationId xmlns:a16="http://schemas.microsoft.com/office/drawing/2014/main" id="{6EEEF1F1-31CC-4224-A510-614679469224}"/>
                </a:ext>
              </a:extLst>
            </p:cNvPr>
            <p:cNvSpPr/>
            <p:nvPr/>
          </p:nvSpPr>
          <p:spPr>
            <a:xfrm>
              <a:off x="6560800" y="39328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712;p56">
              <a:extLst>
                <a:ext uri="{FF2B5EF4-FFF2-40B4-BE49-F238E27FC236}">
                  <a16:creationId xmlns:a16="http://schemas.microsoft.com/office/drawing/2014/main" id="{29A5EAEA-6551-4F54-B05F-1328103CBF01}"/>
                </a:ext>
              </a:extLst>
            </p:cNvPr>
            <p:cNvSpPr/>
            <p:nvPr/>
          </p:nvSpPr>
          <p:spPr>
            <a:xfrm>
              <a:off x="656080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713;p56">
              <a:extLst>
                <a:ext uri="{FF2B5EF4-FFF2-40B4-BE49-F238E27FC236}">
                  <a16:creationId xmlns:a16="http://schemas.microsoft.com/office/drawing/2014/main" id="{3C995758-E2E1-4F3B-BBB7-D843BC8A1C39}"/>
                </a:ext>
              </a:extLst>
            </p:cNvPr>
            <p:cNvSpPr/>
            <p:nvPr/>
          </p:nvSpPr>
          <p:spPr>
            <a:xfrm>
              <a:off x="65608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714;p56">
              <a:extLst>
                <a:ext uri="{FF2B5EF4-FFF2-40B4-BE49-F238E27FC236}">
                  <a16:creationId xmlns:a16="http://schemas.microsoft.com/office/drawing/2014/main" id="{F862F6D9-8B62-4F9B-B876-D512D5147CAB}"/>
                </a:ext>
              </a:extLst>
            </p:cNvPr>
            <p:cNvSpPr/>
            <p:nvPr/>
          </p:nvSpPr>
          <p:spPr>
            <a:xfrm>
              <a:off x="648457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715;p56">
              <a:extLst>
                <a:ext uri="{FF2B5EF4-FFF2-40B4-BE49-F238E27FC236}">
                  <a16:creationId xmlns:a16="http://schemas.microsoft.com/office/drawing/2014/main" id="{7F197077-CD80-4C40-B26F-07362621D939}"/>
                </a:ext>
              </a:extLst>
            </p:cNvPr>
            <p:cNvSpPr/>
            <p:nvPr/>
          </p:nvSpPr>
          <p:spPr>
            <a:xfrm>
              <a:off x="64845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716;p56">
              <a:extLst>
                <a:ext uri="{FF2B5EF4-FFF2-40B4-BE49-F238E27FC236}">
                  <a16:creationId xmlns:a16="http://schemas.microsoft.com/office/drawing/2014/main" id="{B4259C94-DEF0-4B15-B1F3-00C494259811}"/>
                </a:ext>
              </a:extLst>
            </p:cNvPr>
            <p:cNvSpPr/>
            <p:nvPr/>
          </p:nvSpPr>
          <p:spPr>
            <a:xfrm>
              <a:off x="648457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717;p56">
              <a:extLst>
                <a:ext uri="{FF2B5EF4-FFF2-40B4-BE49-F238E27FC236}">
                  <a16:creationId xmlns:a16="http://schemas.microsoft.com/office/drawing/2014/main" id="{0E303BA6-CED4-4E2D-AB87-DC9E0C7D1BB4}"/>
                </a:ext>
              </a:extLst>
            </p:cNvPr>
            <p:cNvSpPr/>
            <p:nvPr/>
          </p:nvSpPr>
          <p:spPr>
            <a:xfrm>
              <a:off x="6408350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718;p56">
              <a:extLst>
                <a:ext uri="{FF2B5EF4-FFF2-40B4-BE49-F238E27FC236}">
                  <a16:creationId xmlns:a16="http://schemas.microsoft.com/office/drawing/2014/main" id="{3412C51B-56CF-43E0-B723-932EB16B8F37}"/>
                </a:ext>
              </a:extLst>
            </p:cNvPr>
            <p:cNvSpPr/>
            <p:nvPr/>
          </p:nvSpPr>
          <p:spPr>
            <a:xfrm>
              <a:off x="6408350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719;p56">
              <a:extLst>
                <a:ext uri="{FF2B5EF4-FFF2-40B4-BE49-F238E27FC236}">
                  <a16:creationId xmlns:a16="http://schemas.microsoft.com/office/drawing/2014/main" id="{E0B63948-DC61-4973-A3CD-ACDB3DBA0DEB}"/>
                </a:ext>
              </a:extLst>
            </p:cNvPr>
            <p:cNvSpPr/>
            <p:nvPr/>
          </p:nvSpPr>
          <p:spPr>
            <a:xfrm>
              <a:off x="64083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720;p56">
              <a:extLst>
                <a:ext uri="{FF2B5EF4-FFF2-40B4-BE49-F238E27FC236}">
                  <a16:creationId xmlns:a16="http://schemas.microsoft.com/office/drawing/2014/main" id="{23914225-DA5F-4944-B869-137791254707}"/>
                </a:ext>
              </a:extLst>
            </p:cNvPr>
            <p:cNvSpPr/>
            <p:nvPr/>
          </p:nvSpPr>
          <p:spPr>
            <a:xfrm>
              <a:off x="640835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721;p56">
              <a:extLst>
                <a:ext uri="{FF2B5EF4-FFF2-40B4-BE49-F238E27FC236}">
                  <a16:creationId xmlns:a16="http://schemas.microsoft.com/office/drawing/2014/main" id="{E882D818-91A4-4F9C-99AC-0FC0C4D41D1F}"/>
                </a:ext>
              </a:extLst>
            </p:cNvPr>
            <p:cNvSpPr/>
            <p:nvPr/>
          </p:nvSpPr>
          <p:spPr>
            <a:xfrm>
              <a:off x="6332350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722;p56">
              <a:extLst>
                <a:ext uri="{FF2B5EF4-FFF2-40B4-BE49-F238E27FC236}">
                  <a16:creationId xmlns:a16="http://schemas.microsoft.com/office/drawing/2014/main" id="{B4A5862B-8F37-438B-BE7B-1A52D22A876C}"/>
                </a:ext>
              </a:extLst>
            </p:cNvPr>
            <p:cNvSpPr/>
            <p:nvPr/>
          </p:nvSpPr>
          <p:spPr>
            <a:xfrm>
              <a:off x="63323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723;p56">
              <a:extLst>
                <a:ext uri="{FF2B5EF4-FFF2-40B4-BE49-F238E27FC236}">
                  <a16:creationId xmlns:a16="http://schemas.microsoft.com/office/drawing/2014/main" id="{99899407-4111-4400-8492-36E9EC87007B}"/>
                </a:ext>
              </a:extLst>
            </p:cNvPr>
            <p:cNvSpPr/>
            <p:nvPr/>
          </p:nvSpPr>
          <p:spPr>
            <a:xfrm>
              <a:off x="63323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724;p56">
              <a:extLst>
                <a:ext uri="{FF2B5EF4-FFF2-40B4-BE49-F238E27FC236}">
                  <a16:creationId xmlns:a16="http://schemas.microsoft.com/office/drawing/2014/main" id="{164C60ED-C848-4B67-B145-1FB1ADB746F3}"/>
                </a:ext>
              </a:extLst>
            </p:cNvPr>
            <p:cNvSpPr/>
            <p:nvPr/>
          </p:nvSpPr>
          <p:spPr>
            <a:xfrm>
              <a:off x="63323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725;p56">
              <a:extLst>
                <a:ext uri="{FF2B5EF4-FFF2-40B4-BE49-F238E27FC236}">
                  <a16:creationId xmlns:a16="http://schemas.microsoft.com/office/drawing/2014/main" id="{34C68B02-5F56-43DE-B333-ABCBB986AD86}"/>
                </a:ext>
              </a:extLst>
            </p:cNvPr>
            <p:cNvSpPr/>
            <p:nvPr/>
          </p:nvSpPr>
          <p:spPr>
            <a:xfrm>
              <a:off x="6256150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726;p56">
              <a:extLst>
                <a:ext uri="{FF2B5EF4-FFF2-40B4-BE49-F238E27FC236}">
                  <a16:creationId xmlns:a16="http://schemas.microsoft.com/office/drawing/2014/main" id="{990E5BEC-8526-48CF-BDEC-0FF4973FB66D}"/>
                </a:ext>
              </a:extLst>
            </p:cNvPr>
            <p:cNvSpPr/>
            <p:nvPr/>
          </p:nvSpPr>
          <p:spPr>
            <a:xfrm>
              <a:off x="625615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727;p56">
              <a:extLst>
                <a:ext uri="{FF2B5EF4-FFF2-40B4-BE49-F238E27FC236}">
                  <a16:creationId xmlns:a16="http://schemas.microsoft.com/office/drawing/2014/main" id="{6C6E3223-7A10-49C0-8D38-D6861553445D}"/>
                </a:ext>
              </a:extLst>
            </p:cNvPr>
            <p:cNvSpPr/>
            <p:nvPr/>
          </p:nvSpPr>
          <p:spPr>
            <a:xfrm>
              <a:off x="625615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728;p56">
              <a:extLst>
                <a:ext uri="{FF2B5EF4-FFF2-40B4-BE49-F238E27FC236}">
                  <a16:creationId xmlns:a16="http://schemas.microsoft.com/office/drawing/2014/main" id="{44FBCBEB-D55E-436B-9B04-786A0AC3D7A6}"/>
                </a:ext>
              </a:extLst>
            </p:cNvPr>
            <p:cNvSpPr/>
            <p:nvPr/>
          </p:nvSpPr>
          <p:spPr>
            <a:xfrm>
              <a:off x="617992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729;p56">
              <a:extLst>
                <a:ext uri="{FF2B5EF4-FFF2-40B4-BE49-F238E27FC236}">
                  <a16:creationId xmlns:a16="http://schemas.microsoft.com/office/drawing/2014/main" id="{B183EABA-BB95-45C0-9AC7-E3A325C02763}"/>
                </a:ext>
              </a:extLst>
            </p:cNvPr>
            <p:cNvSpPr/>
            <p:nvPr/>
          </p:nvSpPr>
          <p:spPr>
            <a:xfrm>
              <a:off x="61799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730;p56">
              <a:extLst>
                <a:ext uri="{FF2B5EF4-FFF2-40B4-BE49-F238E27FC236}">
                  <a16:creationId xmlns:a16="http://schemas.microsoft.com/office/drawing/2014/main" id="{E7EF6D71-5D96-4DF6-8940-3ED5DC5BB377}"/>
                </a:ext>
              </a:extLst>
            </p:cNvPr>
            <p:cNvSpPr/>
            <p:nvPr/>
          </p:nvSpPr>
          <p:spPr>
            <a:xfrm>
              <a:off x="610370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731;p56">
              <a:extLst>
                <a:ext uri="{FF2B5EF4-FFF2-40B4-BE49-F238E27FC236}">
                  <a16:creationId xmlns:a16="http://schemas.microsoft.com/office/drawing/2014/main" id="{0F9DFDCC-062F-4B2F-943A-708F4AE5DFE2}"/>
                </a:ext>
              </a:extLst>
            </p:cNvPr>
            <p:cNvSpPr/>
            <p:nvPr/>
          </p:nvSpPr>
          <p:spPr>
            <a:xfrm>
              <a:off x="610370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732;p56">
              <a:extLst>
                <a:ext uri="{FF2B5EF4-FFF2-40B4-BE49-F238E27FC236}">
                  <a16:creationId xmlns:a16="http://schemas.microsoft.com/office/drawing/2014/main" id="{1A7E3059-2E61-4482-AB7B-443FE08D6C12}"/>
                </a:ext>
              </a:extLst>
            </p:cNvPr>
            <p:cNvSpPr/>
            <p:nvPr/>
          </p:nvSpPr>
          <p:spPr>
            <a:xfrm>
              <a:off x="602750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33;p56">
              <a:extLst>
                <a:ext uri="{FF2B5EF4-FFF2-40B4-BE49-F238E27FC236}">
                  <a16:creationId xmlns:a16="http://schemas.microsoft.com/office/drawing/2014/main" id="{86495D84-492F-450A-829F-1B06D84B5694}"/>
                </a:ext>
              </a:extLst>
            </p:cNvPr>
            <p:cNvSpPr/>
            <p:nvPr/>
          </p:nvSpPr>
          <p:spPr>
            <a:xfrm>
              <a:off x="602750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6" y="1146"/>
                    <a:pt x="2025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34;p56">
              <a:extLst>
                <a:ext uri="{FF2B5EF4-FFF2-40B4-BE49-F238E27FC236}">
                  <a16:creationId xmlns:a16="http://schemas.microsoft.com/office/drawing/2014/main" id="{07526C1F-1149-4AA8-8450-9839DCD49C25}"/>
                </a:ext>
              </a:extLst>
            </p:cNvPr>
            <p:cNvSpPr/>
            <p:nvPr/>
          </p:nvSpPr>
          <p:spPr>
            <a:xfrm>
              <a:off x="602750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35;p56">
              <a:extLst>
                <a:ext uri="{FF2B5EF4-FFF2-40B4-BE49-F238E27FC236}">
                  <a16:creationId xmlns:a16="http://schemas.microsoft.com/office/drawing/2014/main" id="{C4CC73B6-EF9B-46EB-9F1B-3571C07BCE34}"/>
                </a:ext>
              </a:extLst>
            </p:cNvPr>
            <p:cNvSpPr/>
            <p:nvPr/>
          </p:nvSpPr>
          <p:spPr>
            <a:xfrm>
              <a:off x="59514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36;p56">
              <a:extLst>
                <a:ext uri="{FF2B5EF4-FFF2-40B4-BE49-F238E27FC236}">
                  <a16:creationId xmlns:a16="http://schemas.microsoft.com/office/drawing/2014/main" id="{F251765E-F8D3-419A-BE6C-8A314314685E}"/>
                </a:ext>
              </a:extLst>
            </p:cNvPr>
            <p:cNvSpPr/>
            <p:nvPr/>
          </p:nvSpPr>
          <p:spPr>
            <a:xfrm>
              <a:off x="595147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37;p56">
              <a:extLst>
                <a:ext uri="{FF2B5EF4-FFF2-40B4-BE49-F238E27FC236}">
                  <a16:creationId xmlns:a16="http://schemas.microsoft.com/office/drawing/2014/main" id="{72A98F72-0ECF-4BE6-A13A-813F556A727F}"/>
                </a:ext>
              </a:extLst>
            </p:cNvPr>
            <p:cNvSpPr/>
            <p:nvPr/>
          </p:nvSpPr>
          <p:spPr>
            <a:xfrm>
              <a:off x="59514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38;p56">
              <a:extLst>
                <a:ext uri="{FF2B5EF4-FFF2-40B4-BE49-F238E27FC236}">
                  <a16:creationId xmlns:a16="http://schemas.microsoft.com/office/drawing/2014/main" id="{8E4BB51F-348C-42E1-A23E-C07B0D5441AB}"/>
                </a:ext>
              </a:extLst>
            </p:cNvPr>
            <p:cNvSpPr/>
            <p:nvPr/>
          </p:nvSpPr>
          <p:spPr>
            <a:xfrm>
              <a:off x="58752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39;p56">
              <a:extLst>
                <a:ext uri="{FF2B5EF4-FFF2-40B4-BE49-F238E27FC236}">
                  <a16:creationId xmlns:a16="http://schemas.microsoft.com/office/drawing/2014/main" id="{D8703DE6-C223-437C-8E68-DA8297785129}"/>
                </a:ext>
              </a:extLst>
            </p:cNvPr>
            <p:cNvSpPr/>
            <p:nvPr/>
          </p:nvSpPr>
          <p:spPr>
            <a:xfrm>
              <a:off x="58752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40;p56">
              <a:extLst>
                <a:ext uri="{FF2B5EF4-FFF2-40B4-BE49-F238E27FC236}">
                  <a16:creationId xmlns:a16="http://schemas.microsoft.com/office/drawing/2014/main" id="{48934C6E-C39B-4CC0-9786-689F167F6647}"/>
                </a:ext>
              </a:extLst>
            </p:cNvPr>
            <p:cNvSpPr/>
            <p:nvPr/>
          </p:nvSpPr>
          <p:spPr>
            <a:xfrm>
              <a:off x="587527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41;p56">
              <a:extLst>
                <a:ext uri="{FF2B5EF4-FFF2-40B4-BE49-F238E27FC236}">
                  <a16:creationId xmlns:a16="http://schemas.microsoft.com/office/drawing/2014/main" id="{B0A6443B-3650-426C-9FD5-FC98F706D34F}"/>
                </a:ext>
              </a:extLst>
            </p:cNvPr>
            <p:cNvSpPr/>
            <p:nvPr/>
          </p:nvSpPr>
          <p:spPr>
            <a:xfrm>
              <a:off x="587527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42;p56">
              <a:extLst>
                <a:ext uri="{FF2B5EF4-FFF2-40B4-BE49-F238E27FC236}">
                  <a16:creationId xmlns:a16="http://schemas.microsoft.com/office/drawing/2014/main" id="{49E0B426-4A3A-4103-9F53-FEB0BAD9DD05}"/>
                </a:ext>
              </a:extLst>
            </p:cNvPr>
            <p:cNvSpPr/>
            <p:nvPr/>
          </p:nvSpPr>
          <p:spPr>
            <a:xfrm>
              <a:off x="45040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43;p56">
              <a:extLst>
                <a:ext uri="{FF2B5EF4-FFF2-40B4-BE49-F238E27FC236}">
                  <a16:creationId xmlns:a16="http://schemas.microsoft.com/office/drawing/2014/main" id="{B71C7F50-E5AE-4EE9-9BF7-5F776FF2D835}"/>
                </a:ext>
              </a:extLst>
            </p:cNvPr>
            <p:cNvSpPr/>
            <p:nvPr/>
          </p:nvSpPr>
          <p:spPr>
            <a:xfrm>
              <a:off x="45040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44;p56">
              <a:extLst>
                <a:ext uri="{FF2B5EF4-FFF2-40B4-BE49-F238E27FC236}">
                  <a16:creationId xmlns:a16="http://schemas.microsoft.com/office/drawing/2014/main" id="{5BCCB1B7-0CB3-4FE2-B239-067BBD56ABCF}"/>
                </a:ext>
              </a:extLst>
            </p:cNvPr>
            <p:cNvSpPr/>
            <p:nvPr/>
          </p:nvSpPr>
          <p:spPr>
            <a:xfrm>
              <a:off x="450405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45;p56">
              <a:extLst>
                <a:ext uri="{FF2B5EF4-FFF2-40B4-BE49-F238E27FC236}">
                  <a16:creationId xmlns:a16="http://schemas.microsoft.com/office/drawing/2014/main" id="{F1F0061C-2475-4AD4-868B-242B00A9A1B9}"/>
                </a:ext>
              </a:extLst>
            </p:cNvPr>
            <p:cNvSpPr/>
            <p:nvPr/>
          </p:nvSpPr>
          <p:spPr>
            <a:xfrm>
              <a:off x="442782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46;p56">
              <a:extLst>
                <a:ext uri="{FF2B5EF4-FFF2-40B4-BE49-F238E27FC236}">
                  <a16:creationId xmlns:a16="http://schemas.microsoft.com/office/drawing/2014/main" id="{8506DDC4-F611-458A-BD9F-7E041116E3D6}"/>
                </a:ext>
              </a:extLst>
            </p:cNvPr>
            <p:cNvSpPr/>
            <p:nvPr/>
          </p:nvSpPr>
          <p:spPr>
            <a:xfrm>
              <a:off x="4427825" y="3856775"/>
              <a:ext cx="62350" cy="53250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47;p56">
              <a:extLst>
                <a:ext uri="{FF2B5EF4-FFF2-40B4-BE49-F238E27FC236}">
                  <a16:creationId xmlns:a16="http://schemas.microsoft.com/office/drawing/2014/main" id="{8E147B66-289E-4C0B-9192-4E80A3BE6083}"/>
                </a:ext>
              </a:extLst>
            </p:cNvPr>
            <p:cNvSpPr/>
            <p:nvPr/>
          </p:nvSpPr>
          <p:spPr>
            <a:xfrm>
              <a:off x="44278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48;p56">
              <a:extLst>
                <a:ext uri="{FF2B5EF4-FFF2-40B4-BE49-F238E27FC236}">
                  <a16:creationId xmlns:a16="http://schemas.microsoft.com/office/drawing/2014/main" id="{B77B7FDD-E2DB-4704-8A6E-FB8A9EE1F079}"/>
                </a:ext>
              </a:extLst>
            </p:cNvPr>
            <p:cNvSpPr/>
            <p:nvPr/>
          </p:nvSpPr>
          <p:spPr>
            <a:xfrm>
              <a:off x="4351600" y="31710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49;p56">
              <a:extLst>
                <a:ext uri="{FF2B5EF4-FFF2-40B4-BE49-F238E27FC236}">
                  <a16:creationId xmlns:a16="http://schemas.microsoft.com/office/drawing/2014/main" id="{73C61084-FD82-44F8-BD6C-6E70095B4E89}"/>
                </a:ext>
              </a:extLst>
            </p:cNvPr>
            <p:cNvSpPr/>
            <p:nvPr/>
          </p:nvSpPr>
          <p:spPr>
            <a:xfrm>
              <a:off x="435160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50;p56">
              <a:extLst>
                <a:ext uri="{FF2B5EF4-FFF2-40B4-BE49-F238E27FC236}">
                  <a16:creationId xmlns:a16="http://schemas.microsoft.com/office/drawing/2014/main" id="{3AECDA0E-A2D1-4B96-89E3-3C97404910BC}"/>
                </a:ext>
              </a:extLst>
            </p:cNvPr>
            <p:cNvSpPr/>
            <p:nvPr/>
          </p:nvSpPr>
          <p:spPr>
            <a:xfrm>
              <a:off x="39709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1;p56">
              <a:extLst>
                <a:ext uri="{FF2B5EF4-FFF2-40B4-BE49-F238E27FC236}">
                  <a16:creationId xmlns:a16="http://schemas.microsoft.com/office/drawing/2014/main" id="{EE3C2DE6-EC44-401C-90A4-ECA9B5658EBB}"/>
                </a:ext>
              </a:extLst>
            </p:cNvPr>
            <p:cNvSpPr/>
            <p:nvPr/>
          </p:nvSpPr>
          <p:spPr>
            <a:xfrm>
              <a:off x="39709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52;p56">
              <a:extLst>
                <a:ext uri="{FF2B5EF4-FFF2-40B4-BE49-F238E27FC236}">
                  <a16:creationId xmlns:a16="http://schemas.microsoft.com/office/drawing/2014/main" id="{3C7C5EB5-4FFF-4B19-87D8-D9507C714F24}"/>
                </a:ext>
              </a:extLst>
            </p:cNvPr>
            <p:cNvSpPr/>
            <p:nvPr/>
          </p:nvSpPr>
          <p:spPr>
            <a:xfrm>
              <a:off x="39709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53;p56">
              <a:extLst>
                <a:ext uri="{FF2B5EF4-FFF2-40B4-BE49-F238E27FC236}">
                  <a16:creationId xmlns:a16="http://schemas.microsoft.com/office/drawing/2014/main" id="{F97EA380-26EE-4250-92DF-8F9983D6FD22}"/>
                </a:ext>
              </a:extLst>
            </p:cNvPr>
            <p:cNvSpPr/>
            <p:nvPr/>
          </p:nvSpPr>
          <p:spPr>
            <a:xfrm>
              <a:off x="39709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54;p56">
              <a:extLst>
                <a:ext uri="{FF2B5EF4-FFF2-40B4-BE49-F238E27FC236}">
                  <a16:creationId xmlns:a16="http://schemas.microsoft.com/office/drawing/2014/main" id="{0BF36DA7-F721-4771-9DA8-90A232214A7C}"/>
                </a:ext>
              </a:extLst>
            </p:cNvPr>
            <p:cNvSpPr/>
            <p:nvPr/>
          </p:nvSpPr>
          <p:spPr>
            <a:xfrm>
              <a:off x="397095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55;p56">
              <a:extLst>
                <a:ext uri="{FF2B5EF4-FFF2-40B4-BE49-F238E27FC236}">
                  <a16:creationId xmlns:a16="http://schemas.microsoft.com/office/drawing/2014/main" id="{05A11203-DEE5-48E4-BB8C-4495D440B232}"/>
                </a:ext>
              </a:extLst>
            </p:cNvPr>
            <p:cNvSpPr/>
            <p:nvPr/>
          </p:nvSpPr>
          <p:spPr>
            <a:xfrm>
              <a:off x="3970950" y="31710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756;p56">
              <a:extLst>
                <a:ext uri="{FF2B5EF4-FFF2-40B4-BE49-F238E27FC236}">
                  <a16:creationId xmlns:a16="http://schemas.microsoft.com/office/drawing/2014/main" id="{7630C409-EDA0-401A-BC50-8FC8D8796D0A}"/>
                </a:ext>
              </a:extLst>
            </p:cNvPr>
            <p:cNvSpPr/>
            <p:nvPr/>
          </p:nvSpPr>
          <p:spPr>
            <a:xfrm>
              <a:off x="397095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757;p56">
              <a:extLst>
                <a:ext uri="{FF2B5EF4-FFF2-40B4-BE49-F238E27FC236}">
                  <a16:creationId xmlns:a16="http://schemas.microsoft.com/office/drawing/2014/main" id="{1159B4D6-AE79-476F-A5FF-76D79809DA23}"/>
                </a:ext>
              </a:extLst>
            </p:cNvPr>
            <p:cNvSpPr/>
            <p:nvPr/>
          </p:nvSpPr>
          <p:spPr>
            <a:xfrm>
              <a:off x="3970950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758;p56">
              <a:extLst>
                <a:ext uri="{FF2B5EF4-FFF2-40B4-BE49-F238E27FC236}">
                  <a16:creationId xmlns:a16="http://schemas.microsoft.com/office/drawing/2014/main" id="{CB7E5175-AE64-41C7-8A0B-2FB2CE9CF302}"/>
                </a:ext>
              </a:extLst>
            </p:cNvPr>
            <p:cNvSpPr/>
            <p:nvPr/>
          </p:nvSpPr>
          <p:spPr>
            <a:xfrm>
              <a:off x="397095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759;p56">
              <a:extLst>
                <a:ext uri="{FF2B5EF4-FFF2-40B4-BE49-F238E27FC236}">
                  <a16:creationId xmlns:a16="http://schemas.microsoft.com/office/drawing/2014/main" id="{34A90126-E43B-4454-A9BB-52DF974342CD}"/>
                </a:ext>
              </a:extLst>
            </p:cNvPr>
            <p:cNvSpPr/>
            <p:nvPr/>
          </p:nvSpPr>
          <p:spPr>
            <a:xfrm>
              <a:off x="39709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760;p56">
              <a:extLst>
                <a:ext uri="{FF2B5EF4-FFF2-40B4-BE49-F238E27FC236}">
                  <a16:creationId xmlns:a16="http://schemas.microsoft.com/office/drawing/2014/main" id="{41D05667-E421-4892-AD2B-5D9353AFF24A}"/>
                </a:ext>
              </a:extLst>
            </p:cNvPr>
            <p:cNvSpPr/>
            <p:nvPr/>
          </p:nvSpPr>
          <p:spPr>
            <a:xfrm>
              <a:off x="3970950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761;p56">
              <a:extLst>
                <a:ext uri="{FF2B5EF4-FFF2-40B4-BE49-F238E27FC236}">
                  <a16:creationId xmlns:a16="http://schemas.microsoft.com/office/drawing/2014/main" id="{8FF4CC28-6241-4C0E-9513-91318A2B0775}"/>
                </a:ext>
              </a:extLst>
            </p:cNvPr>
            <p:cNvSpPr/>
            <p:nvPr/>
          </p:nvSpPr>
          <p:spPr>
            <a:xfrm>
              <a:off x="397095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762;p56">
              <a:extLst>
                <a:ext uri="{FF2B5EF4-FFF2-40B4-BE49-F238E27FC236}">
                  <a16:creationId xmlns:a16="http://schemas.microsoft.com/office/drawing/2014/main" id="{E2A00BF8-8D3C-4F78-9EBC-9D16BC5C5E90}"/>
                </a:ext>
              </a:extLst>
            </p:cNvPr>
            <p:cNvSpPr/>
            <p:nvPr/>
          </p:nvSpPr>
          <p:spPr>
            <a:xfrm>
              <a:off x="39709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763;p56">
              <a:extLst>
                <a:ext uri="{FF2B5EF4-FFF2-40B4-BE49-F238E27FC236}">
                  <a16:creationId xmlns:a16="http://schemas.microsoft.com/office/drawing/2014/main" id="{30C6DE1D-8345-4441-B102-EC67B40C2A33}"/>
                </a:ext>
              </a:extLst>
            </p:cNvPr>
            <p:cNvSpPr/>
            <p:nvPr/>
          </p:nvSpPr>
          <p:spPr>
            <a:xfrm>
              <a:off x="39709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764;p56">
              <a:extLst>
                <a:ext uri="{FF2B5EF4-FFF2-40B4-BE49-F238E27FC236}">
                  <a16:creationId xmlns:a16="http://schemas.microsoft.com/office/drawing/2014/main" id="{7CB777E7-81C4-4EF3-9EA2-0F3156A9921C}"/>
                </a:ext>
              </a:extLst>
            </p:cNvPr>
            <p:cNvSpPr/>
            <p:nvPr/>
          </p:nvSpPr>
          <p:spPr>
            <a:xfrm>
              <a:off x="3970950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765;p56">
              <a:extLst>
                <a:ext uri="{FF2B5EF4-FFF2-40B4-BE49-F238E27FC236}">
                  <a16:creationId xmlns:a16="http://schemas.microsoft.com/office/drawing/2014/main" id="{CA5ACA75-6087-4F45-908E-7ECFDCE3BD53}"/>
                </a:ext>
              </a:extLst>
            </p:cNvPr>
            <p:cNvSpPr/>
            <p:nvPr/>
          </p:nvSpPr>
          <p:spPr>
            <a:xfrm>
              <a:off x="39709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766;p56">
              <a:extLst>
                <a:ext uri="{FF2B5EF4-FFF2-40B4-BE49-F238E27FC236}">
                  <a16:creationId xmlns:a16="http://schemas.microsoft.com/office/drawing/2014/main" id="{CC2E3D61-5E6F-4FDC-A107-43E1097F19A2}"/>
                </a:ext>
              </a:extLst>
            </p:cNvPr>
            <p:cNvSpPr/>
            <p:nvPr/>
          </p:nvSpPr>
          <p:spPr>
            <a:xfrm>
              <a:off x="404695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767;p56">
              <a:extLst>
                <a:ext uri="{FF2B5EF4-FFF2-40B4-BE49-F238E27FC236}">
                  <a16:creationId xmlns:a16="http://schemas.microsoft.com/office/drawing/2014/main" id="{075AE3B3-D1FF-4B63-95C7-8A9F35C40BA8}"/>
                </a:ext>
              </a:extLst>
            </p:cNvPr>
            <p:cNvSpPr/>
            <p:nvPr/>
          </p:nvSpPr>
          <p:spPr>
            <a:xfrm>
              <a:off x="40469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768;p56">
              <a:extLst>
                <a:ext uri="{FF2B5EF4-FFF2-40B4-BE49-F238E27FC236}">
                  <a16:creationId xmlns:a16="http://schemas.microsoft.com/office/drawing/2014/main" id="{289B2179-740F-4745-8DEB-D0DD4EA88013}"/>
                </a:ext>
              </a:extLst>
            </p:cNvPr>
            <p:cNvSpPr/>
            <p:nvPr/>
          </p:nvSpPr>
          <p:spPr>
            <a:xfrm>
              <a:off x="404695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769;p56">
              <a:extLst>
                <a:ext uri="{FF2B5EF4-FFF2-40B4-BE49-F238E27FC236}">
                  <a16:creationId xmlns:a16="http://schemas.microsoft.com/office/drawing/2014/main" id="{13ED46F4-88E8-48D7-94BA-342F3BB1D303}"/>
                </a:ext>
              </a:extLst>
            </p:cNvPr>
            <p:cNvSpPr/>
            <p:nvPr/>
          </p:nvSpPr>
          <p:spPr>
            <a:xfrm>
              <a:off x="404695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770;p56">
              <a:extLst>
                <a:ext uri="{FF2B5EF4-FFF2-40B4-BE49-F238E27FC236}">
                  <a16:creationId xmlns:a16="http://schemas.microsoft.com/office/drawing/2014/main" id="{A53A5927-8B78-4B2B-A228-685489C59638}"/>
                </a:ext>
              </a:extLst>
            </p:cNvPr>
            <p:cNvSpPr/>
            <p:nvPr/>
          </p:nvSpPr>
          <p:spPr>
            <a:xfrm>
              <a:off x="404695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771;p56">
              <a:extLst>
                <a:ext uri="{FF2B5EF4-FFF2-40B4-BE49-F238E27FC236}">
                  <a16:creationId xmlns:a16="http://schemas.microsoft.com/office/drawing/2014/main" id="{24C54D34-69EB-4C9D-AC6A-E1A09F4F2B40}"/>
                </a:ext>
              </a:extLst>
            </p:cNvPr>
            <p:cNvSpPr/>
            <p:nvPr/>
          </p:nvSpPr>
          <p:spPr>
            <a:xfrm>
              <a:off x="404695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772;p56">
              <a:extLst>
                <a:ext uri="{FF2B5EF4-FFF2-40B4-BE49-F238E27FC236}">
                  <a16:creationId xmlns:a16="http://schemas.microsoft.com/office/drawing/2014/main" id="{914D5437-D4B5-436D-9DA7-3D71CC8050AF}"/>
                </a:ext>
              </a:extLst>
            </p:cNvPr>
            <p:cNvSpPr/>
            <p:nvPr/>
          </p:nvSpPr>
          <p:spPr>
            <a:xfrm>
              <a:off x="404695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773;p56">
              <a:extLst>
                <a:ext uri="{FF2B5EF4-FFF2-40B4-BE49-F238E27FC236}">
                  <a16:creationId xmlns:a16="http://schemas.microsoft.com/office/drawing/2014/main" id="{24E56DBA-536B-47F5-917B-BFEF663155DD}"/>
                </a:ext>
              </a:extLst>
            </p:cNvPr>
            <p:cNvSpPr/>
            <p:nvPr/>
          </p:nvSpPr>
          <p:spPr>
            <a:xfrm>
              <a:off x="404695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774;p56">
              <a:extLst>
                <a:ext uri="{FF2B5EF4-FFF2-40B4-BE49-F238E27FC236}">
                  <a16:creationId xmlns:a16="http://schemas.microsoft.com/office/drawing/2014/main" id="{7F7D58C1-362B-494D-BAE7-E7024CA032ED}"/>
                </a:ext>
              </a:extLst>
            </p:cNvPr>
            <p:cNvSpPr/>
            <p:nvPr/>
          </p:nvSpPr>
          <p:spPr>
            <a:xfrm>
              <a:off x="404695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775;p56">
              <a:extLst>
                <a:ext uri="{FF2B5EF4-FFF2-40B4-BE49-F238E27FC236}">
                  <a16:creationId xmlns:a16="http://schemas.microsoft.com/office/drawing/2014/main" id="{BF4B8236-1FC9-4EAD-AEDA-AA4BBD5F635B}"/>
                </a:ext>
              </a:extLst>
            </p:cNvPr>
            <p:cNvSpPr/>
            <p:nvPr/>
          </p:nvSpPr>
          <p:spPr>
            <a:xfrm>
              <a:off x="4046950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776;p56">
              <a:extLst>
                <a:ext uri="{FF2B5EF4-FFF2-40B4-BE49-F238E27FC236}">
                  <a16:creationId xmlns:a16="http://schemas.microsoft.com/office/drawing/2014/main" id="{ADC74AA0-D015-4033-BE8D-D6B82EF1D591}"/>
                </a:ext>
              </a:extLst>
            </p:cNvPr>
            <p:cNvSpPr/>
            <p:nvPr/>
          </p:nvSpPr>
          <p:spPr>
            <a:xfrm>
              <a:off x="404695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777;p56">
              <a:extLst>
                <a:ext uri="{FF2B5EF4-FFF2-40B4-BE49-F238E27FC236}">
                  <a16:creationId xmlns:a16="http://schemas.microsoft.com/office/drawing/2014/main" id="{83D3F57E-94D0-4D5D-B6F3-FC5FE9CF88EE}"/>
                </a:ext>
              </a:extLst>
            </p:cNvPr>
            <p:cNvSpPr/>
            <p:nvPr/>
          </p:nvSpPr>
          <p:spPr>
            <a:xfrm>
              <a:off x="4046950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778;p56">
              <a:extLst>
                <a:ext uri="{FF2B5EF4-FFF2-40B4-BE49-F238E27FC236}">
                  <a16:creationId xmlns:a16="http://schemas.microsoft.com/office/drawing/2014/main" id="{69328D86-6744-44A6-95ED-5FB17081D7F1}"/>
                </a:ext>
              </a:extLst>
            </p:cNvPr>
            <p:cNvSpPr/>
            <p:nvPr/>
          </p:nvSpPr>
          <p:spPr>
            <a:xfrm>
              <a:off x="404695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779;p56">
              <a:extLst>
                <a:ext uri="{FF2B5EF4-FFF2-40B4-BE49-F238E27FC236}">
                  <a16:creationId xmlns:a16="http://schemas.microsoft.com/office/drawing/2014/main" id="{15F6E689-DA5B-48B2-8FA6-8007EFC3DF79}"/>
                </a:ext>
              </a:extLst>
            </p:cNvPr>
            <p:cNvSpPr/>
            <p:nvPr/>
          </p:nvSpPr>
          <p:spPr>
            <a:xfrm>
              <a:off x="41231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780;p56">
              <a:extLst>
                <a:ext uri="{FF2B5EF4-FFF2-40B4-BE49-F238E27FC236}">
                  <a16:creationId xmlns:a16="http://schemas.microsoft.com/office/drawing/2014/main" id="{3B728449-051D-4174-87C7-8C66E51A8735}"/>
                </a:ext>
              </a:extLst>
            </p:cNvPr>
            <p:cNvSpPr/>
            <p:nvPr/>
          </p:nvSpPr>
          <p:spPr>
            <a:xfrm>
              <a:off x="41231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781;p56">
              <a:extLst>
                <a:ext uri="{FF2B5EF4-FFF2-40B4-BE49-F238E27FC236}">
                  <a16:creationId xmlns:a16="http://schemas.microsoft.com/office/drawing/2014/main" id="{56CFD4C8-849F-4441-8DCE-8B83FC75288C}"/>
                </a:ext>
              </a:extLst>
            </p:cNvPr>
            <p:cNvSpPr/>
            <p:nvPr/>
          </p:nvSpPr>
          <p:spPr>
            <a:xfrm>
              <a:off x="412317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782;p56">
              <a:extLst>
                <a:ext uri="{FF2B5EF4-FFF2-40B4-BE49-F238E27FC236}">
                  <a16:creationId xmlns:a16="http://schemas.microsoft.com/office/drawing/2014/main" id="{BC215EF8-5561-406A-9B3D-0B66146907E6}"/>
                </a:ext>
              </a:extLst>
            </p:cNvPr>
            <p:cNvSpPr/>
            <p:nvPr/>
          </p:nvSpPr>
          <p:spPr>
            <a:xfrm>
              <a:off x="412317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783;p56">
              <a:extLst>
                <a:ext uri="{FF2B5EF4-FFF2-40B4-BE49-F238E27FC236}">
                  <a16:creationId xmlns:a16="http://schemas.microsoft.com/office/drawing/2014/main" id="{4E0AE443-CB11-4BC4-A9D2-7781B6967EBB}"/>
                </a:ext>
              </a:extLst>
            </p:cNvPr>
            <p:cNvSpPr/>
            <p:nvPr/>
          </p:nvSpPr>
          <p:spPr>
            <a:xfrm>
              <a:off x="412317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784;p56">
              <a:extLst>
                <a:ext uri="{FF2B5EF4-FFF2-40B4-BE49-F238E27FC236}">
                  <a16:creationId xmlns:a16="http://schemas.microsoft.com/office/drawing/2014/main" id="{EF019619-5624-495A-B21C-58E54006BB7C}"/>
                </a:ext>
              </a:extLst>
            </p:cNvPr>
            <p:cNvSpPr/>
            <p:nvPr/>
          </p:nvSpPr>
          <p:spPr>
            <a:xfrm>
              <a:off x="4123175" y="31710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785;p56">
              <a:extLst>
                <a:ext uri="{FF2B5EF4-FFF2-40B4-BE49-F238E27FC236}">
                  <a16:creationId xmlns:a16="http://schemas.microsoft.com/office/drawing/2014/main" id="{E4E93187-7276-485D-AA74-5852E0609924}"/>
                </a:ext>
              </a:extLst>
            </p:cNvPr>
            <p:cNvSpPr/>
            <p:nvPr/>
          </p:nvSpPr>
          <p:spPr>
            <a:xfrm>
              <a:off x="41231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786;p56">
              <a:extLst>
                <a:ext uri="{FF2B5EF4-FFF2-40B4-BE49-F238E27FC236}">
                  <a16:creationId xmlns:a16="http://schemas.microsoft.com/office/drawing/2014/main" id="{5B8F8A02-E186-45A5-80E6-88A4D62B3616}"/>
                </a:ext>
              </a:extLst>
            </p:cNvPr>
            <p:cNvSpPr/>
            <p:nvPr/>
          </p:nvSpPr>
          <p:spPr>
            <a:xfrm>
              <a:off x="412317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787;p56">
              <a:extLst>
                <a:ext uri="{FF2B5EF4-FFF2-40B4-BE49-F238E27FC236}">
                  <a16:creationId xmlns:a16="http://schemas.microsoft.com/office/drawing/2014/main" id="{2A17F67A-5369-4E93-B2DC-B65C581ABB57}"/>
                </a:ext>
              </a:extLst>
            </p:cNvPr>
            <p:cNvSpPr/>
            <p:nvPr/>
          </p:nvSpPr>
          <p:spPr>
            <a:xfrm>
              <a:off x="412317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788;p56">
              <a:extLst>
                <a:ext uri="{FF2B5EF4-FFF2-40B4-BE49-F238E27FC236}">
                  <a16:creationId xmlns:a16="http://schemas.microsoft.com/office/drawing/2014/main" id="{E3DF1079-7908-4311-AB06-5EE352740C35}"/>
                </a:ext>
              </a:extLst>
            </p:cNvPr>
            <p:cNvSpPr/>
            <p:nvPr/>
          </p:nvSpPr>
          <p:spPr>
            <a:xfrm>
              <a:off x="41231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789;p56">
              <a:extLst>
                <a:ext uri="{FF2B5EF4-FFF2-40B4-BE49-F238E27FC236}">
                  <a16:creationId xmlns:a16="http://schemas.microsoft.com/office/drawing/2014/main" id="{D2BE8F93-21D2-4450-986D-F657312AE4DA}"/>
                </a:ext>
              </a:extLst>
            </p:cNvPr>
            <p:cNvSpPr/>
            <p:nvPr/>
          </p:nvSpPr>
          <p:spPr>
            <a:xfrm>
              <a:off x="4123175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790;p56">
              <a:extLst>
                <a:ext uri="{FF2B5EF4-FFF2-40B4-BE49-F238E27FC236}">
                  <a16:creationId xmlns:a16="http://schemas.microsoft.com/office/drawing/2014/main" id="{ADC87C30-37FC-4945-8F91-031910EE2562}"/>
                </a:ext>
              </a:extLst>
            </p:cNvPr>
            <p:cNvSpPr/>
            <p:nvPr/>
          </p:nvSpPr>
          <p:spPr>
            <a:xfrm>
              <a:off x="412317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791;p56">
              <a:extLst>
                <a:ext uri="{FF2B5EF4-FFF2-40B4-BE49-F238E27FC236}">
                  <a16:creationId xmlns:a16="http://schemas.microsoft.com/office/drawing/2014/main" id="{163E2E9F-6CE6-42E2-BCF5-A7D2DD7AFD81}"/>
                </a:ext>
              </a:extLst>
            </p:cNvPr>
            <p:cNvSpPr/>
            <p:nvPr/>
          </p:nvSpPr>
          <p:spPr>
            <a:xfrm>
              <a:off x="419940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792;p56">
              <a:extLst>
                <a:ext uri="{FF2B5EF4-FFF2-40B4-BE49-F238E27FC236}">
                  <a16:creationId xmlns:a16="http://schemas.microsoft.com/office/drawing/2014/main" id="{B4E77D94-C478-4A2A-AA0C-2E7ACE7C9F56}"/>
                </a:ext>
              </a:extLst>
            </p:cNvPr>
            <p:cNvSpPr/>
            <p:nvPr/>
          </p:nvSpPr>
          <p:spPr>
            <a:xfrm>
              <a:off x="419940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793;p56">
              <a:extLst>
                <a:ext uri="{FF2B5EF4-FFF2-40B4-BE49-F238E27FC236}">
                  <a16:creationId xmlns:a16="http://schemas.microsoft.com/office/drawing/2014/main" id="{FD8DD9F5-E140-4766-929D-54DDB19C14FB}"/>
                </a:ext>
              </a:extLst>
            </p:cNvPr>
            <p:cNvSpPr/>
            <p:nvPr/>
          </p:nvSpPr>
          <p:spPr>
            <a:xfrm>
              <a:off x="419940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794;p56">
              <a:extLst>
                <a:ext uri="{FF2B5EF4-FFF2-40B4-BE49-F238E27FC236}">
                  <a16:creationId xmlns:a16="http://schemas.microsoft.com/office/drawing/2014/main" id="{AAA4BB57-82EB-4DEF-92C2-FB7DA0D74EE1}"/>
                </a:ext>
              </a:extLst>
            </p:cNvPr>
            <p:cNvSpPr/>
            <p:nvPr/>
          </p:nvSpPr>
          <p:spPr>
            <a:xfrm>
              <a:off x="419940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795;p56">
              <a:extLst>
                <a:ext uri="{FF2B5EF4-FFF2-40B4-BE49-F238E27FC236}">
                  <a16:creationId xmlns:a16="http://schemas.microsoft.com/office/drawing/2014/main" id="{AB4890BD-C760-4551-9B41-79DB08B9CD7B}"/>
                </a:ext>
              </a:extLst>
            </p:cNvPr>
            <p:cNvSpPr/>
            <p:nvPr/>
          </p:nvSpPr>
          <p:spPr>
            <a:xfrm>
              <a:off x="427560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796;p56">
              <a:extLst>
                <a:ext uri="{FF2B5EF4-FFF2-40B4-BE49-F238E27FC236}">
                  <a16:creationId xmlns:a16="http://schemas.microsoft.com/office/drawing/2014/main" id="{4C77DB75-1930-4819-B5B4-9EFF520FF15A}"/>
                </a:ext>
              </a:extLst>
            </p:cNvPr>
            <p:cNvSpPr/>
            <p:nvPr/>
          </p:nvSpPr>
          <p:spPr>
            <a:xfrm>
              <a:off x="42756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797;p56">
              <a:extLst>
                <a:ext uri="{FF2B5EF4-FFF2-40B4-BE49-F238E27FC236}">
                  <a16:creationId xmlns:a16="http://schemas.microsoft.com/office/drawing/2014/main" id="{159F390F-AF85-4962-B475-4AA3E398A36E}"/>
                </a:ext>
              </a:extLst>
            </p:cNvPr>
            <p:cNvSpPr/>
            <p:nvPr/>
          </p:nvSpPr>
          <p:spPr>
            <a:xfrm>
              <a:off x="42756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798;p56">
              <a:extLst>
                <a:ext uri="{FF2B5EF4-FFF2-40B4-BE49-F238E27FC236}">
                  <a16:creationId xmlns:a16="http://schemas.microsoft.com/office/drawing/2014/main" id="{57325FB9-7016-4CDC-9704-844DA9DF99E0}"/>
                </a:ext>
              </a:extLst>
            </p:cNvPr>
            <p:cNvSpPr/>
            <p:nvPr/>
          </p:nvSpPr>
          <p:spPr>
            <a:xfrm>
              <a:off x="427560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799;p56">
              <a:extLst>
                <a:ext uri="{FF2B5EF4-FFF2-40B4-BE49-F238E27FC236}">
                  <a16:creationId xmlns:a16="http://schemas.microsoft.com/office/drawing/2014/main" id="{1215DF85-0A57-45F0-8B22-C28018EAD65E}"/>
                </a:ext>
              </a:extLst>
            </p:cNvPr>
            <p:cNvSpPr/>
            <p:nvPr/>
          </p:nvSpPr>
          <p:spPr>
            <a:xfrm>
              <a:off x="42754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8"/>
                    <a:pt x="6" y="480"/>
                    <a:pt x="6" y="1065"/>
                  </a:cubicBezTo>
                  <a:cubicBezTo>
                    <a:pt x="0" y="1709"/>
                    <a:pt x="527" y="2137"/>
                    <a:pt x="1075" y="2137"/>
                  </a:cubicBezTo>
                  <a:cubicBezTo>
                    <a:pt x="1337" y="2137"/>
                    <a:pt x="1603" y="2039"/>
                    <a:pt x="1818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800;p56">
              <a:extLst>
                <a:ext uri="{FF2B5EF4-FFF2-40B4-BE49-F238E27FC236}">
                  <a16:creationId xmlns:a16="http://schemas.microsoft.com/office/drawing/2014/main" id="{F15D3451-96FD-4EEE-BD33-1F669CFCCC36}"/>
                </a:ext>
              </a:extLst>
            </p:cNvPr>
            <p:cNvSpPr/>
            <p:nvPr/>
          </p:nvSpPr>
          <p:spPr>
            <a:xfrm>
              <a:off x="4199400" y="33233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801;p56">
              <a:extLst>
                <a:ext uri="{FF2B5EF4-FFF2-40B4-BE49-F238E27FC236}">
                  <a16:creationId xmlns:a16="http://schemas.microsoft.com/office/drawing/2014/main" id="{3CAAA9AA-A6EE-498E-BBE9-07381E05BDE7}"/>
                </a:ext>
              </a:extLst>
            </p:cNvPr>
            <p:cNvSpPr/>
            <p:nvPr/>
          </p:nvSpPr>
          <p:spPr>
            <a:xfrm>
              <a:off x="4199400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802;p56">
              <a:extLst>
                <a:ext uri="{FF2B5EF4-FFF2-40B4-BE49-F238E27FC236}">
                  <a16:creationId xmlns:a16="http://schemas.microsoft.com/office/drawing/2014/main" id="{FD07F8CC-15C4-461D-AE8E-56EF40FDEFCA}"/>
                </a:ext>
              </a:extLst>
            </p:cNvPr>
            <p:cNvSpPr/>
            <p:nvPr/>
          </p:nvSpPr>
          <p:spPr>
            <a:xfrm>
              <a:off x="4199400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803;p56">
              <a:extLst>
                <a:ext uri="{FF2B5EF4-FFF2-40B4-BE49-F238E27FC236}">
                  <a16:creationId xmlns:a16="http://schemas.microsoft.com/office/drawing/2014/main" id="{3735E997-CFD4-4E41-931D-EA2FEBCBFBD9}"/>
                </a:ext>
              </a:extLst>
            </p:cNvPr>
            <p:cNvSpPr/>
            <p:nvPr/>
          </p:nvSpPr>
          <p:spPr>
            <a:xfrm>
              <a:off x="4199400" y="355192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804;p56">
              <a:extLst>
                <a:ext uri="{FF2B5EF4-FFF2-40B4-BE49-F238E27FC236}">
                  <a16:creationId xmlns:a16="http://schemas.microsoft.com/office/drawing/2014/main" id="{F2CE3B38-63B1-41DD-ACBE-5937D057C903}"/>
                </a:ext>
              </a:extLst>
            </p:cNvPr>
            <p:cNvSpPr/>
            <p:nvPr/>
          </p:nvSpPr>
          <p:spPr>
            <a:xfrm>
              <a:off x="419940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805;p56">
              <a:extLst>
                <a:ext uri="{FF2B5EF4-FFF2-40B4-BE49-F238E27FC236}">
                  <a16:creationId xmlns:a16="http://schemas.microsoft.com/office/drawing/2014/main" id="{15030840-64B8-4B7B-9C62-933618A6FF7C}"/>
                </a:ext>
              </a:extLst>
            </p:cNvPr>
            <p:cNvSpPr/>
            <p:nvPr/>
          </p:nvSpPr>
          <p:spPr>
            <a:xfrm>
              <a:off x="419940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806;p56">
              <a:extLst>
                <a:ext uri="{FF2B5EF4-FFF2-40B4-BE49-F238E27FC236}">
                  <a16:creationId xmlns:a16="http://schemas.microsoft.com/office/drawing/2014/main" id="{8D9DF599-5E32-46FD-AC64-563F8934A2B9}"/>
                </a:ext>
              </a:extLst>
            </p:cNvPr>
            <p:cNvSpPr/>
            <p:nvPr/>
          </p:nvSpPr>
          <p:spPr>
            <a:xfrm>
              <a:off x="412317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807;p56">
              <a:extLst>
                <a:ext uri="{FF2B5EF4-FFF2-40B4-BE49-F238E27FC236}">
                  <a16:creationId xmlns:a16="http://schemas.microsoft.com/office/drawing/2014/main" id="{2EA072C4-F633-4C9B-84B8-0D3C52624518}"/>
                </a:ext>
              </a:extLst>
            </p:cNvPr>
            <p:cNvSpPr/>
            <p:nvPr/>
          </p:nvSpPr>
          <p:spPr>
            <a:xfrm>
              <a:off x="41231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808;p56">
              <a:extLst>
                <a:ext uri="{FF2B5EF4-FFF2-40B4-BE49-F238E27FC236}">
                  <a16:creationId xmlns:a16="http://schemas.microsoft.com/office/drawing/2014/main" id="{0B499B3D-E949-4E0F-9546-2F5CEBFDB408}"/>
                </a:ext>
              </a:extLst>
            </p:cNvPr>
            <p:cNvSpPr/>
            <p:nvPr/>
          </p:nvSpPr>
          <p:spPr>
            <a:xfrm>
              <a:off x="40469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809;p56">
              <a:extLst>
                <a:ext uri="{FF2B5EF4-FFF2-40B4-BE49-F238E27FC236}">
                  <a16:creationId xmlns:a16="http://schemas.microsoft.com/office/drawing/2014/main" id="{AB3D6423-6928-429E-9B5A-8696743E3812}"/>
                </a:ext>
              </a:extLst>
            </p:cNvPr>
            <p:cNvSpPr/>
            <p:nvPr/>
          </p:nvSpPr>
          <p:spPr>
            <a:xfrm>
              <a:off x="404695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810;p56">
              <a:extLst>
                <a:ext uri="{FF2B5EF4-FFF2-40B4-BE49-F238E27FC236}">
                  <a16:creationId xmlns:a16="http://schemas.microsoft.com/office/drawing/2014/main" id="{7CBC9B87-7934-4434-8AA2-458A349E8330}"/>
                </a:ext>
              </a:extLst>
            </p:cNvPr>
            <p:cNvSpPr/>
            <p:nvPr/>
          </p:nvSpPr>
          <p:spPr>
            <a:xfrm>
              <a:off x="404695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811;p56">
              <a:extLst>
                <a:ext uri="{FF2B5EF4-FFF2-40B4-BE49-F238E27FC236}">
                  <a16:creationId xmlns:a16="http://schemas.microsoft.com/office/drawing/2014/main" id="{285D5ABF-2A2D-455E-9CCE-CD15FC611C74}"/>
                </a:ext>
              </a:extLst>
            </p:cNvPr>
            <p:cNvSpPr/>
            <p:nvPr/>
          </p:nvSpPr>
          <p:spPr>
            <a:xfrm>
              <a:off x="404695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812;p56">
              <a:extLst>
                <a:ext uri="{FF2B5EF4-FFF2-40B4-BE49-F238E27FC236}">
                  <a16:creationId xmlns:a16="http://schemas.microsoft.com/office/drawing/2014/main" id="{E2B4FB36-E958-432F-8D72-508CE8489CE7}"/>
                </a:ext>
              </a:extLst>
            </p:cNvPr>
            <p:cNvSpPr/>
            <p:nvPr/>
          </p:nvSpPr>
          <p:spPr>
            <a:xfrm>
              <a:off x="39709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813;p56">
              <a:extLst>
                <a:ext uri="{FF2B5EF4-FFF2-40B4-BE49-F238E27FC236}">
                  <a16:creationId xmlns:a16="http://schemas.microsoft.com/office/drawing/2014/main" id="{2D499DBD-E936-4342-AAF2-1CE95FF5A219}"/>
                </a:ext>
              </a:extLst>
            </p:cNvPr>
            <p:cNvSpPr/>
            <p:nvPr/>
          </p:nvSpPr>
          <p:spPr>
            <a:xfrm>
              <a:off x="35898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814;p56">
              <a:extLst>
                <a:ext uri="{FF2B5EF4-FFF2-40B4-BE49-F238E27FC236}">
                  <a16:creationId xmlns:a16="http://schemas.microsoft.com/office/drawing/2014/main" id="{299D21BB-4605-45FF-A3C3-CB758668645A}"/>
                </a:ext>
              </a:extLst>
            </p:cNvPr>
            <p:cNvSpPr/>
            <p:nvPr/>
          </p:nvSpPr>
          <p:spPr>
            <a:xfrm>
              <a:off x="35898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815;p56">
              <a:extLst>
                <a:ext uri="{FF2B5EF4-FFF2-40B4-BE49-F238E27FC236}">
                  <a16:creationId xmlns:a16="http://schemas.microsoft.com/office/drawing/2014/main" id="{20050164-3BD5-4B0E-8B68-B5F96DF5CED4}"/>
                </a:ext>
              </a:extLst>
            </p:cNvPr>
            <p:cNvSpPr/>
            <p:nvPr/>
          </p:nvSpPr>
          <p:spPr>
            <a:xfrm>
              <a:off x="358987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816;p56">
              <a:extLst>
                <a:ext uri="{FF2B5EF4-FFF2-40B4-BE49-F238E27FC236}">
                  <a16:creationId xmlns:a16="http://schemas.microsoft.com/office/drawing/2014/main" id="{1BE92A85-25DF-484D-B894-FA4A92B7DDC6}"/>
                </a:ext>
              </a:extLst>
            </p:cNvPr>
            <p:cNvSpPr/>
            <p:nvPr/>
          </p:nvSpPr>
          <p:spPr>
            <a:xfrm>
              <a:off x="358987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817;p56">
              <a:extLst>
                <a:ext uri="{FF2B5EF4-FFF2-40B4-BE49-F238E27FC236}">
                  <a16:creationId xmlns:a16="http://schemas.microsoft.com/office/drawing/2014/main" id="{963F490A-A3C1-45A7-AFED-4B5E30BB64C9}"/>
                </a:ext>
              </a:extLst>
            </p:cNvPr>
            <p:cNvSpPr/>
            <p:nvPr/>
          </p:nvSpPr>
          <p:spPr>
            <a:xfrm>
              <a:off x="358987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818;p56">
              <a:extLst>
                <a:ext uri="{FF2B5EF4-FFF2-40B4-BE49-F238E27FC236}">
                  <a16:creationId xmlns:a16="http://schemas.microsoft.com/office/drawing/2014/main" id="{40BCC30E-19EF-4BA2-A779-850159DA8F41}"/>
                </a:ext>
              </a:extLst>
            </p:cNvPr>
            <p:cNvSpPr/>
            <p:nvPr/>
          </p:nvSpPr>
          <p:spPr>
            <a:xfrm>
              <a:off x="358987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819;p56">
              <a:extLst>
                <a:ext uri="{FF2B5EF4-FFF2-40B4-BE49-F238E27FC236}">
                  <a16:creationId xmlns:a16="http://schemas.microsoft.com/office/drawing/2014/main" id="{79760806-17C1-4FE6-BF49-05F335910873}"/>
                </a:ext>
              </a:extLst>
            </p:cNvPr>
            <p:cNvSpPr/>
            <p:nvPr/>
          </p:nvSpPr>
          <p:spPr>
            <a:xfrm>
              <a:off x="35898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820;p56">
              <a:extLst>
                <a:ext uri="{FF2B5EF4-FFF2-40B4-BE49-F238E27FC236}">
                  <a16:creationId xmlns:a16="http://schemas.microsoft.com/office/drawing/2014/main" id="{3CCB659F-55A4-41A4-97DA-D48440F40A04}"/>
                </a:ext>
              </a:extLst>
            </p:cNvPr>
            <p:cNvSpPr/>
            <p:nvPr/>
          </p:nvSpPr>
          <p:spPr>
            <a:xfrm>
              <a:off x="32852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821;p56">
              <a:extLst>
                <a:ext uri="{FF2B5EF4-FFF2-40B4-BE49-F238E27FC236}">
                  <a16:creationId xmlns:a16="http://schemas.microsoft.com/office/drawing/2014/main" id="{29A92333-248B-405D-943E-9EB3233426CF}"/>
                </a:ext>
              </a:extLst>
            </p:cNvPr>
            <p:cNvSpPr/>
            <p:nvPr/>
          </p:nvSpPr>
          <p:spPr>
            <a:xfrm>
              <a:off x="32852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822;p56">
              <a:extLst>
                <a:ext uri="{FF2B5EF4-FFF2-40B4-BE49-F238E27FC236}">
                  <a16:creationId xmlns:a16="http://schemas.microsoft.com/office/drawing/2014/main" id="{0560C50A-F5D4-4668-9358-DCF783EAC7D0}"/>
                </a:ext>
              </a:extLst>
            </p:cNvPr>
            <p:cNvSpPr/>
            <p:nvPr/>
          </p:nvSpPr>
          <p:spPr>
            <a:xfrm>
              <a:off x="32852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823;p56">
              <a:extLst>
                <a:ext uri="{FF2B5EF4-FFF2-40B4-BE49-F238E27FC236}">
                  <a16:creationId xmlns:a16="http://schemas.microsoft.com/office/drawing/2014/main" id="{FC5E6726-DAA0-4340-954F-6F7B49698B32}"/>
                </a:ext>
              </a:extLst>
            </p:cNvPr>
            <p:cNvSpPr/>
            <p:nvPr/>
          </p:nvSpPr>
          <p:spPr>
            <a:xfrm>
              <a:off x="336145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824;p56">
              <a:extLst>
                <a:ext uri="{FF2B5EF4-FFF2-40B4-BE49-F238E27FC236}">
                  <a16:creationId xmlns:a16="http://schemas.microsoft.com/office/drawing/2014/main" id="{FD0697DD-B67E-448B-9CEC-617328159C36}"/>
                </a:ext>
              </a:extLst>
            </p:cNvPr>
            <p:cNvSpPr/>
            <p:nvPr/>
          </p:nvSpPr>
          <p:spPr>
            <a:xfrm>
              <a:off x="33614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825;p56">
              <a:extLst>
                <a:ext uri="{FF2B5EF4-FFF2-40B4-BE49-F238E27FC236}">
                  <a16:creationId xmlns:a16="http://schemas.microsoft.com/office/drawing/2014/main" id="{456B8B94-1554-48A3-8FB9-E0EE0C4F9DA2}"/>
                </a:ext>
              </a:extLst>
            </p:cNvPr>
            <p:cNvSpPr/>
            <p:nvPr/>
          </p:nvSpPr>
          <p:spPr>
            <a:xfrm>
              <a:off x="33614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26;p56">
              <a:extLst>
                <a:ext uri="{FF2B5EF4-FFF2-40B4-BE49-F238E27FC236}">
                  <a16:creationId xmlns:a16="http://schemas.microsoft.com/office/drawing/2014/main" id="{887AE403-E8FB-4463-B8D9-5C4BEBA15745}"/>
                </a:ext>
              </a:extLst>
            </p:cNvPr>
            <p:cNvSpPr/>
            <p:nvPr/>
          </p:nvSpPr>
          <p:spPr>
            <a:xfrm>
              <a:off x="336145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827;p56">
              <a:extLst>
                <a:ext uri="{FF2B5EF4-FFF2-40B4-BE49-F238E27FC236}">
                  <a16:creationId xmlns:a16="http://schemas.microsoft.com/office/drawing/2014/main" id="{8C369EB4-E10E-4416-AA77-E12523096395}"/>
                </a:ext>
              </a:extLst>
            </p:cNvPr>
            <p:cNvSpPr/>
            <p:nvPr/>
          </p:nvSpPr>
          <p:spPr>
            <a:xfrm>
              <a:off x="336145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828;p56">
              <a:extLst>
                <a:ext uri="{FF2B5EF4-FFF2-40B4-BE49-F238E27FC236}">
                  <a16:creationId xmlns:a16="http://schemas.microsoft.com/office/drawing/2014/main" id="{E84725E6-ACF8-4729-9000-18C5A913ECDB}"/>
                </a:ext>
              </a:extLst>
            </p:cNvPr>
            <p:cNvSpPr/>
            <p:nvPr/>
          </p:nvSpPr>
          <p:spPr>
            <a:xfrm>
              <a:off x="34374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829;p56">
              <a:extLst>
                <a:ext uri="{FF2B5EF4-FFF2-40B4-BE49-F238E27FC236}">
                  <a16:creationId xmlns:a16="http://schemas.microsoft.com/office/drawing/2014/main" id="{43EA7C56-2508-4D11-BFE9-BD109C68A332}"/>
                </a:ext>
              </a:extLst>
            </p:cNvPr>
            <p:cNvSpPr/>
            <p:nvPr/>
          </p:nvSpPr>
          <p:spPr>
            <a:xfrm>
              <a:off x="343745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830;p56">
              <a:extLst>
                <a:ext uri="{FF2B5EF4-FFF2-40B4-BE49-F238E27FC236}">
                  <a16:creationId xmlns:a16="http://schemas.microsoft.com/office/drawing/2014/main" id="{35AC61BC-EE7B-40A2-9B07-C9F2EFD0D6FC}"/>
                </a:ext>
              </a:extLst>
            </p:cNvPr>
            <p:cNvSpPr/>
            <p:nvPr/>
          </p:nvSpPr>
          <p:spPr>
            <a:xfrm>
              <a:off x="343745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831;p56">
              <a:extLst>
                <a:ext uri="{FF2B5EF4-FFF2-40B4-BE49-F238E27FC236}">
                  <a16:creationId xmlns:a16="http://schemas.microsoft.com/office/drawing/2014/main" id="{40495077-86D5-4769-A97D-5BF2E32D62FB}"/>
                </a:ext>
              </a:extLst>
            </p:cNvPr>
            <p:cNvSpPr/>
            <p:nvPr/>
          </p:nvSpPr>
          <p:spPr>
            <a:xfrm>
              <a:off x="34374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832;p56">
              <a:extLst>
                <a:ext uri="{FF2B5EF4-FFF2-40B4-BE49-F238E27FC236}">
                  <a16:creationId xmlns:a16="http://schemas.microsoft.com/office/drawing/2014/main" id="{9B7310B2-A2FF-4E39-A7FF-0C59D558B8B0}"/>
                </a:ext>
              </a:extLst>
            </p:cNvPr>
            <p:cNvSpPr/>
            <p:nvPr/>
          </p:nvSpPr>
          <p:spPr>
            <a:xfrm>
              <a:off x="343745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833;p56">
              <a:extLst>
                <a:ext uri="{FF2B5EF4-FFF2-40B4-BE49-F238E27FC236}">
                  <a16:creationId xmlns:a16="http://schemas.microsoft.com/office/drawing/2014/main" id="{24638FA2-D0D1-49C8-AD2E-0B5B142BFCDB}"/>
                </a:ext>
              </a:extLst>
            </p:cNvPr>
            <p:cNvSpPr/>
            <p:nvPr/>
          </p:nvSpPr>
          <p:spPr>
            <a:xfrm>
              <a:off x="343745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834;p56">
              <a:extLst>
                <a:ext uri="{FF2B5EF4-FFF2-40B4-BE49-F238E27FC236}">
                  <a16:creationId xmlns:a16="http://schemas.microsoft.com/office/drawing/2014/main" id="{A0DBB336-E8DC-44E7-973F-4402AA992669}"/>
                </a:ext>
              </a:extLst>
            </p:cNvPr>
            <p:cNvSpPr/>
            <p:nvPr/>
          </p:nvSpPr>
          <p:spPr>
            <a:xfrm>
              <a:off x="343745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835;p56">
              <a:extLst>
                <a:ext uri="{FF2B5EF4-FFF2-40B4-BE49-F238E27FC236}">
                  <a16:creationId xmlns:a16="http://schemas.microsoft.com/office/drawing/2014/main" id="{6D4BC253-E6A0-47CD-8387-DDA392B972D1}"/>
                </a:ext>
              </a:extLst>
            </p:cNvPr>
            <p:cNvSpPr/>
            <p:nvPr/>
          </p:nvSpPr>
          <p:spPr>
            <a:xfrm>
              <a:off x="35136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836;p56">
              <a:extLst>
                <a:ext uri="{FF2B5EF4-FFF2-40B4-BE49-F238E27FC236}">
                  <a16:creationId xmlns:a16="http://schemas.microsoft.com/office/drawing/2014/main" id="{08604221-0E7D-4B4A-B8B9-AD3F042E6EA2}"/>
                </a:ext>
              </a:extLst>
            </p:cNvPr>
            <p:cNvSpPr/>
            <p:nvPr/>
          </p:nvSpPr>
          <p:spPr>
            <a:xfrm>
              <a:off x="35136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837;p56">
              <a:extLst>
                <a:ext uri="{FF2B5EF4-FFF2-40B4-BE49-F238E27FC236}">
                  <a16:creationId xmlns:a16="http://schemas.microsoft.com/office/drawing/2014/main" id="{C3ECA159-E2ED-47DC-A6EE-C25A24AEA8F5}"/>
                </a:ext>
              </a:extLst>
            </p:cNvPr>
            <p:cNvSpPr/>
            <p:nvPr/>
          </p:nvSpPr>
          <p:spPr>
            <a:xfrm>
              <a:off x="35136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838;p56">
              <a:extLst>
                <a:ext uri="{FF2B5EF4-FFF2-40B4-BE49-F238E27FC236}">
                  <a16:creationId xmlns:a16="http://schemas.microsoft.com/office/drawing/2014/main" id="{4ABEE4A2-E27A-497D-A293-9570B29BBB9C}"/>
                </a:ext>
              </a:extLst>
            </p:cNvPr>
            <p:cNvSpPr/>
            <p:nvPr/>
          </p:nvSpPr>
          <p:spPr>
            <a:xfrm>
              <a:off x="35136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839;p56">
              <a:extLst>
                <a:ext uri="{FF2B5EF4-FFF2-40B4-BE49-F238E27FC236}">
                  <a16:creationId xmlns:a16="http://schemas.microsoft.com/office/drawing/2014/main" id="{31A44C06-1541-4D36-9E07-D278B12E1040}"/>
                </a:ext>
              </a:extLst>
            </p:cNvPr>
            <p:cNvSpPr/>
            <p:nvPr/>
          </p:nvSpPr>
          <p:spPr>
            <a:xfrm>
              <a:off x="351367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840;p56">
              <a:extLst>
                <a:ext uri="{FF2B5EF4-FFF2-40B4-BE49-F238E27FC236}">
                  <a16:creationId xmlns:a16="http://schemas.microsoft.com/office/drawing/2014/main" id="{B31AAF64-EFDB-4A05-8675-1DEDD6DDCC3C}"/>
                </a:ext>
              </a:extLst>
            </p:cNvPr>
            <p:cNvSpPr/>
            <p:nvPr/>
          </p:nvSpPr>
          <p:spPr>
            <a:xfrm>
              <a:off x="351367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841;p56">
              <a:extLst>
                <a:ext uri="{FF2B5EF4-FFF2-40B4-BE49-F238E27FC236}">
                  <a16:creationId xmlns:a16="http://schemas.microsoft.com/office/drawing/2014/main" id="{3E11ABA9-58A7-4853-8DF8-64959E6DC0E2}"/>
                </a:ext>
              </a:extLst>
            </p:cNvPr>
            <p:cNvSpPr/>
            <p:nvPr/>
          </p:nvSpPr>
          <p:spPr>
            <a:xfrm>
              <a:off x="351367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842;p56">
              <a:extLst>
                <a:ext uri="{FF2B5EF4-FFF2-40B4-BE49-F238E27FC236}">
                  <a16:creationId xmlns:a16="http://schemas.microsoft.com/office/drawing/2014/main" id="{DE021E12-8448-4A4C-91C9-4A016AC26B51}"/>
                </a:ext>
              </a:extLst>
            </p:cNvPr>
            <p:cNvSpPr/>
            <p:nvPr/>
          </p:nvSpPr>
          <p:spPr>
            <a:xfrm>
              <a:off x="351367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843;p56">
              <a:extLst>
                <a:ext uri="{FF2B5EF4-FFF2-40B4-BE49-F238E27FC236}">
                  <a16:creationId xmlns:a16="http://schemas.microsoft.com/office/drawing/2014/main" id="{C1830A43-1F75-4707-B954-B5BE69FA2CDD}"/>
                </a:ext>
              </a:extLst>
            </p:cNvPr>
            <p:cNvSpPr/>
            <p:nvPr/>
          </p:nvSpPr>
          <p:spPr>
            <a:xfrm>
              <a:off x="358987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844;p56">
              <a:extLst>
                <a:ext uri="{FF2B5EF4-FFF2-40B4-BE49-F238E27FC236}">
                  <a16:creationId xmlns:a16="http://schemas.microsoft.com/office/drawing/2014/main" id="{068CA45B-DE03-436E-911B-CF53314DC1CE}"/>
                </a:ext>
              </a:extLst>
            </p:cNvPr>
            <p:cNvSpPr/>
            <p:nvPr/>
          </p:nvSpPr>
          <p:spPr>
            <a:xfrm>
              <a:off x="366610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845;p56">
              <a:extLst>
                <a:ext uri="{FF2B5EF4-FFF2-40B4-BE49-F238E27FC236}">
                  <a16:creationId xmlns:a16="http://schemas.microsoft.com/office/drawing/2014/main" id="{4A982E1D-28C4-4EE6-8B34-7BF7729EFAE9}"/>
                </a:ext>
              </a:extLst>
            </p:cNvPr>
            <p:cNvSpPr/>
            <p:nvPr/>
          </p:nvSpPr>
          <p:spPr>
            <a:xfrm>
              <a:off x="366610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846;p56">
              <a:extLst>
                <a:ext uri="{FF2B5EF4-FFF2-40B4-BE49-F238E27FC236}">
                  <a16:creationId xmlns:a16="http://schemas.microsoft.com/office/drawing/2014/main" id="{571E2AB6-7C96-4ECF-B4BD-AE562DC613CA}"/>
                </a:ext>
              </a:extLst>
            </p:cNvPr>
            <p:cNvSpPr/>
            <p:nvPr/>
          </p:nvSpPr>
          <p:spPr>
            <a:xfrm>
              <a:off x="366610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847;p56">
              <a:extLst>
                <a:ext uri="{FF2B5EF4-FFF2-40B4-BE49-F238E27FC236}">
                  <a16:creationId xmlns:a16="http://schemas.microsoft.com/office/drawing/2014/main" id="{6A733E7F-6759-4F2B-A085-C1202DC2F601}"/>
                </a:ext>
              </a:extLst>
            </p:cNvPr>
            <p:cNvSpPr/>
            <p:nvPr/>
          </p:nvSpPr>
          <p:spPr>
            <a:xfrm>
              <a:off x="366610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848;p56">
              <a:extLst>
                <a:ext uri="{FF2B5EF4-FFF2-40B4-BE49-F238E27FC236}">
                  <a16:creationId xmlns:a16="http://schemas.microsoft.com/office/drawing/2014/main" id="{74A4CE3C-4BED-41C1-86C6-5535EE408FF4}"/>
                </a:ext>
              </a:extLst>
            </p:cNvPr>
            <p:cNvSpPr/>
            <p:nvPr/>
          </p:nvSpPr>
          <p:spPr>
            <a:xfrm>
              <a:off x="366610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849;p56">
              <a:extLst>
                <a:ext uri="{FF2B5EF4-FFF2-40B4-BE49-F238E27FC236}">
                  <a16:creationId xmlns:a16="http://schemas.microsoft.com/office/drawing/2014/main" id="{FA92619E-FEB2-41C6-9AAD-18FC44E6889B}"/>
                </a:ext>
              </a:extLst>
            </p:cNvPr>
            <p:cNvSpPr/>
            <p:nvPr/>
          </p:nvSpPr>
          <p:spPr>
            <a:xfrm>
              <a:off x="366610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850;p56">
              <a:extLst>
                <a:ext uri="{FF2B5EF4-FFF2-40B4-BE49-F238E27FC236}">
                  <a16:creationId xmlns:a16="http://schemas.microsoft.com/office/drawing/2014/main" id="{5736C266-B281-43F1-A1C1-699E01D8AB5F}"/>
                </a:ext>
              </a:extLst>
            </p:cNvPr>
            <p:cNvSpPr/>
            <p:nvPr/>
          </p:nvSpPr>
          <p:spPr>
            <a:xfrm>
              <a:off x="366610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851;p56">
              <a:extLst>
                <a:ext uri="{FF2B5EF4-FFF2-40B4-BE49-F238E27FC236}">
                  <a16:creationId xmlns:a16="http://schemas.microsoft.com/office/drawing/2014/main" id="{DC6292E9-CA06-4941-8CBC-F189A23B8288}"/>
                </a:ext>
              </a:extLst>
            </p:cNvPr>
            <p:cNvSpPr/>
            <p:nvPr/>
          </p:nvSpPr>
          <p:spPr>
            <a:xfrm>
              <a:off x="37423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852;p56">
              <a:extLst>
                <a:ext uri="{FF2B5EF4-FFF2-40B4-BE49-F238E27FC236}">
                  <a16:creationId xmlns:a16="http://schemas.microsoft.com/office/drawing/2014/main" id="{4192D60E-F7C3-43BC-8A1B-81D13EC82FB6}"/>
                </a:ext>
              </a:extLst>
            </p:cNvPr>
            <p:cNvSpPr/>
            <p:nvPr/>
          </p:nvSpPr>
          <p:spPr>
            <a:xfrm>
              <a:off x="37423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853;p56">
              <a:extLst>
                <a:ext uri="{FF2B5EF4-FFF2-40B4-BE49-F238E27FC236}">
                  <a16:creationId xmlns:a16="http://schemas.microsoft.com/office/drawing/2014/main" id="{A41DBF6E-8060-4602-A76B-11298103267B}"/>
                </a:ext>
              </a:extLst>
            </p:cNvPr>
            <p:cNvSpPr/>
            <p:nvPr/>
          </p:nvSpPr>
          <p:spPr>
            <a:xfrm>
              <a:off x="37423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854;p56">
              <a:extLst>
                <a:ext uri="{FF2B5EF4-FFF2-40B4-BE49-F238E27FC236}">
                  <a16:creationId xmlns:a16="http://schemas.microsoft.com/office/drawing/2014/main" id="{1F0A20C1-BC29-40DD-AC77-FFC6AC163BC6}"/>
                </a:ext>
              </a:extLst>
            </p:cNvPr>
            <p:cNvSpPr/>
            <p:nvPr/>
          </p:nvSpPr>
          <p:spPr>
            <a:xfrm>
              <a:off x="37423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855;p56">
              <a:extLst>
                <a:ext uri="{FF2B5EF4-FFF2-40B4-BE49-F238E27FC236}">
                  <a16:creationId xmlns:a16="http://schemas.microsoft.com/office/drawing/2014/main" id="{647129B2-E225-423D-953D-8D20FB2BD997}"/>
                </a:ext>
              </a:extLst>
            </p:cNvPr>
            <p:cNvSpPr/>
            <p:nvPr/>
          </p:nvSpPr>
          <p:spPr>
            <a:xfrm>
              <a:off x="3742300" y="30186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856;p56">
              <a:extLst>
                <a:ext uri="{FF2B5EF4-FFF2-40B4-BE49-F238E27FC236}">
                  <a16:creationId xmlns:a16="http://schemas.microsoft.com/office/drawing/2014/main" id="{8B864D44-39C2-48FC-9343-5457070AFC52}"/>
                </a:ext>
              </a:extLst>
            </p:cNvPr>
            <p:cNvSpPr/>
            <p:nvPr/>
          </p:nvSpPr>
          <p:spPr>
            <a:xfrm>
              <a:off x="37423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857;p56">
              <a:extLst>
                <a:ext uri="{FF2B5EF4-FFF2-40B4-BE49-F238E27FC236}">
                  <a16:creationId xmlns:a16="http://schemas.microsoft.com/office/drawing/2014/main" id="{E1ED8340-E0FF-4F05-B92B-C738F26B3569}"/>
                </a:ext>
              </a:extLst>
            </p:cNvPr>
            <p:cNvSpPr/>
            <p:nvPr/>
          </p:nvSpPr>
          <p:spPr>
            <a:xfrm>
              <a:off x="3742300" y="3171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5"/>
                    <a:pt x="528" y="2131"/>
                    <a:pt x="1076" y="2131"/>
                  </a:cubicBezTo>
                  <a:cubicBezTo>
                    <a:pt x="1335" y="2131"/>
                    <a:pt x="1599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858;p56">
              <a:extLst>
                <a:ext uri="{FF2B5EF4-FFF2-40B4-BE49-F238E27FC236}">
                  <a16:creationId xmlns:a16="http://schemas.microsoft.com/office/drawing/2014/main" id="{1C1E1BA9-645C-49C7-9100-46E938302F67}"/>
                </a:ext>
              </a:extLst>
            </p:cNvPr>
            <p:cNvSpPr/>
            <p:nvPr/>
          </p:nvSpPr>
          <p:spPr>
            <a:xfrm>
              <a:off x="374230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859;p56">
              <a:extLst>
                <a:ext uri="{FF2B5EF4-FFF2-40B4-BE49-F238E27FC236}">
                  <a16:creationId xmlns:a16="http://schemas.microsoft.com/office/drawing/2014/main" id="{4D721E0D-2388-464C-A2A7-22EDF6A76DB8}"/>
                </a:ext>
              </a:extLst>
            </p:cNvPr>
            <p:cNvSpPr/>
            <p:nvPr/>
          </p:nvSpPr>
          <p:spPr>
            <a:xfrm>
              <a:off x="38185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860;p56">
              <a:extLst>
                <a:ext uri="{FF2B5EF4-FFF2-40B4-BE49-F238E27FC236}">
                  <a16:creationId xmlns:a16="http://schemas.microsoft.com/office/drawing/2014/main" id="{2E3A168D-7FB3-4150-88F3-DB9021ED45E3}"/>
                </a:ext>
              </a:extLst>
            </p:cNvPr>
            <p:cNvSpPr/>
            <p:nvPr/>
          </p:nvSpPr>
          <p:spPr>
            <a:xfrm>
              <a:off x="38185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861;p56">
              <a:extLst>
                <a:ext uri="{FF2B5EF4-FFF2-40B4-BE49-F238E27FC236}">
                  <a16:creationId xmlns:a16="http://schemas.microsoft.com/office/drawing/2014/main" id="{301B1072-3E44-494E-AA3F-56AD6CDCC8EB}"/>
                </a:ext>
              </a:extLst>
            </p:cNvPr>
            <p:cNvSpPr/>
            <p:nvPr/>
          </p:nvSpPr>
          <p:spPr>
            <a:xfrm>
              <a:off x="38185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862;p56">
              <a:extLst>
                <a:ext uri="{FF2B5EF4-FFF2-40B4-BE49-F238E27FC236}">
                  <a16:creationId xmlns:a16="http://schemas.microsoft.com/office/drawing/2014/main" id="{70443F71-8BE3-449D-A04B-4278FF0C9721}"/>
                </a:ext>
              </a:extLst>
            </p:cNvPr>
            <p:cNvSpPr/>
            <p:nvPr/>
          </p:nvSpPr>
          <p:spPr>
            <a:xfrm>
              <a:off x="38185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863;p56">
              <a:extLst>
                <a:ext uri="{FF2B5EF4-FFF2-40B4-BE49-F238E27FC236}">
                  <a16:creationId xmlns:a16="http://schemas.microsoft.com/office/drawing/2014/main" id="{5BD0EAB5-7651-478D-B564-46574B6DE23A}"/>
                </a:ext>
              </a:extLst>
            </p:cNvPr>
            <p:cNvSpPr/>
            <p:nvPr/>
          </p:nvSpPr>
          <p:spPr>
            <a:xfrm>
              <a:off x="38185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864;p56">
              <a:extLst>
                <a:ext uri="{FF2B5EF4-FFF2-40B4-BE49-F238E27FC236}">
                  <a16:creationId xmlns:a16="http://schemas.microsoft.com/office/drawing/2014/main" id="{C2C1492B-2E6E-458D-83B7-09477295C83D}"/>
                </a:ext>
              </a:extLst>
            </p:cNvPr>
            <p:cNvSpPr/>
            <p:nvPr/>
          </p:nvSpPr>
          <p:spPr>
            <a:xfrm>
              <a:off x="38185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865;p56">
              <a:extLst>
                <a:ext uri="{FF2B5EF4-FFF2-40B4-BE49-F238E27FC236}">
                  <a16:creationId xmlns:a16="http://schemas.microsoft.com/office/drawing/2014/main" id="{69C1F5DB-76B8-4ADF-80E7-3A98EBFBB7F1}"/>
                </a:ext>
              </a:extLst>
            </p:cNvPr>
            <p:cNvSpPr/>
            <p:nvPr/>
          </p:nvSpPr>
          <p:spPr>
            <a:xfrm>
              <a:off x="381852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866;p56">
              <a:extLst>
                <a:ext uri="{FF2B5EF4-FFF2-40B4-BE49-F238E27FC236}">
                  <a16:creationId xmlns:a16="http://schemas.microsoft.com/office/drawing/2014/main" id="{5A3A0B99-BE8D-4141-AB7D-557A25345EA9}"/>
                </a:ext>
              </a:extLst>
            </p:cNvPr>
            <p:cNvSpPr/>
            <p:nvPr/>
          </p:nvSpPr>
          <p:spPr>
            <a:xfrm>
              <a:off x="3818525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867;p56">
              <a:extLst>
                <a:ext uri="{FF2B5EF4-FFF2-40B4-BE49-F238E27FC236}">
                  <a16:creationId xmlns:a16="http://schemas.microsoft.com/office/drawing/2014/main" id="{A4C24EC7-550D-465E-9A0E-C29E00AEDEA4}"/>
                </a:ext>
              </a:extLst>
            </p:cNvPr>
            <p:cNvSpPr/>
            <p:nvPr/>
          </p:nvSpPr>
          <p:spPr>
            <a:xfrm>
              <a:off x="381852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868;p56">
              <a:extLst>
                <a:ext uri="{FF2B5EF4-FFF2-40B4-BE49-F238E27FC236}">
                  <a16:creationId xmlns:a16="http://schemas.microsoft.com/office/drawing/2014/main" id="{26115108-8108-4E41-9370-2BDB037BEE7C}"/>
                </a:ext>
              </a:extLst>
            </p:cNvPr>
            <p:cNvSpPr/>
            <p:nvPr/>
          </p:nvSpPr>
          <p:spPr>
            <a:xfrm>
              <a:off x="38185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869;p56">
              <a:extLst>
                <a:ext uri="{FF2B5EF4-FFF2-40B4-BE49-F238E27FC236}">
                  <a16:creationId xmlns:a16="http://schemas.microsoft.com/office/drawing/2014/main" id="{F5CA3F92-1A54-4A3D-9EA6-1610C972C72B}"/>
                </a:ext>
              </a:extLst>
            </p:cNvPr>
            <p:cNvSpPr/>
            <p:nvPr/>
          </p:nvSpPr>
          <p:spPr>
            <a:xfrm>
              <a:off x="38947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870;p56">
              <a:extLst>
                <a:ext uri="{FF2B5EF4-FFF2-40B4-BE49-F238E27FC236}">
                  <a16:creationId xmlns:a16="http://schemas.microsoft.com/office/drawing/2014/main" id="{DB476B11-DB44-4681-AF16-0CED4598810B}"/>
                </a:ext>
              </a:extLst>
            </p:cNvPr>
            <p:cNvSpPr/>
            <p:nvPr/>
          </p:nvSpPr>
          <p:spPr>
            <a:xfrm>
              <a:off x="38947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871;p56">
              <a:extLst>
                <a:ext uri="{FF2B5EF4-FFF2-40B4-BE49-F238E27FC236}">
                  <a16:creationId xmlns:a16="http://schemas.microsoft.com/office/drawing/2014/main" id="{D8CDED72-01A4-4F67-9DFC-E45CB4E804DF}"/>
                </a:ext>
              </a:extLst>
            </p:cNvPr>
            <p:cNvSpPr/>
            <p:nvPr/>
          </p:nvSpPr>
          <p:spPr>
            <a:xfrm>
              <a:off x="3894725" y="3856775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872;p56">
              <a:extLst>
                <a:ext uri="{FF2B5EF4-FFF2-40B4-BE49-F238E27FC236}">
                  <a16:creationId xmlns:a16="http://schemas.microsoft.com/office/drawing/2014/main" id="{DFD43B0E-BDA6-4524-93DD-A4376B1D494E}"/>
                </a:ext>
              </a:extLst>
            </p:cNvPr>
            <p:cNvSpPr/>
            <p:nvPr/>
          </p:nvSpPr>
          <p:spPr>
            <a:xfrm>
              <a:off x="38947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873;p56">
              <a:extLst>
                <a:ext uri="{FF2B5EF4-FFF2-40B4-BE49-F238E27FC236}">
                  <a16:creationId xmlns:a16="http://schemas.microsoft.com/office/drawing/2014/main" id="{C4B9BD5D-8B23-45BA-BDDD-20DF417A64CC}"/>
                </a:ext>
              </a:extLst>
            </p:cNvPr>
            <p:cNvSpPr/>
            <p:nvPr/>
          </p:nvSpPr>
          <p:spPr>
            <a:xfrm>
              <a:off x="38947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874;p56">
              <a:extLst>
                <a:ext uri="{FF2B5EF4-FFF2-40B4-BE49-F238E27FC236}">
                  <a16:creationId xmlns:a16="http://schemas.microsoft.com/office/drawing/2014/main" id="{B8BD2019-E70F-4A9E-B404-5BE6CB4C3788}"/>
                </a:ext>
              </a:extLst>
            </p:cNvPr>
            <p:cNvSpPr/>
            <p:nvPr/>
          </p:nvSpPr>
          <p:spPr>
            <a:xfrm>
              <a:off x="38947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875;p56">
              <a:extLst>
                <a:ext uri="{FF2B5EF4-FFF2-40B4-BE49-F238E27FC236}">
                  <a16:creationId xmlns:a16="http://schemas.microsoft.com/office/drawing/2014/main" id="{EC613AE3-72ED-4ADF-B5FD-144EA2A76927}"/>
                </a:ext>
              </a:extLst>
            </p:cNvPr>
            <p:cNvSpPr/>
            <p:nvPr/>
          </p:nvSpPr>
          <p:spPr>
            <a:xfrm>
              <a:off x="3894725" y="3551925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876;p56">
              <a:extLst>
                <a:ext uri="{FF2B5EF4-FFF2-40B4-BE49-F238E27FC236}">
                  <a16:creationId xmlns:a16="http://schemas.microsoft.com/office/drawing/2014/main" id="{EA2EC198-7E99-41D4-ABC3-4E1474F79C49}"/>
                </a:ext>
              </a:extLst>
            </p:cNvPr>
            <p:cNvSpPr/>
            <p:nvPr/>
          </p:nvSpPr>
          <p:spPr>
            <a:xfrm>
              <a:off x="38947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877;p56">
              <a:extLst>
                <a:ext uri="{FF2B5EF4-FFF2-40B4-BE49-F238E27FC236}">
                  <a16:creationId xmlns:a16="http://schemas.microsoft.com/office/drawing/2014/main" id="{35EEB0F7-5206-41FC-8C77-B3E2F0AACB3C}"/>
                </a:ext>
              </a:extLst>
            </p:cNvPr>
            <p:cNvSpPr/>
            <p:nvPr/>
          </p:nvSpPr>
          <p:spPr>
            <a:xfrm>
              <a:off x="389472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878;p56">
              <a:extLst>
                <a:ext uri="{FF2B5EF4-FFF2-40B4-BE49-F238E27FC236}">
                  <a16:creationId xmlns:a16="http://schemas.microsoft.com/office/drawing/2014/main" id="{7938B4A8-75DD-478E-A43B-03A1AFECB1E4}"/>
                </a:ext>
              </a:extLst>
            </p:cNvPr>
            <p:cNvSpPr/>
            <p:nvPr/>
          </p:nvSpPr>
          <p:spPr>
            <a:xfrm>
              <a:off x="3894600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879;p56">
              <a:extLst>
                <a:ext uri="{FF2B5EF4-FFF2-40B4-BE49-F238E27FC236}">
                  <a16:creationId xmlns:a16="http://schemas.microsoft.com/office/drawing/2014/main" id="{28F745FA-2122-436D-B364-FE16720AF64A}"/>
                </a:ext>
              </a:extLst>
            </p:cNvPr>
            <p:cNvSpPr/>
            <p:nvPr/>
          </p:nvSpPr>
          <p:spPr>
            <a:xfrm>
              <a:off x="389472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880;p56">
              <a:extLst>
                <a:ext uri="{FF2B5EF4-FFF2-40B4-BE49-F238E27FC236}">
                  <a16:creationId xmlns:a16="http://schemas.microsoft.com/office/drawing/2014/main" id="{532A17E2-B2E2-4FF4-B3C9-35612DE98D82}"/>
                </a:ext>
              </a:extLst>
            </p:cNvPr>
            <p:cNvSpPr/>
            <p:nvPr/>
          </p:nvSpPr>
          <p:spPr>
            <a:xfrm>
              <a:off x="38947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881;p56">
              <a:extLst>
                <a:ext uri="{FF2B5EF4-FFF2-40B4-BE49-F238E27FC236}">
                  <a16:creationId xmlns:a16="http://schemas.microsoft.com/office/drawing/2014/main" id="{D9838D7B-3180-403C-8696-187E80D881E4}"/>
                </a:ext>
              </a:extLst>
            </p:cNvPr>
            <p:cNvSpPr/>
            <p:nvPr/>
          </p:nvSpPr>
          <p:spPr>
            <a:xfrm>
              <a:off x="38947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882;p56">
              <a:extLst>
                <a:ext uri="{FF2B5EF4-FFF2-40B4-BE49-F238E27FC236}">
                  <a16:creationId xmlns:a16="http://schemas.microsoft.com/office/drawing/2014/main" id="{8F0242DA-AA51-49D5-9C1A-E14AAF1681E1}"/>
                </a:ext>
              </a:extLst>
            </p:cNvPr>
            <p:cNvSpPr/>
            <p:nvPr/>
          </p:nvSpPr>
          <p:spPr>
            <a:xfrm>
              <a:off x="38947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883;p56">
              <a:extLst>
                <a:ext uri="{FF2B5EF4-FFF2-40B4-BE49-F238E27FC236}">
                  <a16:creationId xmlns:a16="http://schemas.microsoft.com/office/drawing/2014/main" id="{FBF04D94-D56C-44D2-B49B-E50806753485}"/>
                </a:ext>
              </a:extLst>
            </p:cNvPr>
            <p:cNvSpPr/>
            <p:nvPr/>
          </p:nvSpPr>
          <p:spPr>
            <a:xfrm>
              <a:off x="38947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884;p56">
              <a:extLst>
                <a:ext uri="{FF2B5EF4-FFF2-40B4-BE49-F238E27FC236}">
                  <a16:creationId xmlns:a16="http://schemas.microsoft.com/office/drawing/2014/main" id="{C057FCC1-F623-41FA-9657-F888B99895EC}"/>
                </a:ext>
              </a:extLst>
            </p:cNvPr>
            <p:cNvSpPr/>
            <p:nvPr/>
          </p:nvSpPr>
          <p:spPr>
            <a:xfrm>
              <a:off x="38947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885;p56">
              <a:extLst>
                <a:ext uri="{FF2B5EF4-FFF2-40B4-BE49-F238E27FC236}">
                  <a16:creationId xmlns:a16="http://schemas.microsoft.com/office/drawing/2014/main" id="{8F020BCA-5919-45C0-988B-04D3002E6918}"/>
                </a:ext>
              </a:extLst>
            </p:cNvPr>
            <p:cNvSpPr/>
            <p:nvPr/>
          </p:nvSpPr>
          <p:spPr>
            <a:xfrm>
              <a:off x="38185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886;p56">
              <a:extLst>
                <a:ext uri="{FF2B5EF4-FFF2-40B4-BE49-F238E27FC236}">
                  <a16:creationId xmlns:a16="http://schemas.microsoft.com/office/drawing/2014/main" id="{94D7C8E7-53D3-4162-AB1D-5E9D1CEFEF1B}"/>
                </a:ext>
              </a:extLst>
            </p:cNvPr>
            <p:cNvSpPr/>
            <p:nvPr/>
          </p:nvSpPr>
          <p:spPr>
            <a:xfrm>
              <a:off x="3742300" y="2866425"/>
              <a:ext cx="62225" cy="53225"/>
            </a:xfrm>
            <a:custGeom>
              <a:avLst/>
              <a:gdLst/>
              <a:ahLst/>
              <a:cxnLst/>
              <a:rect l="l" t="t" r="r" b="b"/>
              <a:pathLst>
                <a:path w="2489" h="2129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1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887;p56">
              <a:extLst>
                <a:ext uri="{FF2B5EF4-FFF2-40B4-BE49-F238E27FC236}">
                  <a16:creationId xmlns:a16="http://schemas.microsoft.com/office/drawing/2014/main" id="{79AA1281-0693-402D-91E5-31DF5D14CCAB}"/>
                </a:ext>
              </a:extLst>
            </p:cNvPr>
            <p:cNvSpPr/>
            <p:nvPr/>
          </p:nvSpPr>
          <p:spPr>
            <a:xfrm>
              <a:off x="366610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888;p56">
              <a:extLst>
                <a:ext uri="{FF2B5EF4-FFF2-40B4-BE49-F238E27FC236}">
                  <a16:creationId xmlns:a16="http://schemas.microsoft.com/office/drawing/2014/main" id="{1C104741-FCE8-43C2-AA0B-3FBC0A1DB310}"/>
                </a:ext>
              </a:extLst>
            </p:cNvPr>
            <p:cNvSpPr/>
            <p:nvPr/>
          </p:nvSpPr>
          <p:spPr>
            <a:xfrm>
              <a:off x="450405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889;p56">
              <a:extLst>
                <a:ext uri="{FF2B5EF4-FFF2-40B4-BE49-F238E27FC236}">
                  <a16:creationId xmlns:a16="http://schemas.microsoft.com/office/drawing/2014/main" id="{F376399F-0C64-4538-BDBB-C30B04B26C73}"/>
                </a:ext>
              </a:extLst>
            </p:cNvPr>
            <p:cNvSpPr/>
            <p:nvPr/>
          </p:nvSpPr>
          <p:spPr>
            <a:xfrm>
              <a:off x="4504050" y="31710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890;p56">
              <a:extLst>
                <a:ext uri="{FF2B5EF4-FFF2-40B4-BE49-F238E27FC236}">
                  <a16:creationId xmlns:a16="http://schemas.microsoft.com/office/drawing/2014/main" id="{1ED33A50-4765-472D-8533-5B43634D1CA5}"/>
                </a:ext>
              </a:extLst>
            </p:cNvPr>
            <p:cNvSpPr/>
            <p:nvPr/>
          </p:nvSpPr>
          <p:spPr>
            <a:xfrm>
              <a:off x="450405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891;p56">
              <a:extLst>
                <a:ext uri="{FF2B5EF4-FFF2-40B4-BE49-F238E27FC236}">
                  <a16:creationId xmlns:a16="http://schemas.microsoft.com/office/drawing/2014/main" id="{181FB227-B3B9-47A5-8092-27EEFE740CE1}"/>
                </a:ext>
              </a:extLst>
            </p:cNvPr>
            <p:cNvSpPr/>
            <p:nvPr/>
          </p:nvSpPr>
          <p:spPr>
            <a:xfrm>
              <a:off x="442782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892;p56">
              <a:extLst>
                <a:ext uri="{FF2B5EF4-FFF2-40B4-BE49-F238E27FC236}">
                  <a16:creationId xmlns:a16="http://schemas.microsoft.com/office/drawing/2014/main" id="{7F06D038-90D5-47AB-89A5-95782031BA91}"/>
                </a:ext>
              </a:extLst>
            </p:cNvPr>
            <p:cNvSpPr/>
            <p:nvPr/>
          </p:nvSpPr>
          <p:spPr>
            <a:xfrm>
              <a:off x="442782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893;p56">
              <a:extLst>
                <a:ext uri="{FF2B5EF4-FFF2-40B4-BE49-F238E27FC236}">
                  <a16:creationId xmlns:a16="http://schemas.microsoft.com/office/drawing/2014/main" id="{2F31AE44-C9C9-4A79-BB5F-1D9B97142074}"/>
                </a:ext>
              </a:extLst>
            </p:cNvPr>
            <p:cNvSpPr/>
            <p:nvPr/>
          </p:nvSpPr>
          <p:spPr>
            <a:xfrm>
              <a:off x="442782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894;p56">
              <a:extLst>
                <a:ext uri="{FF2B5EF4-FFF2-40B4-BE49-F238E27FC236}">
                  <a16:creationId xmlns:a16="http://schemas.microsoft.com/office/drawing/2014/main" id="{973CE287-9B98-4C0C-A3EC-51618DB5E6E6}"/>
                </a:ext>
              </a:extLst>
            </p:cNvPr>
            <p:cNvSpPr/>
            <p:nvPr/>
          </p:nvSpPr>
          <p:spPr>
            <a:xfrm>
              <a:off x="442782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895;p56">
              <a:extLst>
                <a:ext uri="{FF2B5EF4-FFF2-40B4-BE49-F238E27FC236}">
                  <a16:creationId xmlns:a16="http://schemas.microsoft.com/office/drawing/2014/main" id="{CEE15ED6-F567-4058-828C-BA59522BE18B}"/>
                </a:ext>
              </a:extLst>
            </p:cNvPr>
            <p:cNvSpPr/>
            <p:nvPr/>
          </p:nvSpPr>
          <p:spPr>
            <a:xfrm>
              <a:off x="442782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896;p56">
              <a:extLst>
                <a:ext uri="{FF2B5EF4-FFF2-40B4-BE49-F238E27FC236}">
                  <a16:creationId xmlns:a16="http://schemas.microsoft.com/office/drawing/2014/main" id="{18025819-4E72-418E-964B-C8D71191EB56}"/>
                </a:ext>
              </a:extLst>
            </p:cNvPr>
            <p:cNvSpPr/>
            <p:nvPr/>
          </p:nvSpPr>
          <p:spPr>
            <a:xfrm>
              <a:off x="435160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897;p56">
              <a:extLst>
                <a:ext uri="{FF2B5EF4-FFF2-40B4-BE49-F238E27FC236}">
                  <a16:creationId xmlns:a16="http://schemas.microsoft.com/office/drawing/2014/main" id="{9050E57A-A2BA-45BA-B424-FFD96C0FA7A6}"/>
                </a:ext>
              </a:extLst>
            </p:cNvPr>
            <p:cNvSpPr/>
            <p:nvPr/>
          </p:nvSpPr>
          <p:spPr>
            <a:xfrm>
              <a:off x="435160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898;p56">
              <a:extLst>
                <a:ext uri="{FF2B5EF4-FFF2-40B4-BE49-F238E27FC236}">
                  <a16:creationId xmlns:a16="http://schemas.microsoft.com/office/drawing/2014/main" id="{4719FF92-71F8-4536-A1BB-57D216128E80}"/>
                </a:ext>
              </a:extLst>
            </p:cNvPr>
            <p:cNvSpPr/>
            <p:nvPr/>
          </p:nvSpPr>
          <p:spPr>
            <a:xfrm>
              <a:off x="435160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899;p56">
              <a:extLst>
                <a:ext uri="{FF2B5EF4-FFF2-40B4-BE49-F238E27FC236}">
                  <a16:creationId xmlns:a16="http://schemas.microsoft.com/office/drawing/2014/main" id="{6A9730D5-F770-4AC2-AE3C-83EC6FAB09A6}"/>
                </a:ext>
              </a:extLst>
            </p:cNvPr>
            <p:cNvSpPr/>
            <p:nvPr/>
          </p:nvSpPr>
          <p:spPr>
            <a:xfrm>
              <a:off x="435160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900;p56">
              <a:extLst>
                <a:ext uri="{FF2B5EF4-FFF2-40B4-BE49-F238E27FC236}">
                  <a16:creationId xmlns:a16="http://schemas.microsoft.com/office/drawing/2014/main" id="{B79C7903-5BAD-4D14-98A8-C88EDE0F50B4}"/>
                </a:ext>
              </a:extLst>
            </p:cNvPr>
            <p:cNvSpPr/>
            <p:nvPr/>
          </p:nvSpPr>
          <p:spPr>
            <a:xfrm>
              <a:off x="435160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901;p56">
              <a:extLst>
                <a:ext uri="{FF2B5EF4-FFF2-40B4-BE49-F238E27FC236}">
                  <a16:creationId xmlns:a16="http://schemas.microsoft.com/office/drawing/2014/main" id="{B09FC3F6-C308-40F2-9C6A-1A30BDC9BD41}"/>
                </a:ext>
              </a:extLst>
            </p:cNvPr>
            <p:cNvSpPr/>
            <p:nvPr/>
          </p:nvSpPr>
          <p:spPr>
            <a:xfrm>
              <a:off x="427560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902;p56">
              <a:extLst>
                <a:ext uri="{FF2B5EF4-FFF2-40B4-BE49-F238E27FC236}">
                  <a16:creationId xmlns:a16="http://schemas.microsoft.com/office/drawing/2014/main" id="{A4809136-7B97-49EC-9956-ADB74CC7624C}"/>
                </a:ext>
              </a:extLst>
            </p:cNvPr>
            <p:cNvSpPr/>
            <p:nvPr/>
          </p:nvSpPr>
          <p:spPr>
            <a:xfrm>
              <a:off x="42756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903;p56">
              <a:extLst>
                <a:ext uri="{FF2B5EF4-FFF2-40B4-BE49-F238E27FC236}">
                  <a16:creationId xmlns:a16="http://schemas.microsoft.com/office/drawing/2014/main" id="{85A4CA49-BAE8-4255-AD8D-BAF47FD5F361}"/>
                </a:ext>
              </a:extLst>
            </p:cNvPr>
            <p:cNvSpPr/>
            <p:nvPr/>
          </p:nvSpPr>
          <p:spPr>
            <a:xfrm>
              <a:off x="427560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904;p56">
              <a:extLst>
                <a:ext uri="{FF2B5EF4-FFF2-40B4-BE49-F238E27FC236}">
                  <a16:creationId xmlns:a16="http://schemas.microsoft.com/office/drawing/2014/main" id="{86702D6A-41A4-4D10-9B36-A753B281363F}"/>
                </a:ext>
              </a:extLst>
            </p:cNvPr>
            <p:cNvSpPr/>
            <p:nvPr/>
          </p:nvSpPr>
          <p:spPr>
            <a:xfrm>
              <a:off x="4275600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905;p56">
              <a:extLst>
                <a:ext uri="{FF2B5EF4-FFF2-40B4-BE49-F238E27FC236}">
                  <a16:creationId xmlns:a16="http://schemas.microsoft.com/office/drawing/2014/main" id="{3026EB11-B12F-4386-8CBF-DB3EF5E20D38}"/>
                </a:ext>
              </a:extLst>
            </p:cNvPr>
            <p:cNvSpPr/>
            <p:nvPr/>
          </p:nvSpPr>
          <p:spPr>
            <a:xfrm>
              <a:off x="42756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906;p56">
              <a:extLst>
                <a:ext uri="{FF2B5EF4-FFF2-40B4-BE49-F238E27FC236}">
                  <a16:creationId xmlns:a16="http://schemas.microsoft.com/office/drawing/2014/main" id="{69382F77-AF43-4BDE-AA52-00071FA78E01}"/>
                </a:ext>
              </a:extLst>
            </p:cNvPr>
            <p:cNvSpPr/>
            <p:nvPr/>
          </p:nvSpPr>
          <p:spPr>
            <a:xfrm>
              <a:off x="42756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1907;p56">
              <a:extLst>
                <a:ext uri="{FF2B5EF4-FFF2-40B4-BE49-F238E27FC236}">
                  <a16:creationId xmlns:a16="http://schemas.microsoft.com/office/drawing/2014/main" id="{631DF92B-883E-4A4D-94D2-5DC4B6E47A44}"/>
                </a:ext>
              </a:extLst>
            </p:cNvPr>
            <p:cNvSpPr/>
            <p:nvPr/>
          </p:nvSpPr>
          <p:spPr>
            <a:xfrm>
              <a:off x="42756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1908;p56">
              <a:extLst>
                <a:ext uri="{FF2B5EF4-FFF2-40B4-BE49-F238E27FC236}">
                  <a16:creationId xmlns:a16="http://schemas.microsoft.com/office/drawing/2014/main" id="{93C44414-EAF5-49AB-AE44-128E97822EA0}"/>
                </a:ext>
              </a:extLst>
            </p:cNvPr>
            <p:cNvSpPr/>
            <p:nvPr/>
          </p:nvSpPr>
          <p:spPr>
            <a:xfrm>
              <a:off x="42756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1909;p56">
              <a:extLst>
                <a:ext uri="{FF2B5EF4-FFF2-40B4-BE49-F238E27FC236}">
                  <a16:creationId xmlns:a16="http://schemas.microsoft.com/office/drawing/2014/main" id="{046416A3-D456-470C-92FD-13711A078BF6}"/>
                </a:ext>
              </a:extLst>
            </p:cNvPr>
            <p:cNvSpPr/>
            <p:nvPr/>
          </p:nvSpPr>
          <p:spPr>
            <a:xfrm>
              <a:off x="419940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1910;p56">
              <a:extLst>
                <a:ext uri="{FF2B5EF4-FFF2-40B4-BE49-F238E27FC236}">
                  <a16:creationId xmlns:a16="http://schemas.microsoft.com/office/drawing/2014/main" id="{D453ACC1-C8ED-4967-B5FF-D1DC67E1FD37}"/>
                </a:ext>
              </a:extLst>
            </p:cNvPr>
            <p:cNvSpPr/>
            <p:nvPr/>
          </p:nvSpPr>
          <p:spPr>
            <a:xfrm>
              <a:off x="41994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1911;p56">
              <a:extLst>
                <a:ext uri="{FF2B5EF4-FFF2-40B4-BE49-F238E27FC236}">
                  <a16:creationId xmlns:a16="http://schemas.microsoft.com/office/drawing/2014/main" id="{D5CDC03C-0F59-42E0-A97F-891CDCF3C426}"/>
                </a:ext>
              </a:extLst>
            </p:cNvPr>
            <p:cNvSpPr/>
            <p:nvPr/>
          </p:nvSpPr>
          <p:spPr>
            <a:xfrm>
              <a:off x="419940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912;p56">
              <a:extLst>
                <a:ext uri="{FF2B5EF4-FFF2-40B4-BE49-F238E27FC236}">
                  <a16:creationId xmlns:a16="http://schemas.microsoft.com/office/drawing/2014/main" id="{6470D4DD-EAD8-4391-A37D-47B9BE0B4374}"/>
                </a:ext>
              </a:extLst>
            </p:cNvPr>
            <p:cNvSpPr/>
            <p:nvPr/>
          </p:nvSpPr>
          <p:spPr>
            <a:xfrm>
              <a:off x="419940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913;p56">
              <a:extLst>
                <a:ext uri="{FF2B5EF4-FFF2-40B4-BE49-F238E27FC236}">
                  <a16:creationId xmlns:a16="http://schemas.microsoft.com/office/drawing/2014/main" id="{B814E732-D4D3-402D-B14C-B53365F6E137}"/>
                </a:ext>
              </a:extLst>
            </p:cNvPr>
            <p:cNvSpPr/>
            <p:nvPr/>
          </p:nvSpPr>
          <p:spPr>
            <a:xfrm>
              <a:off x="412317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1914;p56">
              <a:extLst>
                <a:ext uri="{FF2B5EF4-FFF2-40B4-BE49-F238E27FC236}">
                  <a16:creationId xmlns:a16="http://schemas.microsoft.com/office/drawing/2014/main" id="{2B86238B-EC36-455E-B1DE-5CAB802CA8A4}"/>
                </a:ext>
              </a:extLst>
            </p:cNvPr>
            <p:cNvSpPr/>
            <p:nvPr/>
          </p:nvSpPr>
          <p:spPr>
            <a:xfrm>
              <a:off x="412317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1915;p56">
              <a:extLst>
                <a:ext uri="{FF2B5EF4-FFF2-40B4-BE49-F238E27FC236}">
                  <a16:creationId xmlns:a16="http://schemas.microsoft.com/office/drawing/2014/main" id="{3E934E50-C46A-4A4C-A6B6-EDDBAFC0D86C}"/>
                </a:ext>
              </a:extLst>
            </p:cNvPr>
            <p:cNvSpPr/>
            <p:nvPr/>
          </p:nvSpPr>
          <p:spPr>
            <a:xfrm>
              <a:off x="412317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1916;p56">
              <a:extLst>
                <a:ext uri="{FF2B5EF4-FFF2-40B4-BE49-F238E27FC236}">
                  <a16:creationId xmlns:a16="http://schemas.microsoft.com/office/drawing/2014/main" id="{F7F4D17D-F1C9-40B7-8A34-E6C95D280BB4}"/>
                </a:ext>
              </a:extLst>
            </p:cNvPr>
            <p:cNvSpPr/>
            <p:nvPr/>
          </p:nvSpPr>
          <p:spPr>
            <a:xfrm>
              <a:off x="412317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1917;p56">
              <a:extLst>
                <a:ext uri="{FF2B5EF4-FFF2-40B4-BE49-F238E27FC236}">
                  <a16:creationId xmlns:a16="http://schemas.microsoft.com/office/drawing/2014/main" id="{E1D12DBE-298B-4C27-BC06-4EFBEB011506}"/>
                </a:ext>
              </a:extLst>
            </p:cNvPr>
            <p:cNvSpPr/>
            <p:nvPr/>
          </p:nvSpPr>
          <p:spPr>
            <a:xfrm>
              <a:off x="41231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1918;p56">
              <a:extLst>
                <a:ext uri="{FF2B5EF4-FFF2-40B4-BE49-F238E27FC236}">
                  <a16:creationId xmlns:a16="http://schemas.microsoft.com/office/drawing/2014/main" id="{6151ABD3-CE44-4E1F-B2AF-7A002960296F}"/>
                </a:ext>
              </a:extLst>
            </p:cNvPr>
            <p:cNvSpPr/>
            <p:nvPr/>
          </p:nvSpPr>
          <p:spPr>
            <a:xfrm>
              <a:off x="404695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1919;p56">
              <a:extLst>
                <a:ext uri="{FF2B5EF4-FFF2-40B4-BE49-F238E27FC236}">
                  <a16:creationId xmlns:a16="http://schemas.microsoft.com/office/drawing/2014/main" id="{3982E909-50A9-4784-9908-A64C9C55D863}"/>
                </a:ext>
              </a:extLst>
            </p:cNvPr>
            <p:cNvSpPr/>
            <p:nvPr/>
          </p:nvSpPr>
          <p:spPr>
            <a:xfrm>
              <a:off x="404695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1920;p56">
              <a:extLst>
                <a:ext uri="{FF2B5EF4-FFF2-40B4-BE49-F238E27FC236}">
                  <a16:creationId xmlns:a16="http://schemas.microsoft.com/office/drawing/2014/main" id="{BA548B96-6DFD-425C-9783-A91114A68C47}"/>
                </a:ext>
              </a:extLst>
            </p:cNvPr>
            <p:cNvSpPr/>
            <p:nvPr/>
          </p:nvSpPr>
          <p:spPr>
            <a:xfrm>
              <a:off x="40469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1921;p56">
              <a:extLst>
                <a:ext uri="{FF2B5EF4-FFF2-40B4-BE49-F238E27FC236}">
                  <a16:creationId xmlns:a16="http://schemas.microsoft.com/office/drawing/2014/main" id="{10DB9750-C604-461F-A8F5-161CF7BF17BB}"/>
                </a:ext>
              </a:extLst>
            </p:cNvPr>
            <p:cNvSpPr/>
            <p:nvPr/>
          </p:nvSpPr>
          <p:spPr>
            <a:xfrm>
              <a:off x="39709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1922;p56">
              <a:extLst>
                <a:ext uri="{FF2B5EF4-FFF2-40B4-BE49-F238E27FC236}">
                  <a16:creationId xmlns:a16="http://schemas.microsoft.com/office/drawing/2014/main" id="{C944A61B-2A24-417F-B3E2-96B44A59067C}"/>
                </a:ext>
              </a:extLst>
            </p:cNvPr>
            <p:cNvSpPr/>
            <p:nvPr/>
          </p:nvSpPr>
          <p:spPr>
            <a:xfrm>
              <a:off x="39709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1923;p56">
              <a:extLst>
                <a:ext uri="{FF2B5EF4-FFF2-40B4-BE49-F238E27FC236}">
                  <a16:creationId xmlns:a16="http://schemas.microsoft.com/office/drawing/2014/main" id="{CD90C174-D942-4522-9B9E-B4ED7FFB401B}"/>
                </a:ext>
              </a:extLst>
            </p:cNvPr>
            <p:cNvSpPr/>
            <p:nvPr/>
          </p:nvSpPr>
          <p:spPr>
            <a:xfrm>
              <a:off x="397095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1924;p56">
              <a:extLst>
                <a:ext uri="{FF2B5EF4-FFF2-40B4-BE49-F238E27FC236}">
                  <a16:creationId xmlns:a16="http://schemas.microsoft.com/office/drawing/2014/main" id="{823DF68A-FCD8-42E2-B433-0A7F9741C3DB}"/>
                </a:ext>
              </a:extLst>
            </p:cNvPr>
            <p:cNvSpPr/>
            <p:nvPr/>
          </p:nvSpPr>
          <p:spPr>
            <a:xfrm>
              <a:off x="389472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1925;p56">
              <a:extLst>
                <a:ext uri="{FF2B5EF4-FFF2-40B4-BE49-F238E27FC236}">
                  <a16:creationId xmlns:a16="http://schemas.microsoft.com/office/drawing/2014/main" id="{D7786743-BAFE-4380-887C-17AE51B230EC}"/>
                </a:ext>
              </a:extLst>
            </p:cNvPr>
            <p:cNvSpPr/>
            <p:nvPr/>
          </p:nvSpPr>
          <p:spPr>
            <a:xfrm>
              <a:off x="38947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1926;p56">
              <a:extLst>
                <a:ext uri="{FF2B5EF4-FFF2-40B4-BE49-F238E27FC236}">
                  <a16:creationId xmlns:a16="http://schemas.microsoft.com/office/drawing/2014/main" id="{E462E70D-E685-456A-89F8-FB10B23C1E4E}"/>
                </a:ext>
              </a:extLst>
            </p:cNvPr>
            <p:cNvSpPr/>
            <p:nvPr/>
          </p:nvSpPr>
          <p:spPr>
            <a:xfrm>
              <a:off x="38947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1927;p56">
              <a:extLst>
                <a:ext uri="{FF2B5EF4-FFF2-40B4-BE49-F238E27FC236}">
                  <a16:creationId xmlns:a16="http://schemas.microsoft.com/office/drawing/2014/main" id="{4BC2C2B9-95CC-4F20-BDE6-237AC110BE8A}"/>
                </a:ext>
              </a:extLst>
            </p:cNvPr>
            <p:cNvSpPr/>
            <p:nvPr/>
          </p:nvSpPr>
          <p:spPr>
            <a:xfrm>
              <a:off x="38947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1928;p56">
              <a:extLst>
                <a:ext uri="{FF2B5EF4-FFF2-40B4-BE49-F238E27FC236}">
                  <a16:creationId xmlns:a16="http://schemas.microsoft.com/office/drawing/2014/main" id="{86BD8F90-7E06-4226-AD99-7211E390B357}"/>
                </a:ext>
              </a:extLst>
            </p:cNvPr>
            <p:cNvSpPr/>
            <p:nvPr/>
          </p:nvSpPr>
          <p:spPr>
            <a:xfrm>
              <a:off x="38185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1929;p56">
              <a:extLst>
                <a:ext uri="{FF2B5EF4-FFF2-40B4-BE49-F238E27FC236}">
                  <a16:creationId xmlns:a16="http://schemas.microsoft.com/office/drawing/2014/main" id="{D551A1AB-3B46-4830-B428-8F3750D631A0}"/>
                </a:ext>
              </a:extLst>
            </p:cNvPr>
            <p:cNvSpPr/>
            <p:nvPr/>
          </p:nvSpPr>
          <p:spPr>
            <a:xfrm>
              <a:off x="38185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1930;p56">
              <a:extLst>
                <a:ext uri="{FF2B5EF4-FFF2-40B4-BE49-F238E27FC236}">
                  <a16:creationId xmlns:a16="http://schemas.microsoft.com/office/drawing/2014/main" id="{DB7C6E44-A802-463D-9B93-B211AB8F6542}"/>
                </a:ext>
              </a:extLst>
            </p:cNvPr>
            <p:cNvSpPr/>
            <p:nvPr/>
          </p:nvSpPr>
          <p:spPr>
            <a:xfrm>
              <a:off x="381852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1931;p56">
              <a:extLst>
                <a:ext uri="{FF2B5EF4-FFF2-40B4-BE49-F238E27FC236}">
                  <a16:creationId xmlns:a16="http://schemas.microsoft.com/office/drawing/2014/main" id="{DA3D51E6-5C31-4B67-9B81-9A9BF4353C9D}"/>
                </a:ext>
              </a:extLst>
            </p:cNvPr>
            <p:cNvSpPr/>
            <p:nvPr/>
          </p:nvSpPr>
          <p:spPr>
            <a:xfrm>
              <a:off x="38185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1932;p56">
              <a:extLst>
                <a:ext uri="{FF2B5EF4-FFF2-40B4-BE49-F238E27FC236}">
                  <a16:creationId xmlns:a16="http://schemas.microsoft.com/office/drawing/2014/main" id="{3484C61E-DD65-420B-98A0-F7B09EE22BBB}"/>
                </a:ext>
              </a:extLst>
            </p:cNvPr>
            <p:cNvSpPr/>
            <p:nvPr/>
          </p:nvSpPr>
          <p:spPr>
            <a:xfrm>
              <a:off x="38185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1933;p56">
              <a:extLst>
                <a:ext uri="{FF2B5EF4-FFF2-40B4-BE49-F238E27FC236}">
                  <a16:creationId xmlns:a16="http://schemas.microsoft.com/office/drawing/2014/main" id="{92507843-A25E-42E3-9F0F-328941D9C6B4}"/>
                </a:ext>
              </a:extLst>
            </p:cNvPr>
            <p:cNvSpPr/>
            <p:nvPr/>
          </p:nvSpPr>
          <p:spPr>
            <a:xfrm>
              <a:off x="381852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1934;p56">
              <a:extLst>
                <a:ext uri="{FF2B5EF4-FFF2-40B4-BE49-F238E27FC236}">
                  <a16:creationId xmlns:a16="http://schemas.microsoft.com/office/drawing/2014/main" id="{395649BC-921E-47EA-8D08-9040B26DC11D}"/>
                </a:ext>
              </a:extLst>
            </p:cNvPr>
            <p:cNvSpPr/>
            <p:nvPr/>
          </p:nvSpPr>
          <p:spPr>
            <a:xfrm>
              <a:off x="38185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1935;p56">
              <a:extLst>
                <a:ext uri="{FF2B5EF4-FFF2-40B4-BE49-F238E27FC236}">
                  <a16:creationId xmlns:a16="http://schemas.microsoft.com/office/drawing/2014/main" id="{A7726AB3-EC57-44DE-BF0E-BC4AF16FADC2}"/>
                </a:ext>
              </a:extLst>
            </p:cNvPr>
            <p:cNvSpPr/>
            <p:nvPr/>
          </p:nvSpPr>
          <p:spPr>
            <a:xfrm>
              <a:off x="38185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1936;p56">
              <a:extLst>
                <a:ext uri="{FF2B5EF4-FFF2-40B4-BE49-F238E27FC236}">
                  <a16:creationId xmlns:a16="http://schemas.microsoft.com/office/drawing/2014/main" id="{144C41E6-6A89-4E9B-913F-A34FF422CDD4}"/>
                </a:ext>
              </a:extLst>
            </p:cNvPr>
            <p:cNvSpPr/>
            <p:nvPr/>
          </p:nvSpPr>
          <p:spPr>
            <a:xfrm>
              <a:off x="3742300" y="37803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1937;p56">
              <a:extLst>
                <a:ext uri="{FF2B5EF4-FFF2-40B4-BE49-F238E27FC236}">
                  <a16:creationId xmlns:a16="http://schemas.microsoft.com/office/drawing/2014/main" id="{80AF9D5B-B8C6-4085-B103-FC67A3FC74AA}"/>
                </a:ext>
              </a:extLst>
            </p:cNvPr>
            <p:cNvSpPr/>
            <p:nvPr/>
          </p:nvSpPr>
          <p:spPr>
            <a:xfrm>
              <a:off x="37423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1938;p56">
              <a:extLst>
                <a:ext uri="{FF2B5EF4-FFF2-40B4-BE49-F238E27FC236}">
                  <a16:creationId xmlns:a16="http://schemas.microsoft.com/office/drawing/2014/main" id="{CD78CA4A-2305-4DE5-80F5-F06BBD5F3F41}"/>
                </a:ext>
              </a:extLst>
            </p:cNvPr>
            <p:cNvSpPr/>
            <p:nvPr/>
          </p:nvSpPr>
          <p:spPr>
            <a:xfrm>
              <a:off x="37423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1939;p56">
              <a:extLst>
                <a:ext uri="{FF2B5EF4-FFF2-40B4-BE49-F238E27FC236}">
                  <a16:creationId xmlns:a16="http://schemas.microsoft.com/office/drawing/2014/main" id="{CAABCDA0-1DA1-4E45-8B56-3A77F6ADA55D}"/>
                </a:ext>
              </a:extLst>
            </p:cNvPr>
            <p:cNvSpPr/>
            <p:nvPr/>
          </p:nvSpPr>
          <p:spPr>
            <a:xfrm>
              <a:off x="37423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1940;p56">
              <a:extLst>
                <a:ext uri="{FF2B5EF4-FFF2-40B4-BE49-F238E27FC236}">
                  <a16:creationId xmlns:a16="http://schemas.microsoft.com/office/drawing/2014/main" id="{F6A07B86-9A66-4061-B247-7239F03EBADF}"/>
                </a:ext>
              </a:extLst>
            </p:cNvPr>
            <p:cNvSpPr/>
            <p:nvPr/>
          </p:nvSpPr>
          <p:spPr>
            <a:xfrm>
              <a:off x="37421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1941;p56">
              <a:extLst>
                <a:ext uri="{FF2B5EF4-FFF2-40B4-BE49-F238E27FC236}">
                  <a16:creationId xmlns:a16="http://schemas.microsoft.com/office/drawing/2014/main" id="{67BA5BC1-0D6E-4B4F-8F69-38994F5183A0}"/>
                </a:ext>
              </a:extLst>
            </p:cNvPr>
            <p:cNvSpPr/>
            <p:nvPr/>
          </p:nvSpPr>
          <p:spPr>
            <a:xfrm>
              <a:off x="37423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1942;p56">
              <a:extLst>
                <a:ext uri="{FF2B5EF4-FFF2-40B4-BE49-F238E27FC236}">
                  <a16:creationId xmlns:a16="http://schemas.microsoft.com/office/drawing/2014/main" id="{63C49D79-CC28-4B19-91C1-078C3BC8468B}"/>
                </a:ext>
              </a:extLst>
            </p:cNvPr>
            <p:cNvSpPr/>
            <p:nvPr/>
          </p:nvSpPr>
          <p:spPr>
            <a:xfrm>
              <a:off x="3665950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1943;p56">
              <a:extLst>
                <a:ext uri="{FF2B5EF4-FFF2-40B4-BE49-F238E27FC236}">
                  <a16:creationId xmlns:a16="http://schemas.microsoft.com/office/drawing/2014/main" id="{42A0AD8E-64B8-4661-898A-313E1D4A892B}"/>
                </a:ext>
              </a:extLst>
            </p:cNvPr>
            <p:cNvSpPr/>
            <p:nvPr/>
          </p:nvSpPr>
          <p:spPr>
            <a:xfrm>
              <a:off x="366610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1944;p56">
              <a:extLst>
                <a:ext uri="{FF2B5EF4-FFF2-40B4-BE49-F238E27FC236}">
                  <a16:creationId xmlns:a16="http://schemas.microsoft.com/office/drawing/2014/main" id="{52FA95E8-0B1B-46EA-BE32-E2DF32307BB8}"/>
                </a:ext>
              </a:extLst>
            </p:cNvPr>
            <p:cNvSpPr/>
            <p:nvPr/>
          </p:nvSpPr>
          <p:spPr>
            <a:xfrm>
              <a:off x="366610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1945;p56">
              <a:extLst>
                <a:ext uri="{FF2B5EF4-FFF2-40B4-BE49-F238E27FC236}">
                  <a16:creationId xmlns:a16="http://schemas.microsoft.com/office/drawing/2014/main" id="{9BB3526E-4140-485E-A3E2-B81990C4AE30}"/>
                </a:ext>
              </a:extLst>
            </p:cNvPr>
            <p:cNvSpPr/>
            <p:nvPr/>
          </p:nvSpPr>
          <p:spPr>
            <a:xfrm>
              <a:off x="358987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1946;p56">
              <a:extLst>
                <a:ext uri="{FF2B5EF4-FFF2-40B4-BE49-F238E27FC236}">
                  <a16:creationId xmlns:a16="http://schemas.microsoft.com/office/drawing/2014/main" id="{7CF0806E-E383-43A0-9C46-EED8B834D070}"/>
                </a:ext>
              </a:extLst>
            </p:cNvPr>
            <p:cNvSpPr/>
            <p:nvPr/>
          </p:nvSpPr>
          <p:spPr>
            <a:xfrm>
              <a:off x="35898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1947;p56">
              <a:extLst>
                <a:ext uri="{FF2B5EF4-FFF2-40B4-BE49-F238E27FC236}">
                  <a16:creationId xmlns:a16="http://schemas.microsoft.com/office/drawing/2014/main" id="{9B4A4C09-2D06-4ED7-8DD3-B9EA3D39A1E2}"/>
                </a:ext>
              </a:extLst>
            </p:cNvPr>
            <p:cNvSpPr/>
            <p:nvPr/>
          </p:nvSpPr>
          <p:spPr>
            <a:xfrm>
              <a:off x="35898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1948;p56">
              <a:extLst>
                <a:ext uri="{FF2B5EF4-FFF2-40B4-BE49-F238E27FC236}">
                  <a16:creationId xmlns:a16="http://schemas.microsoft.com/office/drawing/2014/main" id="{8797E510-09E0-49B8-AFE7-2D94F16A90AD}"/>
                </a:ext>
              </a:extLst>
            </p:cNvPr>
            <p:cNvSpPr/>
            <p:nvPr/>
          </p:nvSpPr>
          <p:spPr>
            <a:xfrm>
              <a:off x="35136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1949;p56">
              <a:extLst>
                <a:ext uri="{FF2B5EF4-FFF2-40B4-BE49-F238E27FC236}">
                  <a16:creationId xmlns:a16="http://schemas.microsoft.com/office/drawing/2014/main" id="{8CDE29E1-8A1C-4CE9-B97D-1839A372587D}"/>
                </a:ext>
              </a:extLst>
            </p:cNvPr>
            <p:cNvSpPr/>
            <p:nvPr/>
          </p:nvSpPr>
          <p:spPr>
            <a:xfrm>
              <a:off x="35136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1950;p56">
              <a:extLst>
                <a:ext uri="{FF2B5EF4-FFF2-40B4-BE49-F238E27FC236}">
                  <a16:creationId xmlns:a16="http://schemas.microsoft.com/office/drawing/2014/main" id="{C0601139-5F4C-44E2-9132-174E272FCC06}"/>
                </a:ext>
              </a:extLst>
            </p:cNvPr>
            <p:cNvSpPr/>
            <p:nvPr/>
          </p:nvSpPr>
          <p:spPr>
            <a:xfrm>
              <a:off x="35136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1951;p56">
              <a:extLst>
                <a:ext uri="{FF2B5EF4-FFF2-40B4-BE49-F238E27FC236}">
                  <a16:creationId xmlns:a16="http://schemas.microsoft.com/office/drawing/2014/main" id="{AED9E89B-116D-4F23-A696-F08CE0D52A5D}"/>
                </a:ext>
              </a:extLst>
            </p:cNvPr>
            <p:cNvSpPr/>
            <p:nvPr/>
          </p:nvSpPr>
          <p:spPr>
            <a:xfrm>
              <a:off x="343745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1952;p56">
              <a:extLst>
                <a:ext uri="{FF2B5EF4-FFF2-40B4-BE49-F238E27FC236}">
                  <a16:creationId xmlns:a16="http://schemas.microsoft.com/office/drawing/2014/main" id="{397B9C4C-6FC9-44A4-95C9-7702C94F3D1D}"/>
                </a:ext>
              </a:extLst>
            </p:cNvPr>
            <p:cNvSpPr/>
            <p:nvPr/>
          </p:nvSpPr>
          <p:spPr>
            <a:xfrm>
              <a:off x="343745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1953;p56">
              <a:extLst>
                <a:ext uri="{FF2B5EF4-FFF2-40B4-BE49-F238E27FC236}">
                  <a16:creationId xmlns:a16="http://schemas.microsoft.com/office/drawing/2014/main" id="{A03A6DE8-4C56-4B44-B548-AA8E5AE3137D}"/>
                </a:ext>
              </a:extLst>
            </p:cNvPr>
            <p:cNvSpPr/>
            <p:nvPr/>
          </p:nvSpPr>
          <p:spPr>
            <a:xfrm>
              <a:off x="343745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1954;p56">
              <a:extLst>
                <a:ext uri="{FF2B5EF4-FFF2-40B4-BE49-F238E27FC236}">
                  <a16:creationId xmlns:a16="http://schemas.microsoft.com/office/drawing/2014/main" id="{0A7674BB-5157-4A16-ABE6-B08F68A4A33A}"/>
                </a:ext>
              </a:extLst>
            </p:cNvPr>
            <p:cNvSpPr/>
            <p:nvPr/>
          </p:nvSpPr>
          <p:spPr>
            <a:xfrm>
              <a:off x="34374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1955;p56">
              <a:extLst>
                <a:ext uri="{FF2B5EF4-FFF2-40B4-BE49-F238E27FC236}">
                  <a16:creationId xmlns:a16="http://schemas.microsoft.com/office/drawing/2014/main" id="{82C632C8-4FB2-44BF-9400-FF2F8FD025D0}"/>
                </a:ext>
              </a:extLst>
            </p:cNvPr>
            <p:cNvSpPr/>
            <p:nvPr/>
          </p:nvSpPr>
          <p:spPr>
            <a:xfrm>
              <a:off x="336145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1956;p56">
              <a:extLst>
                <a:ext uri="{FF2B5EF4-FFF2-40B4-BE49-F238E27FC236}">
                  <a16:creationId xmlns:a16="http://schemas.microsoft.com/office/drawing/2014/main" id="{D6189243-4AF0-4673-A535-7FB87EF5BD66}"/>
                </a:ext>
              </a:extLst>
            </p:cNvPr>
            <p:cNvSpPr/>
            <p:nvPr/>
          </p:nvSpPr>
          <p:spPr>
            <a:xfrm>
              <a:off x="336145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1957;p56">
              <a:extLst>
                <a:ext uri="{FF2B5EF4-FFF2-40B4-BE49-F238E27FC236}">
                  <a16:creationId xmlns:a16="http://schemas.microsoft.com/office/drawing/2014/main" id="{8D180CA0-DF02-4996-A2E0-8A40B2F5D83C}"/>
                </a:ext>
              </a:extLst>
            </p:cNvPr>
            <p:cNvSpPr/>
            <p:nvPr/>
          </p:nvSpPr>
          <p:spPr>
            <a:xfrm>
              <a:off x="336145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1958;p56">
              <a:extLst>
                <a:ext uri="{FF2B5EF4-FFF2-40B4-BE49-F238E27FC236}">
                  <a16:creationId xmlns:a16="http://schemas.microsoft.com/office/drawing/2014/main" id="{D39632A2-C4DA-4299-BEA4-AC34371BC3AF}"/>
                </a:ext>
              </a:extLst>
            </p:cNvPr>
            <p:cNvSpPr/>
            <p:nvPr/>
          </p:nvSpPr>
          <p:spPr>
            <a:xfrm>
              <a:off x="33614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1959;p56">
              <a:extLst>
                <a:ext uri="{FF2B5EF4-FFF2-40B4-BE49-F238E27FC236}">
                  <a16:creationId xmlns:a16="http://schemas.microsoft.com/office/drawing/2014/main" id="{D3643501-828D-4DFD-8957-B71C91832045}"/>
                </a:ext>
              </a:extLst>
            </p:cNvPr>
            <p:cNvSpPr/>
            <p:nvPr/>
          </p:nvSpPr>
          <p:spPr>
            <a:xfrm>
              <a:off x="32852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1960;p56">
              <a:extLst>
                <a:ext uri="{FF2B5EF4-FFF2-40B4-BE49-F238E27FC236}">
                  <a16:creationId xmlns:a16="http://schemas.microsoft.com/office/drawing/2014/main" id="{159D6479-6176-4620-B36D-2A10A8C5DECC}"/>
                </a:ext>
              </a:extLst>
            </p:cNvPr>
            <p:cNvSpPr/>
            <p:nvPr/>
          </p:nvSpPr>
          <p:spPr>
            <a:xfrm>
              <a:off x="32852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1961;p56">
              <a:extLst>
                <a:ext uri="{FF2B5EF4-FFF2-40B4-BE49-F238E27FC236}">
                  <a16:creationId xmlns:a16="http://schemas.microsoft.com/office/drawing/2014/main" id="{CFC936B3-8CC9-4F06-AAEC-C7E896B8F8BF}"/>
                </a:ext>
              </a:extLst>
            </p:cNvPr>
            <p:cNvSpPr/>
            <p:nvPr/>
          </p:nvSpPr>
          <p:spPr>
            <a:xfrm>
              <a:off x="32852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1962;p56">
              <a:extLst>
                <a:ext uri="{FF2B5EF4-FFF2-40B4-BE49-F238E27FC236}">
                  <a16:creationId xmlns:a16="http://schemas.microsoft.com/office/drawing/2014/main" id="{343E3AAB-C8AF-4EBE-9882-AF62A34A4603}"/>
                </a:ext>
              </a:extLst>
            </p:cNvPr>
            <p:cNvSpPr/>
            <p:nvPr/>
          </p:nvSpPr>
          <p:spPr>
            <a:xfrm>
              <a:off x="32852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1963;p56">
              <a:extLst>
                <a:ext uri="{FF2B5EF4-FFF2-40B4-BE49-F238E27FC236}">
                  <a16:creationId xmlns:a16="http://schemas.microsoft.com/office/drawing/2014/main" id="{41FE70EC-E203-4F3F-926E-B9A064783DAB}"/>
                </a:ext>
              </a:extLst>
            </p:cNvPr>
            <p:cNvSpPr/>
            <p:nvPr/>
          </p:nvSpPr>
          <p:spPr>
            <a:xfrm>
              <a:off x="3209025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1964;p56">
              <a:extLst>
                <a:ext uri="{FF2B5EF4-FFF2-40B4-BE49-F238E27FC236}">
                  <a16:creationId xmlns:a16="http://schemas.microsoft.com/office/drawing/2014/main" id="{C642C1E2-B327-426F-802F-4B2D0908E9D6}"/>
                </a:ext>
              </a:extLst>
            </p:cNvPr>
            <p:cNvSpPr/>
            <p:nvPr/>
          </p:nvSpPr>
          <p:spPr>
            <a:xfrm>
              <a:off x="3209025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1965;p56">
              <a:extLst>
                <a:ext uri="{FF2B5EF4-FFF2-40B4-BE49-F238E27FC236}">
                  <a16:creationId xmlns:a16="http://schemas.microsoft.com/office/drawing/2014/main" id="{28C6733D-5237-44D4-B26A-32A430BDA711}"/>
                </a:ext>
              </a:extLst>
            </p:cNvPr>
            <p:cNvSpPr/>
            <p:nvPr/>
          </p:nvSpPr>
          <p:spPr>
            <a:xfrm>
              <a:off x="3209025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1966;p56">
              <a:extLst>
                <a:ext uri="{FF2B5EF4-FFF2-40B4-BE49-F238E27FC236}">
                  <a16:creationId xmlns:a16="http://schemas.microsoft.com/office/drawing/2014/main" id="{E2508422-8587-4DF1-AF7B-C66C314CCE76}"/>
                </a:ext>
              </a:extLst>
            </p:cNvPr>
            <p:cNvSpPr/>
            <p:nvPr/>
          </p:nvSpPr>
          <p:spPr>
            <a:xfrm>
              <a:off x="320902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1967;p56">
              <a:extLst>
                <a:ext uri="{FF2B5EF4-FFF2-40B4-BE49-F238E27FC236}">
                  <a16:creationId xmlns:a16="http://schemas.microsoft.com/office/drawing/2014/main" id="{D1AC42FE-AD78-4B0F-BBA6-7887E1BC53AF}"/>
                </a:ext>
              </a:extLst>
            </p:cNvPr>
            <p:cNvSpPr/>
            <p:nvPr/>
          </p:nvSpPr>
          <p:spPr>
            <a:xfrm>
              <a:off x="320902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1968;p56">
              <a:extLst>
                <a:ext uri="{FF2B5EF4-FFF2-40B4-BE49-F238E27FC236}">
                  <a16:creationId xmlns:a16="http://schemas.microsoft.com/office/drawing/2014/main" id="{18F78968-D031-48A4-B169-DC8B35D54B73}"/>
                </a:ext>
              </a:extLst>
            </p:cNvPr>
            <p:cNvSpPr/>
            <p:nvPr/>
          </p:nvSpPr>
          <p:spPr>
            <a:xfrm>
              <a:off x="419940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1969;p56">
              <a:extLst>
                <a:ext uri="{FF2B5EF4-FFF2-40B4-BE49-F238E27FC236}">
                  <a16:creationId xmlns:a16="http://schemas.microsoft.com/office/drawing/2014/main" id="{8C376257-E853-4CB1-B4F3-9D8DCC752982}"/>
                </a:ext>
              </a:extLst>
            </p:cNvPr>
            <p:cNvSpPr/>
            <p:nvPr/>
          </p:nvSpPr>
          <p:spPr>
            <a:xfrm>
              <a:off x="3132800" y="11143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1970;p56">
              <a:extLst>
                <a:ext uri="{FF2B5EF4-FFF2-40B4-BE49-F238E27FC236}">
                  <a16:creationId xmlns:a16="http://schemas.microsoft.com/office/drawing/2014/main" id="{0AE5B31A-7297-4E90-8732-05390889073E}"/>
                </a:ext>
              </a:extLst>
            </p:cNvPr>
            <p:cNvSpPr/>
            <p:nvPr/>
          </p:nvSpPr>
          <p:spPr>
            <a:xfrm>
              <a:off x="305680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1971;p56">
              <a:extLst>
                <a:ext uri="{FF2B5EF4-FFF2-40B4-BE49-F238E27FC236}">
                  <a16:creationId xmlns:a16="http://schemas.microsoft.com/office/drawing/2014/main" id="{2BCE3E5B-F7C8-495B-98F5-5A8E29709DA2}"/>
                </a:ext>
              </a:extLst>
            </p:cNvPr>
            <p:cNvSpPr/>
            <p:nvPr/>
          </p:nvSpPr>
          <p:spPr>
            <a:xfrm>
              <a:off x="43516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1972;p56">
              <a:extLst>
                <a:ext uri="{FF2B5EF4-FFF2-40B4-BE49-F238E27FC236}">
                  <a16:creationId xmlns:a16="http://schemas.microsoft.com/office/drawing/2014/main" id="{8A412F61-4B3E-4F7E-A550-B8F018EB290D}"/>
                </a:ext>
              </a:extLst>
            </p:cNvPr>
            <p:cNvSpPr/>
            <p:nvPr/>
          </p:nvSpPr>
          <p:spPr>
            <a:xfrm>
              <a:off x="43516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1973;p56">
              <a:extLst>
                <a:ext uri="{FF2B5EF4-FFF2-40B4-BE49-F238E27FC236}">
                  <a16:creationId xmlns:a16="http://schemas.microsoft.com/office/drawing/2014/main" id="{CFCA40CE-B214-4595-B726-A410A1F4BB84}"/>
                </a:ext>
              </a:extLst>
            </p:cNvPr>
            <p:cNvSpPr/>
            <p:nvPr/>
          </p:nvSpPr>
          <p:spPr>
            <a:xfrm>
              <a:off x="43516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1974;p56">
              <a:extLst>
                <a:ext uri="{FF2B5EF4-FFF2-40B4-BE49-F238E27FC236}">
                  <a16:creationId xmlns:a16="http://schemas.microsoft.com/office/drawing/2014/main" id="{717FFA82-BB68-4AA8-BA8D-11F992D1C8AE}"/>
                </a:ext>
              </a:extLst>
            </p:cNvPr>
            <p:cNvSpPr/>
            <p:nvPr/>
          </p:nvSpPr>
          <p:spPr>
            <a:xfrm>
              <a:off x="4351600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1975;p56">
              <a:extLst>
                <a:ext uri="{FF2B5EF4-FFF2-40B4-BE49-F238E27FC236}">
                  <a16:creationId xmlns:a16="http://schemas.microsoft.com/office/drawing/2014/main" id="{686312F5-3AB8-48F8-9E38-FF8537A8B1C1}"/>
                </a:ext>
              </a:extLst>
            </p:cNvPr>
            <p:cNvSpPr/>
            <p:nvPr/>
          </p:nvSpPr>
          <p:spPr>
            <a:xfrm>
              <a:off x="43516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1976;p56">
              <a:extLst>
                <a:ext uri="{FF2B5EF4-FFF2-40B4-BE49-F238E27FC236}">
                  <a16:creationId xmlns:a16="http://schemas.microsoft.com/office/drawing/2014/main" id="{66D95F98-3A44-4C5E-98FF-AD27C3283FA0}"/>
                </a:ext>
              </a:extLst>
            </p:cNvPr>
            <p:cNvSpPr/>
            <p:nvPr/>
          </p:nvSpPr>
          <p:spPr>
            <a:xfrm>
              <a:off x="43516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1977;p56">
              <a:extLst>
                <a:ext uri="{FF2B5EF4-FFF2-40B4-BE49-F238E27FC236}">
                  <a16:creationId xmlns:a16="http://schemas.microsoft.com/office/drawing/2014/main" id="{688B08BE-2927-4DFB-BA03-C1683834F094}"/>
                </a:ext>
              </a:extLst>
            </p:cNvPr>
            <p:cNvSpPr/>
            <p:nvPr/>
          </p:nvSpPr>
          <p:spPr>
            <a:xfrm>
              <a:off x="43516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1978;p56">
              <a:extLst>
                <a:ext uri="{FF2B5EF4-FFF2-40B4-BE49-F238E27FC236}">
                  <a16:creationId xmlns:a16="http://schemas.microsoft.com/office/drawing/2014/main" id="{8701F828-11EE-4CCF-A389-E0FB6991A88F}"/>
                </a:ext>
              </a:extLst>
            </p:cNvPr>
            <p:cNvSpPr/>
            <p:nvPr/>
          </p:nvSpPr>
          <p:spPr>
            <a:xfrm>
              <a:off x="3970950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1979;p56">
              <a:extLst>
                <a:ext uri="{FF2B5EF4-FFF2-40B4-BE49-F238E27FC236}">
                  <a16:creationId xmlns:a16="http://schemas.microsoft.com/office/drawing/2014/main" id="{AC2E2CFF-C6FE-4837-8AE4-032FC119582F}"/>
                </a:ext>
              </a:extLst>
            </p:cNvPr>
            <p:cNvSpPr/>
            <p:nvPr/>
          </p:nvSpPr>
          <p:spPr>
            <a:xfrm>
              <a:off x="39709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1980;p56">
              <a:extLst>
                <a:ext uri="{FF2B5EF4-FFF2-40B4-BE49-F238E27FC236}">
                  <a16:creationId xmlns:a16="http://schemas.microsoft.com/office/drawing/2014/main" id="{AD09B845-F7A6-4253-B10C-85382DC3765B}"/>
                </a:ext>
              </a:extLst>
            </p:cNvPr>
            <p:cNvSpPr/>
            <p:nvPr/>
          </p:nvSpPr>
          <p:spPr>
            <a:xfrm>
              <a:off x="36661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1981;p56">
              <a:extLst>
                <a:ext uri="{FF2B5EF4-FFF2-40B4-BE49-F238E27FC236}">
                  <a16:creationId xmlns:a16="http://schemas.microsoft.com/office/drawing/2014/main" id="{A6498921-C8F5-4A3A-B886-91B8B6ED196C}"/>
                </a:ext>
              </a:extLst>
            </p:cNvPr>
            <p:cNvSpPr/>
            <p:nvPr/>
          </p:nvSpPr>
          <p:spPr>
            <a:xfrm>
              <a:off x="37423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1982;p56">
              <a:extLst>
                <a:ext uri="{FF2B5EF4-FFF2-40B4-BE49-F238E27FC236}">
                  <a16:creationId xmlns:a16="http://schemas.microsoft.com/office/drawing/2014/main" id="{A1087395-6837-463A-A371-1C30A282DED0}"/>
                </a:ext>
              </a:extLst>
            </p:cNvPr>
            <p:cNvSpPr/>
            <p:nvPr/>
          </p:nvSpPr>
          <p:spPr>
            <a:xfrm>
              <a:off x="37423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1983;p56">
              <a:extLst>
                <a:ext uri="{FF2B5EF4-FFF2-40B4-BE49-F238E27FC236}">
                  <a16:creationId xmlns:a16="http://schemas.microsoft.com/office/drawing/2014/main" id="{3A025024-8ACB-4219-8D78-578E6E3CCA90}"/>
                </a:ext>
              </a:extLst>
            </p:cNvPr>
            <p:cNvSpPr/>
            <p:nvPr/>
          </p:nvSpPr>
          <p:spPr>
            <a:xfrm>
              <a:off x="38185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1984;p56">
              <a:extLst>
                <a:ext uri="{FF2B5EF4-FFF2-40B4-BE49-F238E27FC236}">
                  <a16:creationId xmlns:a16="http://schemas.microsoft.com/office/drawing/2014/main" id="{CB31881C-58BF-4854-9E10-BF58D8183E96}"/>
                </a:ext>
              </a:extLst>
            </p:cNvPr>
            <p:cNvSpPr/>
            <p:nvPr/>
          </p:nvSpPr>
          <p:spPr>
            <a:xfrm>
              <a:off x="38947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1985;p56">
              <a:extLst>
                <a:ext uri="{FF2B5EF4-FFF2-40B4-BE49-F238E27FC236}">
                  <a16:creationId xmlns:a16="http://schemas.microsoft.com/office/drawing/2014/main" id="{BD573483-798B-44AF-B773-E0A077EE526C}"/>
                </a:ext>
              </a:extLst>
            </p:cNvPr>
            <p:cNvSpPr/>
            <p:nvPr/>
          </p:nvSpPr>
          <p:spPr>
            <a:xfrm>
              <a:off x="38947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1986;p56">
              <a:extLst>
                <a:ext uri="{FF2B5EF4-FFF2-40B4-BE49-F238E27FC236}">
                  <a16:creationId xmlns:a16="http://schemas.microsoft.com/office/drawing/2014/main" id="{AB459DF2-6B56-48D4-953C-7A91BCF93374}"/>
                </a:ext>
              </a:extLst>
            </p:cNvPr>
            <p:cNvSpPr/>
            <p:nvPr/>
          </p:nvSpPr>
          <p:spPr>
            <a:xfrm>
              <a:off x="39709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1987;p56">
              <a:extLst>
                <a:ext uri="{FF2B5EF4-FFF2-40B4-BE49-F238E27FC236}">
                  <a16:creationId xmlns:a16="http://schemas.microsoft.com/office/drawing/2014/main" id="{EF9C10A6-3EA4-48F5-9CF5-D04F5F90F781}"/>
                </a:ext>
              </a:extLst>
            </p:cNvPr>
            <p:cNvSpPr/>
            <p:nvPr/>
          </p:nvSpPr>
          <p:spPr>
            <a:xfrm>
              <a:off x="39709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1988;p56">
              <a:extLst>
                <a:ext uri="{FF2B5EF4-FFF2-40B4-BE49-F238E27FC236}">
                  <a16:creationId xmlns:a16="http://schemas.microsoft.com/office/drawing/2014/main" id="{8E53C031-9E93-4FC7-AD7A-0705EEA3F2E1}"/>
                </a:ext>
              </a:extLst>
            </p:cNvPr>
            <p:cNvSpPr/>
            <p:nvPr/>
          </p:nvSpPr>
          <p:spPr>
            <a:xfrm>
              <a:off x="40469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1989;p56">
              <a:extLst>
                <a:ext uri="{FF2B5EF4-FFF2-40B4-BE49-F238E27FC236}">
                  <a16:creationId xmlns:a16="http://schemas.microsoft.com/office/drawing/2014/main" id="{8B6E484F-919A-49D3-A182-FDAFC4B67882}"/>
                </a:ext>
              </a:extLst>
            </p:cNvPr>
            <p:cNvSpPr/>
            <p:nvPr/>
          </p:nvSpPr>
          <p:spPr>
            <a:xfrm>
              <a:off x="404695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1990;p56">
              <a:extLst>
                <a:ext uri="{FF2B5EF4-FFF2-40B4-BE49-F238E27FC236}">
                  <a16:creationId xmlns:a16="http://schemas.microsoft.com/office/drawing/2014/main" id="{191C56A9-7F55-4A02-8062-A4BDECEA7062}"/>
                </a:ext>
              </a:extLst>
            </p:cNvPr>
            <p:cNvSpPr/>
            <p:nvPr/>
          </p:nvSpPr>
          <p:spPr>
            <a:xfrm>
              <a:off x="40469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1991;p56">
              <a:extLst>
                <a:ext uri="{FF2B5EF4-FFF2-40B4-BE49-F238E27FC236}">
                  <a16:creationId xmlns:a16="http://schemas.microsoft.com/office/drawing/2014/main" id="{8B319A8F-0700-4BC2-A183-04D66858A0E8}"/>
                </a:ext>
              </a:extLst>
            </p:cNvPr>
            <p:cNvSpPr/>
            <p:nvPr/>
          </p:nvSpPr>
          <p:spPr>
            <a:xfrm>
              <a:off x="40469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1992;p56">
              <a:extLst>
                <a:ext uri="{FF2B5EF4-FFF2-40B4-BE49-F238E27FC236}">
                  <a16:creationId xmlns:a16="http://schemas.microsoft.com/office/drawing/2014/main" id="{0936E7C2-1EF7-46FC-A4E0-C4E823A9143E}"/>
                </a:ext>
              </a:extLst>
            </p:cNvPr>
            <p:cNvSpPr/>
            <p:nvPr/>
          </p:nvSpPr>
          <p:spPr>
            <a:xfrm>
              <a:off x="41231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1993;p56">
              <a:extLst>
                <a:ext uri="{FF2B5EF4-FFF2-40B4-BE49-F238E27FC236}">
                  <a16:creationId xmlns:a16="http://schemas.microsoft.com/office/drawing/2014/main" id="{44D15EEF-C2D7-459D-A0A7-EB284EDD7CFF}"/>
                </a:ext>
              </a:extLst>
            </p:cNvPr>
            <p:cNvSpPr/>
            <p:nvPr/>
          </p:nvSpPr>
          <p:spPr>
            <a:xfrm>
              <a:off x="41231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1994;p56">
              <a:extLst>
                <a:ext uri="{FF2B5EF4-FFF2-40B4-BE49-F238E27FC236}">
                  <a16:creationId xmlns:a16="http://schemas.microsoft.com/office/drawing/2014/main" id="{916DA78C-B47B-4443-AD9E-D102C8954823}"/>
                </a:ext>
              </a:extLst>
            </p:cNvPr>
            <p:cNvSpPr/>
            <p:nvPr/>
          </p:nvSpPr>
          <p:spPr>
            <a:xfrm>
              <a:off x="4123175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1995;p56">
              <a:extLst>
                <a:ext uri="{FF2B5EF4-FFF2-40B4-BE49-F238E27FC236}">
                  <a16:creationId xmlns:a16="http://schemas.microsoft.com/office/drawing/2014/main" id="{F0499BA3-ADE0-4F80-8EA5-9ECB5695B0B2}"/>
                </a:ext>
              </a:extLst>
            </p:cNvPr>
            <p:cNvSpPr/>
            <p:nvPr/>
          </p:nvSpPr>
          <p:spPr>
            <a:xfrm>
              <a:off x="41231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1996;p56">
              <a:extLst>
                <a:ext uri="{FF2B5EF4-FFF2-40B4-BE49-F238E27FC236}">
                  <a16:creationId xmlns:a16="http://schemas.microsoft.com/office/drawing/2014/main" id="{B636FBA9-BC48-4E61-AF5C-572CC5178D91}"/>
                </a:ext>
              </a:extLst>
            </p:cNvPr>
            <p:cNvSpPr/>
            <p:nvPr/>
          </p:nvSpPr>
          <p:spPr>
            <a:xfrm>
              <a:off x="41231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1997;p56">
              <a:extLst>
                <a:ext uri="{FF2B5EF4-FFF2-40B4-BE49-F238E27FC236}">
                  <a16:creationId xmlns:a16="http://schemas.microsoft.com/office/drawing/2014/main" id="{5F3F38E3-D99D-489C-856F-746578BB6B15}"/>
                </a:ext>
              </a:extLst>
            </p:cNvPr>
            <p:cNvSpPr/>
            <p:nvPr/>
          </p:nvSpPr>
          <p:spPr>
            <a:xfrm>
              <a:off x="41231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1998;p56">
              <a:extLst>
                <a:ext uri="{FF2B5EF4-FFF2-40B4-BE49-F238E27FC236}">
                  <a16:creationId xmlns:a16="http://schemas.microsoft.com/office/drawing/2014/main" id="{3B008289-8009-4866-8696-8ECAE66EFE92}"/>
                </a:ext>
              </a:extLst>
            </p:cNvPr>
            <p:cNvSpPr/>
            <p:nvPr/>
          </p:nvSpPr>
          <p:spPr>
            <a:xfrm>
              <a:off x="41994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1999;p56">
              <a:extLst>
                <a:ext uri="{FF2B5EF4-FFF2-40B4-BE49-F238E27FC236}">
                  <a16:creationId xmlns:a16="http://schemas.microsoft.com/office/drawing/2014/main" id="{483F6D0C-E207-4F80-ABB0-2CD17894696E}"/>
                </a:ext>
              </a:extLst>
            </p:cNvPr>
            <p:cNvSpPr/>
            <p:nvPr/>
          </p:nvSpPr>
          <p:spPr>
            <a:xfrm>
              <a:off x="41994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2000;p56">
              <a:extLst>
                <a:ext uri="{FF2B5EF4-FFF2-40B4-BE49-F238E27FC236}">
                  <a16:creationId xmlns:a16="http://schemas.microsoft.com/office/drawing/2014/main" id="{2811B6BA-BAE9-468A-A1A7-2A7EF04BA862}"/>
                </a:ext>
              </a:extLst>
            </p:cNvPr>
            <p:cNvSpPr/>
            <p:nvPr/>
          </p:nvSpPr>
          <p:spPr>
            <a:xfrm>
              <a:off x="41994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2001;p56">
              <a:extLst>
                <a:ext uri="{FF2B5EF4-FFF2-40B4-BE49-F238E27FC236}">
                  <a16:creationId xmlns:a16="http://schemas.microsoft.com/office/drawing/2014/main" id="{C6517A69-F299-4D75-A36F-03151E3948C4}"/>
                </a:ext>
              </a:extLst>
            </p:cNvPr>
            <p:cNvSpPr/>
            <p:nvPr/>
          </p:nvSpPr>
          <p:spPr>
            <a:xfrm>
              <a:off x="41994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2002;p56">
              <a:extLst>
                <a:ext uri="{FF2B5EF4-FFF2-40B4-BE49-F238E27FC236}">
                  <a16:creationId xmlns:a16="http://schemas.microsoft.com/office/drawing/2014/main" id="{00A1BA82-B266-416F-8AD1-ED2ED7E59325}"/>
                </a:ext>
              </a:extLst>
            </p:cNvPr>
            <p:cNvSpPr/>
            <p:nvPr/>
          </p:nvSpPr>
          <p:spPr>
            <a:xfrm>
              <a:off x="41994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2003;p56">
              <a:extLst>
                <a:ext uri="{FF2B5EF4-FFF2-40B4-BE49-F238E27FC236}">
                  <a16:creationId xmlns:a16="http://schemas.microsoft.com/office/drawing/2014/main" id="{A5BB11D8-7FD6-438E-A0AB-ED9D489F2DC4}"/>
                </a:ext>
              </a:extLst>
            </p:cNvPr>
            <p:cNvSpPr/>
            <p:nvPr/>
          </p:nvSpPr>
          <p:spPr>
            <a:xfrm>
              <a:off x="41994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2004;p56">
              <a:extLst>
                <a:ext uri="{FF2B5EF4-FFF2-40B4-BE49-F238E27FC236}">
                  <a16:creationId xmlns:a16="http://schemas.microsoft.com/office/drawing/2014/main" id="{B6B6B519-CAA2-463C-8FEB-E13EFBAF002D}"/>
                </a:ext>
              </a:extLst>
            </p:cNvPr>
            <p:cNvSpPr/>
            <p:nvPr/>
          </p:nvSpPr>
          <p:spPr>
            <a:xfrm>
              <a:off x="419940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2005;p56">
              <a:extLst>
                <a:ext uri="{FF2B5EF4-FFF2-40B4-BE49-F238E27FC236}">
                  <a16:creationId xmlns:a16="http://schemas.microsoft.com/office/drawing/2014/main" id="{137B9E29-96EF-46D4-A100-7216058C69D0}"/>
                </a:ext>
              </a:extLst>
            </p:cNvPr>
            <p:cNvSpPr/>
            <p:nvPr/>
          </p:nvSpPr>
          <p:spPr>
            <a:xfrm>
              <a:off x="42756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2006;p56">
              <a:extLst>
                <a:ext uri="{FF2B5EF4-FFF2-40B4-BE49-F238E27FC236}">
                  <a16:creationId xmlns:a16="http://schemas.microsoft.com/office/drawing/2014/main" id="{704EAFD8-D543-456D-AF6D-2B770D188D2F}"/>
                </a:ext>
              </a:extLst>
            </p:cNvPr>
            <p:cNvSpPr/>
            <p:nvPr/>
          </p:nvSpPr>
          <p:spPr>
            <a:xfrm>
              <a:off x="42756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2007;p56">
              <a:extLst>
                <a:ext uri="{FF2B5EF4-FFF2-40B4-BE49-F238E27FC236}">
                  <a16:creationId xmlns:a16="http://schemas.microsoft.com/office/drawing/2014/main" id="{0C744DB2-3838-4DCE-8211-9E4EE36D61F6}"/>
                </a:ext>
              </a:extLst>
            </p:cNvPr>
            <p:cNvSpPr/>
            <p:nvPr/>
          </p:nvSpPr>
          <p:spPr>
            <a:xfrm>
              <a:off x="42756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2008;p56">
              <a:extLst>
                <a:ext uri="{FF2B5EF4-FFF2-40B4-BE49-F238E27FC236}">
                  <a16:creationId xmlns:a16="http://schemas.microsoft.com/office/drawing/2014/main" id="{B0A85289-90D2-40F4-A7AA-5262F6A73B2D}"/>
                </a:ext>
              </a:extLst>
            </p:cNvPr>
            <p:cNvSpPr/>
            <p:nvPr/>
          </p:nvSpPr>
          <p:spPr>
            <a:xfrm>
              <a:off x="42756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2009;p56">
              <a:extLst>
                <a:ext uri="{FF2B5EF4-FFF2-40B4-BE49-F238E27FC236}">
                  <a16:creationId xmlns:a16="http://schemas.microsoft.com/office/drawing/2014/main" id="{744747B3-7F40-4096-B236-9A3D799A8CB3}"/>
                </a:ext>
              </a:extLst>
            </p:cNvPr>
            <p:cNvSpPr/>
            <p:nvPr/>
          </p:nvSpPr>
          <p:spPr>
            <a:xfrm>
              <a:off x="42756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2010;p56">
              <a:extLst>
                <a:ext uri="{FF2B5EF4-FFF2-40B4-BE49-F238E27FC236}">
                  <a16:creationId xmlns:a16="http://schemas.microsoft.com/office/drawing/2014/main" id="{B1C1981F-0A75-4D99-8115-B828761B66E8}"/>
                </a:ext>
              </a:extLst>
            </p:cNvPr>
            <p:cNvSpPr/>
            <p:nvPr/>
          </p:nvSpPr>
          <p:spPr>
            <a:xfrm>
              <a:off x="42756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2011;p56">
              <a:extLst>
                <a:ext uri="{FF2B5EF4-FFF2-40B4-BE49-F238E27FC236}">
                  <a16:creationId xmlns:a16="http://schemas.microsoft.com/office/drawing/2014/main" id="{7F5C8D67-4635-4E65-9C5F-A0F8FAAA61B8}"/>
                </a:ext>
              </a:extLst>
            </p:cNvPr>
            <p:cNvSpPr/>
            <p:nvPr/>
          </p:nvSpPr>
          <p:spPr>
            <a:xfrm>
              <a:off x="42756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2012;p56">
              <a:extLst>
                <a:ext uri="{FF2B5EF4-FFF2-40B4-BE49-F238E27FC236}">
                  <a16:creationId xmlns:a16="http://schemas.microsoft.com/office/drawing/2014/main" id="{5690FD3A-C0A0-464F-BBFE-BAA1266E792F}"/>
                </a:ext>
              </a:extLst>
            </p:cNvPr>
            <p:cNvSpPr/>
            <p:nvPr/>
          </p:nvSpPr>
          <p:spPr>
            <a:xfrm>
              <a:off x="42756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2013;p56">
              <a:extLst>
                <a:ext uri="{FF2B5EF4-FFF2-40B4-BE49-F238E27FC236}">
                  <a16:creationId xmlns:a16="http://schemas.microsoft.com/office/drawing/2014/main" id="{ED579D4B-8C38-441B-9E64-4EEA17A902C3}"/>
                </a:ext>
              </a:extLst>
            </p:cNvPr>
            <p:cNvSpPr/>
            <p:nvPr/>
          </p:nvSpPr>
          <p:spPr>
            <a:xfrm>
              <a:off x="43516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2014;p56">
              <a:extLst>
                <a:ext uri="{FF2B5EF4-FFF2-40B4-BE49-F238E27FC236}">
                  <a16:creationId xmlns:a16="http://schemas.microsoft.com/office/drawing/2014/main" id="{AD7A6AB0-06F1-4893-9F51-C7E98607C3AC}"/>
                </a:ext>
              </a:extLst>
            </p:cNvPr>
            <p:cNvSpPr/>
            <p:nvPr/>
          </p:nvSpPr>
          <p:spPr>
            <a:xfrm>
              <a:off x="44278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2015;p56">
              <a:extLst>
                <a:ext uri="{FF2B5EF4-FFF2-40B4-BE49-F238E27FC236}">
                  <a16:creationId xmlns:a16="http://schemas.microsoft.com/office/drawing/2014/main" id="{2F4B5298-0656-4E94-A175-AC1100442576}"/>
                </a:ext>
              </a:extLst>
            </p:cNvPr>
            <p:cNvSpPr/>
            <p:nvPr/>
          </p:nvSpPr>
          <p:spPr>
            <a:xfrm>
              <a:off x="44278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2016;p56">
              <a:extLst>
                <a:ext uri="{FF2B5EF4-FFF2-40B4-BE49-F238E27FC236}">
                  <a16:creationId xmlns:a16="http://schemas.microsoft.com/office/drawing/2014/main" id="{68C1F95D-8103-45D6-A99E-3F7A83A26617}"/>
                </a:ext>
              </a:extLst>
            </p:cNvPr>
            <p:cNvSpPr/>
            <p:nvPr/>
          </p:nvSpPr>
          <p:spPr>
            <a:xfrm>
              <a:off x="44278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2017;p56">
              <a:extLst>
                <a:ext uri="{FF2B5EF4-FFF2-40B4-BE49-F238E27FC236}">
                  <a16:creationId xmlns:a16="http://schemas.microsoft.com/office/drawing/2014/main" id="{7D959450-A637-4D6A-9A68-5C53BD63A5B2}"/>
                </a:ext>
              </a:extLst>
            </p:cNvPr>
            <p:cNvSpPr/>
            <p:nvPr/>
          </p:nvSpPr>
          <p:spPr>
            <a:xfrm>
              <a:off x="44278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2018;p56">
              <a:extLst>
                <a:ext uri="{FF2B5EF4-FFF2-40B4-BE49-F238E27FC236}">
                  <a16:creationId xmlns:a16="http://schemas.microsoft.com/office/drawing/2014/main" id="{6974F1B6-DF0B-49CE-8E9B-406B5F3CEDC1}"/>
                </a:ext>
              </a:extLst>
            </p:cNvPr>
            <p:cNvSpPr/>
            <p:nvPr/>
          </p:nvSpPr>
          <p:spPr>
            <a:xfrm>
              <a:off x="44278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2019;p56">
              <a:extLst>
                <a:ext uri="{FF2B5EF4-FFF2-40B4-BE49-F238E27FC236}">
                  <a16:creationId xmlns:a16="http://schemas.microsoft.com/office/drawing/2014/main" id="{1D68B070-AF14-4AEB-A430-C3F1A5C5F713}"/>
                </a:ext>
              </a:extLst>
            </p:cNvPr>
            <p:cNvSpPr/>
            <p:nvPr/>
          </p:nvSpPr>
          <p:spPr>
            <a:xfrm>
              <a:off x="44278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2020;p56">
              <a:extLst>
                <a:ext uri="{FF2B5EF4-FFF2-40B4-BE49-F238E27FC236}">
                  <a16:creationId xmlns:a16="http://schemas.microsoft.com/office/drawing/2014/main" id="{CD2E48BD-2768-48CB-BCF8-7F42A142C4B4}"/>
                </a:ext>
              </a:extLst>
            </p:cNvPr>
            <p:cNvSpPr/>
            <p:nvPr/>
          </p:nvSpPr>
          <p:spPr>
            <a:xfrm>
              <a:off x="44278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2021;p56">
              <a:extLst>
                <a:ext uri="{FF2B5EF4-FFF2-40B4-BE49-F238E27FC236}">
                  <a16:creationId xmlns:a16="http://schemas.microsoft.com/office/drawing/2014/main" id="{6E57DB35-8B9D-4D42-A880-6F4CD1812D80}"/>
                </a:ext>
              </a:extLst>
            </p:cNvPr>
            <p:cNvSpPr/>
            <p:nvPr/>
          </p:nvSpPr>
          <p:spPr>
            <a:xfrm>
              <a:off x="44278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2022;p56">
              <a:extLst>
                <a:ext uri="{FF2B5EF4-FFF2-40B4-BE49-F238E27FC236}">
                  <a16:creationId xmlns:a16="http://schemas.microsoft.com/office/drawing/2014/main" id="{D1D3E8BE-3738-45DD-B8F1-E7CC3980F359}"/>
                </a:ext>
              </a:extLst>
            </p:cNvPr>
            <p:cNvSpPr/>
            <p:nvPr/>
          </p:nvSpPr>
          <p:spPr>
            <a:xfrm>
              <a:off x="4427825" y="1571400"/>
              <a:ext cx="62350" cy="53250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2023;p56">
              <a:extLst>
                <a:ext uri="{FF2B5EF4-FFF2-40B4-BE49-F238E27FC236}">
                  <a16:creationId xmlns:a16="http://schemas.microsoft.com/office/drawing/2014/main" id="{682D64FF-A5F8-4167-B3C9-4ECF1ADEE45F}"/>
                </a:ext>
              </a:extLst>
            </p:cNvPr>
            <p:cNvSpPr/>
            <p:nvPr/>
          </p:nvSpPr>
          <p:spPr>
            <a:xfrm>
              <a:off x="43516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2024;p56">
              <a:extLst>
                <a:ext uri="{FF2B5EF4-FFF2-40B4-BE49-F238E27FC236}">
                  <a16:creationId xmlns:a16="http://schemas.microsoft.com/office/drawing/2014/main" id="{67051CC1-4E8D-4EB6-A08C-ACDEF720572B}"/>
                </a:ext>
              </a:extLst>
            </p:cNvPr>
            <p:cNvSpPr/>
            <p:nvPr/>
          </p:nvSpPr>
          <p:spPr>
            <a:xfrm>
              <a:off x="42756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2025;p56">
              <a:extLst>
                <a:ext uri="{FF2B5EF4-FFF2-40B4-BE49-F238E27FC236}">
                  <a16:creationId xmlns:a16="http://schemas.microsoft.com/office/drawing/2014/main" id="{452AA21F-888A-4C8E-AF9F-4182D86DF24C}"/>
                </a:ext>
              </a:extLst>
            </p:cNvPr>
            <p:cNvSpPr/>
            <p:nvPr/>
          </p:nvSpPr>
          <p:spPr>
            <a:xfrm>
              <a:off x="42756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2026;p56">
              <a:extLst>
                <a:ext uri="{FF2B5EF4-FFF2-40B4-BE49-F238E27FC236}">
                  <a16:creationId xmlns:a16="http://schemas.microsoft.com/office/drawing/2014/main" id="{59B5B50A-3215-4173-8DCD-3ED3CF017786}"/>
                </a:ext>
              </a:extLst>
            </p:cNvPr>
            <p:cNvSpPr/>
            <p:nvPr/>
          </p:nvSpPr>
          <p:spPr>
            <a:xfrm>
              <a:off x="41994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2027;p56">
              <a:extLst>
                <a:ext uri="{FF2B5EF4-FFF2-40B4-BE49-F238E27FC236}">
                  <a16:creationId xmlns:a16="http://schemas.microsoft.com/office/drawing/2014/main" id="{6BEF25BF-9913-403A-AF6C-08DB9C4A53BF}"/>
                </a:ext>
              </a:extLst>
            </p:cNvPr>
            <p:cNvSpPr/>
            <p:nvPr/>
          </p:nvSpPr>
          <p:spPr>
            <a:xfrm>
              <a:off x="41994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2028;p56">
              <a:extLst>
                <a:ext uri="{FF2B5EF4-FFF2-40B4-BE49-F238E27FC236}">
                  <a16:creationId xmlns:a16="http://schemas.microsoft.com/office/drawing/2014/main" id="{9937DE76-BADE-46D8-AAE2-C125C46416CF}"/>
                </a:ext>
              </a:extLst>
            </p:cNvPr>
            <p:cNvSpPr/>
            <p:nvPr/>
          </p:nvSpPr>
          <p:spPr>
            <a:xfrm>
              <a:off x="41994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2029;p56">
              <a:extLst>
                <a:ext uri="{FF2B5EF4-FFF2-40B4-BE49-F238E27FC236}">
                  <a16:creationId xmlns:a16="http://schemas.microsoft.com/office/drawing/2014/main" id="{61ECE1EA-0BC0-4AE2-BDE2-DDFE34867841}"/>
                </a:ext>
              </a:extLst>
            </p:cNvPr>
            <p:cNvSpPr/>
            <p:nvPr/>
          </p:nvSpPr>
          <p:spPr>
            <a:xfrm>
              <a:off x="41994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2030;p56">
              <a:extLst>
                <a:ext uri="{FF2B5EF4-FFF2-40B4-BE49-F238E27FC236}">
                  <a16:creationId xmlns:a16="http://schemas.microsoft.com/office/drawing/2014/main" id="{FB8CE20C-6B93-4D2F-990F-4801A072E99C}"/>
                </a:ext>
              </a:extLst>
            </p:cNvPr>
            <p:cNvSpPr/>
            <p:nvPr/>
          </p:nvSpPr>
          <p:spPr>
            <a:xfrm>
              <a:off x="41231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2031;p56">
              <a:extLst>
                <a:ext uri="{FF2B5EF4-FFF2-40B4-BE49-F238E27FC236}">
                  <a16:creationId xmlns:a16="http://schemas.microsoft.com/office/drawing/2014/main" id="{FEA100E8-0319-449A-B0F5-67020A843205}"/>
                </a:ext>
              </a:extLst>
            </p:cNvPr>
            <p:cNvSpPr/>
            <p:nvPr/>
          </p:nvSpPr>
          <p:spPr>
            <a:xfrm>
              <a:off x="41231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2032;p56">
              <a:extLst>
                <a:ext uri="{FF2B5EF4-FFF2-40B4-BE49-F238E27FC236}">
                  <a16:creationId xmlns:a16="http://schemas.microsoft.com/office/drawing/2014/main" id="{B0513FA0-60C2-4104-8643-BEF60379D529}"/>
                </a:ext>
              </a:extLst>
            </p:cNvPr>
            <p:cNvSpPr/>
            <p:nvPr/>
          </p:nvSpPr>
          <p:spPr>
            <a:xfrm>
              <a:off x="41231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2033;p56">
              <a:extLst>
                <a:ext uri="{FF2B5EF4-FFF2-40B4-BE49-F238E27FC236}">
                  <a16:creationId xmlns:a16="http://schemas.microsoft.com/office/drawing/2014/main" id="{ED4BF942-25FE-40D9-AA40-D7B9C5BF395F}"/>
                </a:ext>
              </a:extLst>
            </p:cNvPr>
            <p:cNvSpPr/>
            <p:nvPr/>
          </p:nvSpPr>
          <p:spPr>
            <a:xfrm>
              <a:off x="41231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2034;p56">
              <a:extLst>
                <a:ext uri="{FF2B5EF4-FFF2-40B4-BE49-F238E27FC236}">
                  <a16:creationId xmlns:a16="http://schemas.microsoft.com/office/drawing/2014/main" id="{643F7142-A02E-49D3-864C-DBAC868C206B}"/>
                </a:ext>
              </a:extLst>
            </p:cNvPr>
            <p:cNvSpPr/>
            <p:nvPr/>
          </p:nvSpPr>
          <p:spPr>
            <a:xfrm>
              <a:off x="41231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2035;p56">
              <a:extLst>
                <a:ext uri="{FF2B5EF4-FFF2-40B4-BE49-F238E27FC236}">
                  <a16:creationId xmlns:a16="http://schemas.microsoft.com/office/drawing/2014/main" id="{4712BE62-E973-425F-BC7B-0CB8E13B9601}"/>
                </a:ext>
              </a:extLst>
            </p:cNvPr>
            <p:cNvSpPr/>
            <p:nvPr/>
          </p:nvSpPr>
          <p:spPr>
            <a:xfrm>
              <a:off x="41231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2036;p56">
              <a:extLst>
                <a:ext uri="{FF2B5EF4-FFF2-40B4-BE49-F238E27FC236}">
                  <a16:creationId xmlns:a16="http://schemas.microsoft.com/office/drawing/2014/main" id="{CFBC051D-4265-45A2-9E99-77F8F7D9C9B5}"/>
                </a:ext>
              </a:extLst>
            </p:cNvPr>
            <p:cNvSpPr/>
            <p:nvPr/>
          </p:nvSpPr>
          <p:spPr>
            <a:xfrm>
              <a:off x="40469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2037;p56">
              <a:extLst>
                <a:ext uri="{FF2B5EF4-FFF2-40B4-BE49-F238E27FC236}">
                  <a16:creationId xmlns:a16="http://schemas.microsoft.com/office/drawing/2014/main" id="{DC68A4FD-F627-4EE4-83A1-6C0F31209786}"/>
                </a:ext>
              </a:extLst>
            </p:cNvPr>
            <p:cNvSpPr/>
            <p:nvPr/>
          </p:nvSpPr>
          <p:spPr>
            <a:xfrm>
              <a:off x="40469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2038;p56">
              <a:extLst>
                <a:ext uri="{FF2B5EF4-FFF2-40B4-BE49-F238E27FC236}">
                  <a16:creationId xmlns:a16="http://schemas.microsoft.com/office/drawing/2014/main" id="{D7D04E5E-FD86-4822-8D80-7448912DABAD}"/>
                </a:ext>
              </a:extLst>
            </p:cNvPr>
            <p:cNvSpPr/>
            <p:nvPr/>
          </p:nvSpPr>
          <p:spPr>
            <a:xfrm>
              <a:off x="40469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2039;p56">
              <a:extLst>
                <a:ext uri="{FF2B5EF4-FFF2-40B4-BE49-F238E27FC236}">
                  <a16:creationId xmlns:a16="http://schemas.microsoft.com/office/drawing/2014/main" id="{AA8F763C-BB4B-44C7-8379-8C12B18AB719}"/>
                </a:ext>
              </a:extLst>
            </p:cNvPr>
            <p:cNvSpPr/>
            <p:nvPr/>
          </p:nvSpPr>
          <p:spPr>
            <a:xfrm>
              <a:off x="40469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2040;p56">
              <a:extLst>
                <a:ext uri="{FF2B5EF4-FFF2-40B4-BE49-F238E27FC236}">
                  <a16:creationId xmlns:a16="http://schemas.microsoft.com/office/drawing/2014/main" id="{F1EF234E-5F61-4B49-A821-E04FA2E3703A}"/>
                </a:ext>
              </a:extLst>
            </p:cNvPr>
            <p:cNvSpPr/>
            <p:nvPr/>
          </p:nvSpPr>
          <p:spPr>
            <a:xfrm>
              <a:off x="40469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2041;p56">
              <a:extLst>
                <a:ext uri="{FF2B5EF4-FFF2-40B4-BE49-F238E27FC236}">
                  <a16:creationId xmlns:a16="http://schemas.microsoft.com/office/drawing/2014/main" id="{1970A269-9177-4013-AB91-B16CE2DB79BB}"/>
                </a:ext>
              </a:extLst>
            </p:cNvPr>
            <p:cNvSpPr/>
            <p:nvPr/>
          </p:nvSpPr>
          <p:spPr>
            <a:xfrm>
              <a:off x="404695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2042;p56">
              <a:extLst>
                <a:ext uri="{FF2B5EF4-FFF2-40B4-BE49-F238E27FC236}">
                  <a16:creationId xmlns:a16="http://schemas.microsoft.com/office/drawing/2014/main" id="{1A2B1F98-4968-43BA-9CE9-C2A7001C2B6B}"/>
                </a:ext>
              </a:extLst>
            </p:cNvPr>
            <p:cNvSpPr/>
            <p:nvPr/>
          </p:nvSpPr>
          <p:spPr>
            <a:xfrm>
              <a:off x="40469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043;p56">
              <a:extLst>
                <a:ext uri="{FF2B5EF4-FFF2-40B4-BE49-F238E27FC236}">
                  <a16:creationId xmlns:a16="http://schemas.microsoft.com/office/drawing/2014/main" id="{0643D1E7-2AEB-42DA-9CA6-23B2E7209910}"/>
                </a:ext>
              </a:extLst>
            </p:cNvPr>
            <p:cNvSpPr/>
            <p:nvPr/>
          </p:nvSpPr>
          <p:spPr>
            <a:xfrm>
              <a:off x="40469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044;p56">
              <a:extLst>
                <a:ext uri="{FF2B5EF4-FFF2-40B4-BE49-F238E27FC236}">
                  <a16:creationId xmlns:a16="http://schemas.microsoft.com/office/drawing/2014/main" id="{1A326071-5267-4FFA-AF92-7D72BD35CC4B}"/>
                </a:ext>
              </a:extLst>
            </p:cNvPr>
            <p:cNvSpPr/>
            <p:nvPr/>
          </p:nvSpPr>
          <p:spPr>
            <a:xfrm>
              <a:off x="39709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045;p56">
              <a:extLst>
                <a:ext uri="{FF2B5EF4-FFF2-40B4-BE49-F238E27FC236}">
                  <a16:creationId xmlns:a16="http://schemas.microsoft.com/office/drawing/2014/main" id="{94D58E79-625D-4B21-BE33-FF2017FD3BBE}"/>
                </a:ext>
              </a:extLst>
            </p:cNvPr>
            <p:cNvSpPr/>
            <p:nvPr/>
          </p:nvSpPr>
          <p:spPr>
            <a:xfrm>
              <a:off x="39709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046;p56">
              <a:extLst>
                <a:ext uri="{FF2B5EF4-FFF2-40B4-BE49-F238E27FC236}">
                  <a16:creationId xmlns:a16="http://schemas.microsoft.com/office/drawing/2014/main" id="{B2157522-3667-447C-BDB6-B0D3EF9E9EB8}"/>
                </a:ext>
              </a:extLst>
            </p:cNvPr>
            <p:cNvSpPr/>
            <p:nvPr/>
          </p:nvSpPr>
          <p:spPr>
            <a:xfrm>
              <a:off x="39709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047;p56">
              <a:extLst>
                <a:ext uri="{FF2B5EF4-FFF2-40B4-BE49-F238E27FC236}">
                  <a16:creationId xmlns:a16="http://schemas.microsoft.com/office/drawing/2014/main" id="{2B1723A6-596B-474D-8511-312384A0F127}"/>
                </a:ext>
              </a:extLst>
            </p:cNvPr>
            <p:cNvSpPr/>
            <p:nvPr/>
          </p:nvSpPr>
          <p:spPr>
            <a:xfrm>
              <a:off x="39709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048;p56">
              <a:extLst>
                <a:ext uri="{FF2B5EF4-FFF2-40B4-BE49-F238E27FC236}">
                  <a16:creationId xmlns:a16="http://schemas.microsoft.com/office/drawing/2014/main" id="{70448E14-F47E-4FF7-9419-3304387DD80A}"/>
                </a:ext>
              </a:extLst>
            </p:cNvPr>
            <p:cNvSpPr/>
            <p:nvPr/>
          </p:nvSpPr>
          <p:spPr>
            <a:xfrm>
              <a:off x="39709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049;p56">
              <a:extLst>
                <a:ext uri="{FF2B5EF4-FFF2-40B4-BE49-F238E27FC236}">
                  <a16:creationId xmlns:a16="http://schemas.microsoft.com/office/drawing/2014/main" id="{2EED471A-AFD0-41C5-84CB-2DDC62EA2D4B}"/>
                </a:ext>
              </a:extLst>
            </p:cNvPr>
            <p:cNvSpPr/>
            <p:nvPr/>
          </p:nvSpPr>
          <p:spPr>
            <a:xfrm>
              <a:off x="39709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050;p56">
              <a:extLst>
                <a:ext uri="{FF2B5EF4-FFF2-40B4-BE49-F238E27FC236}">
                  <a16:creationId xmlns:a16="http://schemas.microsoft.com/office/drawing/2014/main" id="{94BBC88A-36F4-4E02-88EA-78ACEADAC42F}"/>
                </a:ext>
              </a:extLst>
            </p:cNvPr>
            <p:cNvSpPr/>
            <p:nvPr/>
          </p:nvSpPr>
          <p:spPr>
            <a:xfrm>
              <a:off x="39709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051;p56">
              <a:extLst>
                <a:ext uri="{FF2B5EF4-FFF2-40B4-BE49-F238E27FC236}">
                  <a16:creationId xmlns:a16="http://schemas.microsoft.com/office/drawing/2014/main" id="{EB5923B1-2109-4D58-B14E-B480FA0F0014}"/>
                </a:ext>
              </a:extLst>
            </p:cNvPr>
            <p:cNvSpPr/>
            <p:nvPr/>
          </p:nvSpPr>
          <p:spPr>
            <a:xfrm>
              <a:off x="39709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052;p56">
              <a:extLst>
                <a:ext uri="{FF2B5EF4-FFF2-40B4-BE49-F238E27FC236}">
                  <a16:creationId xmlns:a16="http://schemas.microsoft.com/office/drawing/2014/main" id="{3D170367-583C-4DC9-9566-AD52F04732A3}"/>
                </a:ext>
              </a:extLst>
            </p:cNvPr>
            <p:cNvSpPr/>
            <p:nvPr/>
          </p:nvSpPr>
          <p:spPr>
            <a:xfrm>
              <a:off x="39709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053;p56">
              <a:extLst>
                <a:ext uri="{FF2B5EF4-FFF2-40B4-BE49-F238E27FC236}">
                  <a16:creationId xmlns:a16="http://schemas.microsoft.com/office/drawing/2014/main" id="{BAA35BF5-FD74-4409-927D-4CA2AAE93252}"/>
                </a:ext>
              </a:extLst>
            </p:cNvPr>
            <p:cNvSpPr/>
            <p:nvPr/>
          </p:nvSpPr>
          <p:spPr>
            <a:xfrm>
              <a:off x="38947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054;p56">
              <a:extLst>
                <a:ext uri="{FF2B5EF4-FFF2-40B4-BE49-F238E27FC236}">
                  <a16:creationId xmlns:a16="http://schemas.microsoft.com/office/drawing/2014/main" id="{1143528B-FE4E-48F6-9B6A-6BADD4BE9724}"/>
                </a:ext>
              </a:extLst>
            </p:cNvPr>
            <p:cNvSpPr/>
            <p:nvPr/>
          </p:nvSpPr>
          <p:spPr>
            <a:xfrm>
              <a:off x="38947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055;p56">
              <a:extLst>
                <a:ext uri="{FF2B5EF4-FFF2-40B4-BE49-F238E27FC236}">
                  <a16:creationId xmlns:a16="http://schemas.microsoft.com/office/drawing/2014/main" id="{4A78E945-4F3A-438A-8E15-4E062D480FF6}"/>
                </a:ext>
              </a:extLst>
            </p:cNvPr>
            <p:cNvSpPr/>
            <p:nvPr/>
          </p:nvSpPr>
          <p:spPr>
            <a:xfrm>
              <a:off x="38947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056;p56">
              <a:extLst>
                <a:ext uri="{FF2B5EF4-FFF2-40B4-BE49-F238E27FC236}">
                  <a16:creationId xmlns:a16="http://schemas.microsoft.com/office/drawing/2014/main" id="{548ACA57-765C-427B-BF27-1E370D5E2C83}"/>
                </a:ext>
              </a:extLst>
            </p:cNvPr>
            <p:cNvSpPr/>
            <p:nvPr/>
          </p:nvSpPr>
          <p:spPr>
            <a:xfrm>
              <a:off x="38947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057;p56">
              <a:extLst>
                <a:ext uri="{FF2B5EF4-FFF2-40B4-BE49-F238E27FC236}">
                  <a16:creationId xmlns:a16="http://schemas.microsoft.com/office/drawing/2014/main" id="{255AA753-3FB0-461E-B0F9-2EA89F7A3BD0}"/>
                </a:ext>
              </a:extLst>
            </p:cNvPr>
            <p:cNvSpPr/>
            <p:nvPr/>
          </p:nvSpPr>
          <p:spPr>
            <a:xfrm>
              <a:off x="38947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058;p56">
              <a:extLst>
                <a:ext uri="{FF2B5EF4-FFF2-40B4-BE49-F238E27FC236}">
                  <a16:creationId xmlns:a16="http://schemas.microsoft.com/office/drawing/2014/main" id="{0890D1C1-0C2F-4C82-AAB2-DFD445E534F6}"/>
                </a:ext>
              </a:extLst>
            </p:cNvPr>
            <p:cNvSpPr/>
            <p:nvPr/>
          </p:nvSpPr>
          <p:spPr>
            <a:xfrm>
              <a:off x="3894725" y="1571400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059;p56">
              <a:extLst>
                <a:ext uri="{FF2B5EF4-FFF2-40B4-BE49-F238E27FC236}">
                  <a16:creationId xmlns:a16="http://schemas.microsoft.com/office/drawing/2014/main" id="{5CF98333-2559-4196-B300-86CC35D624A9}"/>
                </a:ext>
              </a:extLst>
            </p:cNvPr>
            <p:cNvSpPr/>
            <p:nvPr/>
          </p:nvSpPr>
          <p:spPr>
            <a:xfrm>
              <a:off x="38947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060;p56">
              <a:extLst>
                <a:ext uri="{FF2B5EF4-FFF2-40B4-BE49-F238E27FC236}">
                  <a16:creationId xmlns:a16="http://schemas.microsoft.com/office/drawing/2014/main" id="{09414EF4-0998-4CE6-A87E-26E9549EA68D}"/>
                </a:ext>
              </a:extLst>
            </p:cNvPr>
            <p:cNvSpPr/>
            <p:nvPr/>
          </p:nvSpPr>
          <p:spPr>
            <a:xfrm>
              <a:off x="38947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061;p56">
              <a:extLst>
                <a:ext uri="{FF2B5EF4-FFF2-40B4-BE49-F238E27FC236}">
                  <a16:creationId xmlns:a16="http://schemas.microsoft.com/office/drawing/2014/main" id="{370CFB68-FCEB-43A4-BBB1-3E995DD17EA7}"/>
                </a:ext>
              </a:extLst>
            </p:cNvPr>
            <p:cNvSpPr/>
            <p:nvPr/>
          </p:nvSpPr>
          <p:spPr>
            <a:xfrm>
              <a:off x="38947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062;p56">
              <a:extLst>
                <a:ext uri="{FF2B5EF4-FFF2-40B4-BE49-F238E27FC236}">
                  <a16:creationId xmlns:a16="http://schemas.microsoft.com/office/drawing/2014/main" id="{0BBBFAAC-48EA-4FF9-A4D1-5CB23348D6D4}"/>
                </a:ext>
              </a:extLst>
            </p:cNvPr>
            <p:cNvSpPr/>
            <p:nvPr/>
          </p:nvSpPr>
          <p:spPr>
            <a:xfrm>
              <a:off x="38947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063;p56">
              <a:extLst>
                <a:ext uri="{FF2B5EF4-FFF2-40B4-BE49-F238E27FC236}">
                  <a16:creationId xmlns:a16="http://schemas.microsoft.com/office/drawing/2014/main" id="{CCF71A4B-BD95-4968-9C60-253D42FF2D7C}"/>
                </a:ext>
              </a:extLst>
            </p:cNvPr>
            <p:cNvSpPr/>
            <p:nvPr/>
          </p:nvSpPr>
          <p:spPr>
            <a:xfrm>
              <a:off x="38185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064;p56">
              <a:extLst>
                <a:ext uri="{FF2B5EF4-FFF2-40B4-BE49-F238E27FC236}">
                  <a16:creationId xmlns:a16="http://schemas.microsoft.com/office/drawing/2014/main" id="{4F749BF9-7E4F-4E39-B73A-EA12453CC2C9}"/>
                </a:ext>
              </a:extLst>
            </p:cNvPr>
            <p:cNvSpPr/>
            <p:nvPr/>
          </p:nvSpPr>
          <p:spPr>
            <a:xfrm>
              <a:off x="38185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065;p56">
              <a:extLst>
                <a:ext uri="{FF2B5EF4-FFF2-40B4-BE49-F238E27FC236}">
                  <a16:creationId xmlns:a16="http://schemas.microsoft.com/office/drawing/2014/main" id="{14189E11-61BF-424E-8514-E5286079617B}"/>
                </a:ext>
              </a:extLst>
            </p:cNvPr>
            <p:cNvSpPr/>
            <p:nvPr/>
          </p:nvSpPr>
          <p:spPr>
            <a:xfrm>
              <a:off x="38185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066;p56">
              <a:extLst>
                <a:ext uri="{FF2B5EF4-FFF2-40B4-BE49-F238E27FC236}">
                  <a16:creationId xmlns:a16="http://schemas.microsoft.com/office/drawing/2014/main" id="{D2DDFACE-6EA1-43D1-9BD5-46EC33158A36}"/>
                </a:ext>
              </a:extLst>
            </p:cNvPr>
            <p:cNvSpPr/>
            <p:nvPr/>
          </p:nvSpPr>
          <p:spPr>
            <a:xfrm>
              <a:off x="38185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067;p56">
              <a:extLst>
                <a:ext uri="{FF2B5EF4-FFF2-40B4-BE49-F238E27FC236}">
                  <a16:creationId xmlns:a16="http://schemas.microsoft.com/office/drawing/2014/main" id="{9C685D89-761A-4B15-8761-7B97C3CBEEF4}"/>
                </a:ext>
              </a:extLst>
            </p:cNvPr>
            <p:cNvSpPr/>
            <p:nvPr/>
          </p:nvSpPr>
          <p:spPr>
            <a:xfrm>
              <a:off x="38185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068;p56">
              <a:extLst>
                <a:ext uri="{FF2B5EF4-FFF2-40B4-BE49-F238E27FC236}">
                  <a16:creationId xmlns:a16="http://schemas.microsoft.com/office/drawing/2014/main" id="{840C5153-808D-4960-AFE0-ECEF3F8419E6}"/>
                </a:ext>
              </a:extLst>
            </p:cNvPr>
            <p:cNvSpPr/>
            <p:nvPr/>
          </p:nvSpPr>
          <p:spPr>
            <a:xfrm>
              <a:off x="38185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069;p56">
              <a:extLst>
                <a:ext uri="{FF2B5EF4-FFF2-40B4-BE49-F238E27FC236}">
                  <a16:creationId xmlns:a16="http://schemas.microsoft.com/office/drawing/2014/main" id="{6263895F-DE7A-40C8-82DA-699599C36751}"/>
                </a:ext>
              </a:extLst>
            </p:cNvPr>
            <p:cNvSpPr/>
            <p:nvPr/>
          </p:nvSpPr>
          <p:spPr>
            <a:xfrm>
              <a:off x="38185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070;p56">
              <a:extLst>
                <a:ext uri="{FF2B5EF4-FFF2-40B4-BE49-F238E27FC236}">
                  <a16:creationId xmlns:a16="http://schemas.microsoft.com/office/drawing/2014/main" id="{3E4687DD-BA19-4722-9AA2-3F00E5ECFBD7}"/>
                </a:ext>
              </a:extLst>
            </p:cNvPr>
            <p:cNvSpPr/>
            <p:nvPr/>
          </p:nvSpPr>
          <p:spPr>
            <a:xfrm>
              <a:off x="38185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071;p56">
              <a:extLst>
                <a:ext uri="{FF2B5EF4-FFF2-40B4-BE49-F238E27FC236}">
                  <a16:creationId xmlns:a16="http://schemas.microsoft.com/office/drawing/2014/main" id="{6DFBEEA3-BF58-4293-B484-A4CDCAEB4724}"/>
                </a:ext>
              </a:extLst>
            </p:cNvPr>
            <p:cNvSpPr/>
            <p:nvPr/>
          </p:nvSpPr>
          <p:spPr>
            <a:xfrm>
              <a:off x="38185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072;p56">
              <a:extLst>
                <a:ext uri="{FF2B5EF4-FFF2-40B4-BE49-F238E27FC236}">
                  <a16:creationId xmlns:a16="http://schemas.microsoft.com/office/drawing/2014/main" id="{B405637A-E7DB-4898-9AC1-FF28963A1A58}"/>
                </a:ext>
              </a:extLst>
            </p:cNvPr>
            <p:cNvSpPr/>
            <p:nvPr/>
          </p:nvSpPr>
          <p:spPr>
            <a:xfrm>
              <a:off x="381852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073;p56">
              <a:extLst>
                <a:ext uri="{FF2B5EF4-FFF2-40B4-BE49-F238E27FC236}">
                  <a16:creationId xmlns:a16="http://schemas.microsoft.com/office/drawing/2014/main" id="{36E9208C-E295-4047-B48B-6EA229A30C8A}"/>
                </a:ext>
              </a:extLst>
            </p:cNvPr>
            <p:cNvSpPr/>
            <p:nvPr/>
          </p:nvSpPr>
          <p:spPr>
            <a:xfrm>
              <a:off x="38185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074;p56">
              <a:extLst>
                <a:ext uri="{FF2B5EF4-FFF2-40B4-BE49-F238E27FC236}">
                  <a16:creationId xmlns:a16="http://schemas.microsoft.com/office/drawing/2014/main" id="{D0A88780-F5F8-4C91-AB46-D1DDEDFFC0EE}"/>
                </a:ext>
              </a:extLst>
            </p:cNvPr>
            <p:cNvSpPr/>
            <p:nvPr/>
          </p:nvSpPr>
          <p:spPr>
            <a:xfrm>
              <a:off x="37423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075;p56">
              <a:extLst>
                <a:ext uri="{FF2B5EF4-FFF2-40B4-BE49-F238E27FC236}">
                  <a16:creationId xmlns:a16="http://schemas.microsoft.com/office/drawing/2014/main" id="{DC47C751-D9B4-419B-A455-EC6E4C244FBC}"/>
                </a:ext>
              </a:extLst>
            </p:cNvPr>
            <p:cNvSpPr/>
            <p:nvPr/>
          </p:nvSpPr>
          <p:spPr>
            <a:xfrm>
              <a:off x="37423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076;p56">
              <a:extLst>
                <a:ext uri="{FF2B5EF4-FFF2-40B4-BE49-F238E27FC236}">
                  <a16:creationId xmlns:a16="http://schemas.microsoft.com/office/drawing/2014/main" id="{457E915F-5245-42A8-BC38-BC8CE92D5852}"/>
                </a:ext>
              </a:extLst>
            </p:cNvPr>
            <p:cNvSpPr/>
            <p:nvPr/>
          </p:nvSpPr>
          <p:spPr>
            <a:xfrm>
              <a:off x="374230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5"/>
                    <a:pt x="528" y="2132"/>
                    <a:pt x="1076" y="2132"/>
                  </a:cubicBezTo>
                  <a:cubicBezTo>
                    <a:pt x="1335" y="2132"/>
                    <a:pt x="1599" y="2036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077;p56">
              <a:extLst>
                <a:ext uri="{FF2B5EF4-FFF2-40B4-BE49-F238E27FC236}">
                  <a16:creationId xmlns:a16="http://schemas.microsoft.com/office/drawing/2014/main" id="{67B282FD-6A02-4FC4-8641-1FB0184D0214}"/>
                </a:ext>
              </a:extLst>
            </p:cNvPr>
            <p:cNvSpPr/>
            <p:nvPr/>
          </p:nvSpPr>
          <p:spPr>
            <a:xfrm>
              <a:off x="37423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078;p56">
              <a:extLst>
                <a:ext uri="{FF2B5EF4-FFF2-40B4-BE49-F238E27FC236}">
                  <a16:creationId xmlns:a16="http://schemas.microsoft.com/office/drawing/2014/main" id="{3BC7C87D-AB44-4B8E-8C20-ECE8ED0CBCA4}"/>
                </a:ext>
              </a:extLst>
            </p:cNvPr>
            <p:cNvSpPr/>
            <p:nvPr/>
          </p:nvSpPr>
          <p:spPr>
            <a:xfrm>
              <a:off x="37423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079;p56">
              <a:extLst>
                <a:ext uri="{FF2B5EF4-FFF2-40B4-BE49-F238E27FC236}">
                  <a16:creationId xmlns:a16="http://schemas.microsoft.com/office/drawing/2014/main" id="{F3E7050E-04D5-4AD5-8464-3036F677B79B}"/>
                </a:ext>
              </a:extLst>
            </p:cNvPr>
            <p:cNvSpPr/>
            <p:nvPr/>
          </p:nvSpPr>
          <p:spPr>
            <a:xfrm>
              <a:off x="37423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080;p56">
              <a:extLst>
                <a:ext uri="{FF2B5EF4-FFF2-40B4-BE49-F238E27FC236}">
                  <a16:creationId xmlns:a16="http://schemas.microsoft.com/office/drawing/2014/main" id="{A6A1D0FD-C789-4D11-ADBE-E94DD563B74A}"/>
                </a:ext>
              </a:extLst>
            </p:cNvPr>
            <p:cNvSpPr/>
            <p:nvPr/>
          </p:nvSpPr>
          <p:spPr>
            <a:xfrm>
              <a:off x="37423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081;p56">
              <a:extLst>
                <a:ext uri="{FF2B5EF4-FFF2-40B4-BE49-F238E27FC236}">
                  <a16:creationId xmlns:a16="http://schemas.microsoft.com/office/drawing/2014/main" id="{3E84CE96-3BC9-4CB9-B542-2B24C34A545C}"/>
                </a:ext>
              </a:extLst>
            </p:cNvPr>
            <p:cNvSpPr/>
            <p:nvPr/>
          </p:nvSpPr>
          <p:spPr>
            <a:xfrm>
              <a:off x="37423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082;p56">
              <a:extLst>
                <a:ext uri="{FF2B5EF4-FFF2-40B4-BE49-F238E27FC236}">
                  <a16:creationId xmlns:a16="http://schemas.microsoft.com/office/drawing/2014/main" id="{092ABBBD-DCB5-4FB6-8333-91C9F832A118}"/>
                </a:ext>
              </a:extLst>
            </p:cNvPr>
            <p:cNvSpPr/>
            <p:nvPr/>
          </p:nvSpPr>
          <p:spPr>
            <a:xfrm>
              <a:off x="37423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083;p56">
              <a:extLst>
                <a:ext uri="{FF2B5EF4-FFF2-40B4-BE49-F238E27FC236}">
                  <a16:creationId xmlns:a16="http://schemas.microsoft.com/office/drawing/2014/main" id="{06C2F5B6-8CCF-44A5-9A06-387B2ADDE1A3}"/>
                </a:ext>
              </a:extLst>
            </p:cNvPr>
            <p:cNvSpPr/>
            <p:nvPr/>
          </p:nvSpPr>
          <p:spPr>
            <a:xfrm>
              <a:off x="36661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084;p56">
              <a:extLst>
                <a:ext uri="{FF2B5EF4-FFF2-40B4-BE49-F238E27FC236}">
                  <a16:creationId xmlns:a16="http://schemas.microsoft.com/office/drawing/2014/main" id="{EC74771C-52C6-4A8C-9F52-913075EC9F58}"/>
                </a:ext>
              </a:extLst>
            </p:cNvPr>
            <p:cNvSpPr/>
            <p:nvPr/>
          </p:nvSpPr>
          <p:spPr>
            <a:xfrm>
              <a:off x="36661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085;p56">
              <a:extLst>
                <a:ext uri="{FF2B5EF4-FFF2-40B4-BE49-F238E27FC236}">
                  <a16:creationId xmlns:a16="http://schemas.microsoft.com/office/drawing/2014/main" id="{A887539F-9EA0-4A34-A2F6-402C4E81985C}"/>
                </a:ext>
              </a:extLst>
            </p:cNvPr>
            <p:cNvSpPr/>
            <p:nvPr/>
          </p:nvSpPr>
          <p:spPr>
            <a:xfrm>
              <a:off x="36661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086;p56">
              <a:extLst>
                <a:ext uri="{FF2B5EF4-FFF2-40B4-BE49-F238E27FC236}">
                  <a16:creationId xmlns:a16="http://schemas.microsoft.com/office/drawing/2014/main" id="{FCDFC98B-251A-4995-AA2A-754AD3938BAB}"/>
                </a:ext>
              </a:extLst>
            </p:cNvPr>
            <p:cNvSpPr/>
            <p:nvPr/>
          </p:nvSpPr>
          <p:spPr>
            <a:xfrm>
              <a:off x="36661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087;p56">
              <a:extLst>
                <a:ext uri="{FF2B5EF4-FFF2-40B4-BE49-F238E27FC236}">
                  <a16:creationId xmlns:a16="http://schemas.microsoft.com/office/drawing/2014/main" id="{0867A012-C171-422A-8537-9DC827CD360E}"/>
                </a:ext>
              </a:extLst>
            </p:cNvPr>
            <p:cNvSpPr/>
            <p:nvPr/>
          </p:nvSpPr>
          <p:spPr>
            <a:xfrm>
              <a:off x="366610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088;p56">
              <a:extLst>
                <a:ext uri="{FF2B5EF4-FFF2-40B4-BE49-F238E27FC236}">
                  <a16:creationId xmlns:a16="http://schemas.microsoft.com/office/drawing/2014/main" id="{907188A0-9CE9-495D-B60B-C7B9DA5FB0FA}"/>
                </a:ext>
              </a:extLst>
            </p:cNvPr>
            <p:cNvSpPr/>
            <p:nvPr/>
          </p:nvSpPr>
          <p:spPr>
            <a:xfrm>
              <a:off x="35898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089;p56">
              <a:extLst>
                <a:ext uri="{FF2B5EF4-FFF2-40B4-BE49-F238E27FC236}">
                  <a16:creationId xmlns:a16="http://schemas.microsoft.com/office/drawing/2014/main" id="{E7B54076-A71E-4B66-AF34-AFF771CAB070}"/>
                </a:ext>
              </a:extLst>
            </p:cNvPr>
            <p:cNvSpPr/>
            <p:nvPr/>
          </p:nvSpPr>
          <p:spPr>
            <a:xfrm>
              <a:off x="35898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090;p56">
              <a:extLst>
                <a:ext uri="{FF2B5EF4-FFF2-40B4-BE49-F238E27FC236}">
                  <a16:creationId xmlns:a16="http://schemas.microsoft.com/office/drawing/2014/main" id="{954817D6-BA1D-4CF2-BAC2-DE6CC5A3E37D}"/>
                </a:ext>
              </a:extLst>
            </p:cNvPr>
            <p:cNvSpPr/>
            <p:nvPr/>
          </p:nvSpPr>
          <p:spPr>
            <a:xfrm>
              <a:off x="35898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091;p56">
              <a:extLst>
                <a:ext uri="{FF2B5EF4-FFF2-40B4-BE49-F238E27FC236}">
                  <a16:creationId xmlns:a16="http://schemas.microsoft.com/office/drawing/2014/main" id="{0DAEC861-D704-4534-8628-8BE157024027}"/>
                </a:ext>
              </a:extLst>
            </p:cNvPr>
            <p:cNvSpPr/>
            <p:nvPr/>
          </p:nvSpPr>
          <p:spPr>
            <a:xfrm>
              <a:off x="35898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092;p56">
              <a:extLst>
                <a:ext uri="{FF2B5EF4-FFF2-40B4-BE49-F238E27FC236}">
                  <a16:creationId xmlns:a16="http://schemas.microsoft.com/office/drawing/2014/main" id="{66FEFF38-0EAE-4410-9D94-9D2300C3C02E}"/>
                </a:ext>
              </a:extLst>
            </p:cNvPr>
            <p:cNvSpPr/>
            <p:nvPr/>
          </p:nvSpPr>
          <p:spPr>
            <a:xfrm>
              <a:off x="35898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093;p56">
              <a:extLst>
                <a:ext uri="{FF2B5EF4-FFF2-40B4-BE49-F238E27FC236}">
                  <a16:creationId xmlns:a16="http://schemas.microsoft.com/office/drawing/2014/main" id="{F06B056E-6E6A-4B6F-8237-B2E7D42D5384}"/>
                </a:ext>
              </a:extLst>
            </p:cNvPr>
            <p:cNvSpPr/>
            <p:nvPr/>
          </p:nvSpPr>
          <p:spPr>
            <a:xfrm>
              <a:off x="351367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094;p56">
              <a:extLst>
                <a:ext uri="{FF2B5EF4-FFF2-40B4-BE49-F238E27FC236}">
                  <a16:creationId xmlns:a16="http://schemas.microsoft.com/office/drawing/2014/main" id="{2DCB5B5B-FBCF-4A57-998B-D3018D29B486}"/>
                </a:ext>
              </a:extLst>
            </p:cNvPr>
            <p:cNvSpPr/>
            <p:nvPr/>
          </p:nvSpPr>
          <p:spPr>
            <a:xfrm>
              <a:off x="35136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095;p56">
              <a:extLst>
                <a:ext uri="{FF2B5EF4-FFF2-40B4-BE49-F238E27FC236}">
                  <a16:creationId xmlns:a16="http://schemas.microsoft.com/office/drawing/2014/main" id="{D8195388-37C4-4B4C-B0CD-CCF7645EE345}"/>
                </a:ext>
              </a:extLst>
            </p:cNvPr>
            <p:cNvSpPr/>
            <p:nvPr/>
          </p:nvSpPr>
          <p:spPr>
            <a:xfrm>
              <a:off x="35136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096;p56">
              <a:extLst>
                <a:ext uri="{FF2B5EF4-FFF2-40B4-BE49-F238E27FC236}">
                  <a16:creationId xmlns:a16="http://schemas.microsoft.com/office/drawing/2014/main" id="{FA56AA7E-6AB4-4DFF-8078-E31B27A77436}"/>
                </a:ext>
              </a:extLst>
            </p:cNvPr>
            <p:cNvSpPr/>
            <p:nvPr/>
          </p:nvSpPr>
          <p:spPr>
            <a:xfrm>
              <a:off x="35136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097;p56">
              <a:extLst>
                <a:ext uri="{FF2B5EF4-FFF2-40B4-BE49-F238E27FC236}">
                  <a16:creationId xmlns:a16="http://schemas.microsoft.com/office/drawing/2014/main" id="{093625AA-F740-49E9-A0AB-3D45D21A7269}"/>
                </a:ext>
              </a:extLst>
            </p:cNvPr>
            <p:cNvSpPr/>
            <p:nvPr/>
          </p:nvSpPr>
          <p:spPr>
            <a:xfrm>
              <a:off x="35136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098;p56">
              <a:extLst>
                <a:ext uri="{FF2B5EF4-FFF2-40B4-BE49-F238E27FC236}">
                  <a16:creationId xmlns:a16="http://schemas.microsoft.com/office/drawing/2014/main" id="{8D9653D8-A9BA-4517-9A92-41D615386CE8}"/>
                </a:ext>
              </a:extLst>
            </p:cNvPr>
            <p:cNvSpPr/>
            <p:nvPr/>
          </p:nvSpPr>
          <p:spPr>
            <a:xfrm>
              <a:off x="351367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099;p56">
              <a:extLst>
                <a:ext uri="{FF2B5EF4-FFF2-40B4-BE49-F238E27FC236}">
                  <a16:creationId xmlns:a16="http://schemas.microsoft.com/office/drawing/2014/main" id="{C766C705-B612-49F2-8050-A4FE8BB443F5}"/>
                </a:ext>
              </a:extLst>
            </p:cNvPr>
            <p:cNvSpPr/>
            <p:nvPr/>
          </p:nvSpPr>
          <p:spPr>
            <a:xfrm>
              <a:off x="35136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100;p56">
              <a:extLst>
                <a:ext uri="{FF2B5EF4-FFF2-40B4-BE49-F238E27FC236}">
                  <a16:creationId xmlns:a16="http://schemas.microsoft.com/office/drawing/2014/main" id="{9D352822-F3CC-471E-B36F-4EF41FC26523}"/>
                </a:ext>
              </a:extLst>
            </p:cNvPr>
            <p:cNvSpPr/>
            <p:nvPr/>
          </p:nvSpPr>
          <p:spPr>
            <a:xfrm>
              <a:off x="34374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101;p56">
              <a:extLst>
                <a:ext uri="{FF2B5EF4-FFF2-40B4-BE49-F238E27FC236}">
                  <a16:creationId xmlns:a16="http://schemas.microsoft.com/office/drawing/2014/main" id="{33F0EA9D-4F95-4921-8CAD-6AB74EF830C9}"/>
                </a:ext>
              </a:extLst>
            </p:cNvPr>
            <p:cNvSpPr/>
            <p:nvPr/>
          </p:nvSpPr>
          <p:spPr>
            <a:xfrm>
              <a:off x="34374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102;p56">
              <a:extLst>
                <a:ext uri="{FF2B5EF4-FFF2-40B4-BE49-F238E27FC236}">
                  <a16:creationId xmlns:a16="http://schemas.microsoft.com/office/drawing/2014/main" id="{60A14559-A6EA-4A50-976F-453B13E5E232}"/>
                </a:ext>
              </a:extLst>
            </p:cNvPr>
            <p:cNvSpPr/>
            <p:nvPr/>
          </p:nvSpPr>
          <p:spPr>
            <a:xfrm>
              <a:off x="34374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103;p56">
              <a:extLst>
                <a:ext uri="{FF2B5EF4-FFF2-40B4-BE49-F238E27FC236}">
                  <a16:creationId xmlns:a16="http://schemas.microsoft.com/office/drawing/2014/main" id="{83D13BCE-CF7E-4A55-9240-B17FC8F2BC00}"/>
                </a:ext>
              </a:extLst>
            </p:cNvPr>
            <p:cNvSpPr/>
            <p:nvPr/>
          </p:nvSpPr>
          <p:spPr>
            <a:xfrm>
              <a:off x="34374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104;p56">
              <a:extLst>
                <a:ext uri="{FF2B5EF4-FFF2-40B4-BE49-F238E27FC236}">
                  <a16:creationId xmlns:a16="http://schemas.microsoft.com/office/drawing/2014/main" id="{94A5BEBA-38AF-4FA2-9F06-787FEA3D73F3}"/>
                </a:ext>
              </a:extLst>
            </p:cNvPr>
            <p:cNvSpPr/>
            <p:nvPr/>
          </p:nvSpPr>
          <p:spPr>
            <a:xfrm>
              <a:off x="34374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105;p56">
              <a:extLst>
                <a:ext uri="{FF2B5EF4-FFF2-40B4-BE49-F238E27FC236}">
                  <a16:creationId xmlns:a16="http://schemas.microsoft.com/office/drawing/2014/main" id="{5C754228-3B87-4965-8CF6-69FB09B15059}"/>
                </a:ext>
              </a:extLst>
            </p:cNvPr>
            <p:cNvSpPr/>
            <p:nvPr/>
          </p:nvSpPr>
          <p:spPr>
            <a:xfrm>
              <a:off x="34374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106;p56">
              <a:extLst>
                <a:ext uri="{FF2B5EF4-FFF2-40B4-BE49-F238E27FC236}">
                  <a16:creationId xmlns:a16="http://schemas.microsoft.com/office/drawing/2014/main" id="{94D424AA-DA98-4110-AC4A-91166CCF4A28}"/>
                </a:ext>
              </a:extLst>
            </p:cNvPr>
            <p:cNvSpPr/>
            <p:nvPr/>
          </p:nvSpPr>
          <p:spPr>
            <a:xfrm>
              <a:off x="34374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107;p56">
              <a:extLst>
                <a:ext uri="{FF2B5EF4-FFF2-40B4-BE49-F238E27FC236}">
                  <a16:creationId xmlns:a16="http://schemas.microsoft.com/office/drawing/2014/main" id="{2C478BE6-2931-43CB-A6B1-A2C6C80C0043}"/>
                </a:ext>
              </a:extLst>
            </p:cNvPr>
            <p:cNvSpPr/>
            <p:nvPr/>
          </p:nvSpPr>
          <p:spPr>
            <a:xfrm>
              <a:off x="33614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108;p56">
              <a:extLst>
                <a:ext uri="{FF2B5EF4-FFF2-40B4-BE49-F238E27FC236}">
                  <a16:creationId xmlns:a16="http://schemas.microsoft.com/office/drawing/2014/main" id="{7216E800-D341-4AA3-A39E-8AFAFCDBBC97}"/>
                </a:ext>
              </a:extLst>
            </p:cNvPr>
            <p:cNvSpPr/>
            <p:nvPr/>
          </p:nvSpPr>
          <p:spPr>
            <a:xfrm>
              <a:off x="33614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109;p56">
              <a:extLst>
                <a:ext uri="{FF2B5EF4-FFF2-40B4-BE49-F238E27FC236}">
                  <a16:creationId xmlns:a16="http://schemas.microsoft.com/office/drawing/2014/main" id="{1E7ADFE1-4D2A-482B-8334-DB281BD1B0F6}"/>
                </a:ext>
              </a:extLst>
            </p:cNvPr>
            <p:cNvSpPr/>
            <p:nvPr/>
          </p:nvSpPr>
          <p:spPr>
            <a:xfrm>
              <a:off x="33614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110;p56">
              <a:extLst>
                <a:ext uri="{FF2B5EF4-FFF2-40B4-BE49-F238E27FC236}">
                  <a16:creationId xmlns:a16="http://schemas.microsoft.com/office/drawing/2014/main" id="{ADCE4021-C062-4AE3-B73B-1D92A548778B}"/>
                </a:ext>
              </a:extLst>
            </p:cNvPr>
            <p:cNvSpPr/>
            <p:nvPr/>
          </p:nvSpPr>
          <p:spPr>
            <a:xfrm>
              <a:off x="33614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111;p56">
              <a:extLst>
                <a:ext uri="{FF2B5EF4-FFF2-40B4-BE49-F238E27FC236}">
                  <a16:creationId xmlns:a16="http://schemas.microsoft.com/office/drawing/2014/main" id="{9E15ABF3-2034-46A6-B169-466C5570C483}"/>
                </a:ext>
              </a:extLst>
            </p:cNvPr>
            <p:cNvSpPr/>
            <p:nvPr/>
          </p:nvSpPr>
          <p:spPr>
            <a:xfrm>
              <a:off x="32852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112;p56">
              <a:extLst>
                <a:ext uri="{FF2B5EF4-FFF2-40B4-BE49-F238E27FC236}">
                  <a16:creationId xmlns:a16="http://schemas.microsoft.com/office/drawing/2014/main" id="{472DA7EF-512D-4B71-8E4E-AE0AC918272F}"/>
                </a:ext>
              </a:extLst>
            </p:cNvPr>
            <p:cNvSpPr/>
            <p:nvPr/>
          </p:nvSpPr>
          <p:spPr>
            <a:xfrm>
              <a:off x="31328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113;p56">
              <a:extLst>
                <a:ext uri="{FF2B5EF4-FFF2-40B4-BE49-F238E27FC236}">
                  <a16:creationId xmlns:a16="http://schemas.microsoft.com/office/drawing/2014/main" id="{E73C791F-6B30-48FC-BBCE-680DD4C30AEF}"/>
                </a:ext>
              </a:extLst>
            </p:cNvPr>
            <p:cNvSpPr/>
            <p:nvPr/>
          </p:nvSpPr>
          <p:spPr>
            <a:xfrm>
              <a:off x="30568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114;p56">
              <a:extLst>
                <a:ext uri="{FF2B5EF4-FFF2-40B4-BE49-F238E27FC236}">
                  <a16:creationId xmlns:a16="http://schemas.microsoft.com/office/drawing/2014/main" id="{A536BF1D-5D12-44AD-A718-6617A4529969}"/>
                </a:ext>
              </a:extLst>
            </p:cNvPr>
            <p:cNvSpPr/>
            <p:nvPr/>
          </p:nvSpPr>
          <p:spPr>
            <a:xfrm>
              <a:off x="30568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115;p56">
              <a:extLst>
                <a:ext uri="{FF2B5EF4-FFF2-40B4-BE49-F238E27FC236}">
                  <a16:creationId xmlns:a16="http://schemas.microsoft.com/office/drawing/2014/main" id="{8B245AC6-8F85-425C-B29D-4A308EA46E63}"/>
                </a:ext>
              </a:extLst>
            </p:cNvPr>
            <p:cNvSpPr/>
            <p:nvPr/>
          </p:nvSpPr>
          <p:spPr>
            <a:xfrm>
              <a:off x="29805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116;p56">
              <a:extLst>
                <a:ext uri="{FF2B5EF4-FFF2-40B4-BE49-F238E27FC236}">
                  <a16:creationId xmlns:a16="http://schemas.microsoft.com/office/drawing/2014/main" id="{ADCCAD34-7B79-4355-B67F-74F02594834C}"/>
                </a:ext>
              </a:extLst>
            </p:cNvPr>
            <p:cNvSpPr/>
            <p:nvPr/>
          </p:nvSpPr>
          <p:spPr>
            <a:xfrm>
              <a:off x="29805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117;p56">
              <a:extLst>
                <a:ext uri="{FF2B5EF4-FFF2-40B4-BE49-F238E27FC236}">
                  <a16:creationId xmlns:a16="http://schemas.microsoft.com/office/drawing/2014/main" id="{15D615AA-46E0-4609-BB81-48E819CB59EC}"/>
                </a:ext>
              </a:extLst>
            </p:cNvPr>
            <p:cNvSpPr/>
            <p:nvPr/>
          </p:nvSpPr>
          <p:spPr>
            <a:xfrm>
              <a:off x="29805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118;p56">
              <a:extLst>
                <a:ext uri="{FF2B5EF4-FFF2-40B4-BE49-F238E27FC236}">
                  <a16:creationId xmlns:a16="http://schemas.microsoft.com/office/drawing/2014/main" id="{383DEACA-7E0C-437D-AA7C-1D64673F85DD}"/>
                </a:ext>
              </a:extLst>
            </p:cNvPr>
            <p:cNvSpPr/>
            <p:nvPr/>
          </p:nvSpPr>
          <p:spPr>
            <a:xfrm>
              <a:off x="29805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119;p56">
              <a:extLst>
                <a:ext uri="{FF2B5EF4-FFF2-40B4-BE49-F238E27FC236}">
                  <a16:creationId xmlns:a16="http://schemas.microsoft.com/office/drawing/2014/main" id="{D33D2715-34E0-45EE-9543-0BFA28E1C9A0}"/>
                </a:ext>
              </a:extLst>
            </p:cNvPr>
            <p:cNvSpPr/>
            <p:nvPr/>
          </p:nvSpPr>
          <p:spPr>
            <a:xfrm>
              <a:off x="29805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120;p56">
              <a:extLst>
                <a:ext uri="{FF2B5EF4-FFF2-40B4-BE49-F238E27FC236}">
                  <a16:creationId xmlns:a16="http://schemas.microsoft.com/office/drawing/2014/main" id="{38D1639D-D929-4913-9DF9-86D369D45888}"/>
                </a:ext>
              </a:extLst>
            </p:cNvPr>
            <p:cNvSpPr/>
            <p:nvPr/>
          </p:nvSpPr>
          <p:spPr>
            <a:xfrm>
              <a:off x="29805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121;p56">
              <a:extLst>
                <a:ext uri="{FF2B5EF4-FFF2-40B4-BE49-F238E27FC236}">
                  <a16:creationId xmlns:a16="http://schemas.microsoft.com/office/drawing/2014/main" id="{ECE51181-CEA2-464C-A867-9947753C6BBD}"/>
                </a:ext>
              </a:extLst>
            </p:cNvPr>
            <p:cNvSpPr/>
            <p:nvPr/>
          </p:nvSpPr>
          <p:spPr>
            <a:xfrm>
              <a:off x="29043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122;p56">
              <a:extLst>
                <a:ext uri="{FF2B5EF4-FFF2-40B4-BE49-F238E27FC236}">
                  <a16:creationId xmlns:a16="http://schemas.microsoft.com/office/drawing/2014/main" id="{9FAE5C8D-0BEF-45F8-A34C-08C2CBB69E0B}"/>
                </a:ext>
              </a:extLst>
            </p:cNvPr>
            <p:cNvSpPr/>
            <p:nvPr/>
          </p:nvSpPr>
          <p:spPr>
            <a:xfrm>
              <a:off x="29043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123;p56">
              <a:extLst>
                <a:ext uri="{FF2B5EF4-FFF2-40B4-BE49-F238E27FC236}">
                  <a16:creationId xmlns:a16="http://schemas.microsoft.com/office/drawing/2014/main" id="{894F04CC-D7C8-4E8B-8F08-E3B61BBA5704}"/>
                </a:ext>
              </a:extLst>
            </p:cNvPr>
            <p:cNvSpPr/>
            <p:nvPr/>
          </p:nvSpPr>
          <p:spPr>
            <a:xfrm>
              <a:off x="29043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124;p56">
              <a:extLst>
                <a:ext uri="{FF2B5EF4-FFF2-40B4-BE49-F238E27FC236}">
                  <a16:creationId xmlns:a16="http://schemas.microsoft.com/office/drawing/2014/main" id="{05CBAFCF-68A3-4C30-96F6-82B06A48D361}"/>
                </a:ext>
              </a:extLst>
            </p:cNvPr>
            <p:cNvSpPr/>
            <p:nvPr/>
          </p:nvSpPr>
          <p:spPr>
            <a:xfrm>
              <a:off x="29043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125;p56">
              <a:extLst>
                <a:ext uri="{FF2B5EF4-FFF2-40B4-BE49-F238E27FC236}">
                  <a16:creationId xmlns:a16="http://schemas.microsoft.com/office/drawing/2014/main" id="{FABEDF5D-B726-4302-BC36-83EE899C811B}"/>
                </a:ext>
              </a:extLst>
            </p:cNvPr>
            <p:cNvSpPr/>
            <p:nvPr/>
          </p:nvSpPr>
          <p:spPr>
            <a:xfrm>
              <a:off x="290437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126;p56">
              <a:extLst>
                <a:ext uri="{FF2B5EF4-FFF2-40B4-BE49-F238E27FC236}">
                  <a16:creationId xmlns:a16="http://schemas.microsoft.com/office/drawing/2014/main" id="{75BE5C21-0383-4BC1-A715-DE57751E70DE}"/>
                </a:ext>
              </a:extLst>
            </p:cNvPr>
            <p:cNvSpPr/>
            <p:nvPr/>
          </p:nvSpPr>
          <p:spPr>
            <a:xfrm>
              <a:off x="290437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2127;p56">
              <a:extLst>
                <a:ext uri="{FF2B5EF4-FFF2-40B4-BE49-F238E27FC236}">
                  <a16:creationId xmlns:a16="http://schemas.microsoft.com/office/drawing/2014/main" id="{250FBDC8-213D-4CB5-88B5-2FD600DF266F}"/>
                </a:ext>
              </a:extLst>
            </p:cNvPr>
            <p:cNvSpPr/>
            <p:nvPr/>
          </p:nvSpPr>
          <p:spPr>
            <a:xfrm>
              <a:off x="290437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2128;p56">
              <a:extLst>
                <a:ext uri="{FF2B5EF4-FFF2-40B4-BE49-F238E27FC236}">
                  <a16:creationId xmlns:a16="http://schemas.microsoft.com/office/drawing/2014/main" id="{B06B7399-A319-46AB-AFBD-CAB3D7A86BB3}"/>
                </a:ext>
              </a:extLst>
            </p:cNvPr>
            <p:cNvSpPr/>
            <p:nvPr/>
          </p:nvSpPr>
          <p:spPr>
            <a:xfrm>
              <a:off x="282815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6" y="1"/>
                  </a:moveTo>
                  <a:cubicBezTo>
                    <a:pt x="1072" y="1"/>
                    <a:pt x="1069" y="1"/>
                    <a:pt x="1066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129;p56">
              <a:extLst>
                <a:ext uri="{FF2B5EF4-FFF2-40B4-BE49-F238E27FC236}">
                  <a16:creationId xmlns:a16="http://schemas.microsoft.com/office/drawing/2014/main" id="{D54FBCD0-AE60-419E-A8E9-F538088C4C95}"/>
                </a:ext>
              </a:extLst>
            </p:cNvPr>
            <p:cNvSpPr/>
            <p:nvPr/>
          </p:nvSpPr>
          <p:spPr>
            <a:xfrm>
              <a:off x="28281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130;p56">
              <a:extLst>
                <a:ext uri="{FF2B5EF4-FFF2-40B4-BE49-F238E27FC236}">
                  <a16:creationId xmlns:a16="http://schemas.microsoft.com/office/drawing/2014/main" id="{F12B6979-5355-4139-AE0D-491B8FD94095}"/>
                </a:ext>
              </a:extLst>
            </p:cNvPr>
            <p:cNvSpPr/>
            <p:nvPr/>
          </p:nvSpPr>
          <p:spPr>
            <a:xfrm>
              <a:off x="28281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131;p56">
              <a:extLst>
                <a:ext uri="{FF2B5EF4-FFF2-40B4-BE49-F238E27FC236}">
                  <a16:creationId xmlns:a16="http://schemas.microsoft.com/office/drawing/2014/main" id="{AD331621-D30C-4B95-B876-DCDB44A4CDFC}"/>
                </a:ext>
              </a:extLst>
            </p:cNvPr>
            <p:cNvSpPr/>
            <p:nvPr/>
          </p:nvSpPr>
          <p:spPr>
            <a:xfrm>
              <a:off x="28281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132;p56">
              <a:extLst>
                <a:ext uri="{FF2B5EF4-FFF2-40B4-BE49-F238E27FC236}">
                  <a16:creationId xmlns:a16="http://schemas.microsoft.com/office/drawing/2014/main" id="{37CC038B-A993-4683-9B1B-E7A65127C7DE}"/>
                </a:ext>
              </a:extLst>
            </p:cNvPr>
            <p:cNvSpPr/>
            <p:nvPr/>
          </p:nvSpPr>
          <p:spPr>
            <a:xfrm>
              <a:off x="28281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133;p56">
              <a:extLst>
                <a:ext uri="{FF2B5EF4-FFF2-40B4-BE49-F238E27FC236}">
                  <a16:creationId xmlns:a16="http://schemas.microsoft.com/office/drawing/2014/main" id="{78023561-20FB-4D34-8E5B-E1CAD57BCE12}"/>
                </a:ext>
              </a:extLst>
            </p:cNvPr>
            <p:cNvSpPr/>
            <p:nvPr/>
          </p:nvSpPr>
          <p:spPr>
            <a:xfrm>
              <a:off x="282815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134;p56">
              <a:extLst>
                <a:ext uri="{FF2B5EF4-FFF2-40B4-BE49-F238E27FC236}">
                  <a16:creationId xmlns:a16="http://schemas.microsoft.com/office/drawing/2014/main" id="{7510B538-B666-42D5-A586-003CB7B17E56}"/>
                </a:ext>
              </a:extLst>
            </p:cNvPr>
            <p:cNvSpPr/>
            <p:nvPr/>
          </p:nvSpPr>
          <p:spPr>
            <a:xfrm>
              <a:off x="28281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135;p56">
              <a:extLst>
                <a:ext uri="{FF2B5EF4-FFF2-40B4-BE49-F238E27FC236}">
                  <a16:creationId xmlns:a16="http://schemas.microsoft.com/office/drawing/2014/main" id="{376A52B4-D6A8-4E26-B563-49F732EFC00C}"/>
                </a:ext>
              </a:extLst>
            </p:cNvPr>
            <p:cNvSpPr/>
            <p:nvPr/>
          </p:nvSpPr>
          <p:spPr>
            <a:xfrm>
              <a:off x="282815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136;p56">
              <a:extLst>
                <a:ext uri="{FF2B5EF4-FFF2-40B4-BE49-F238E27FC236}">
                  <a16:creationId xmlns:a16="http://schemas.microsoft.com/office/drawing/2014/main" id="{80E331AE-A3C0-4C01-920D-5CB3752879E4}"/>
                </a:ext>
              </a:extLst>
            </p:cNvPr>
            <p:cNvSpPr/>
            <p:nvPr/>
          </p:nvSpPr>
          <p:spPr>
            <a:xfrm>
              <a:off x="27519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137;p56">
              <a:extLst>
                <a:ext uri="{FF2B5EF4-FFF2-40B4-BE49-F238E27FC236}">
                  <a16:creationId xmlns:a16="http://schemas.microsoft.com/office/drawing/2014/main" id="{136A71AE-E8C4-472E-9A5A-5E37187D9972}"/>
                </a:ext>
              </a:extLst>
            </p:cNvPr>
            <p:cNvSpPr/>
            <p:nvPr/>
          </p:nvSpPr>
          <p:spPr>
            <a:xfrm>
              <a:off x="27519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138;p56">
              <a:extLst>
                <a:ext uri="{FF2B5EF4-FFF2-40B4-BE49-F238E27FC236}">
                  <a16:creationId xmlns:a16="http://schemas.microsoft.com/office/drawing/2014/main" id="{865AA421-3E88-4CE0-AB10-09E2C0E83792}"/>
                </a:ext>
              </a:extLst>
            </p:cNvPr>
            <p:cNvSpPr/>
            <p:nvPr/>
          </p:nvSpPr>
          <p:spPr>
            <a:xfrm>
              <a:off x="27519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139;p56">
              <a:extLst>
                <a:ext uri="{FF2B5EF4-FFF2-40B4-BE49-F238E27FC236}">
                  <a16:creationId xmlns:a16="http://schemas.microsoft.com/office/drawing/2014/main" id="{F1808706-6235-41C4-87FE-14027EB05CE1}"/>
                </a:ext>
              </a:extLst>
            </p:cNvPr>
            <p:cNvSpPr/>
            <p:nvPr/>
          </p:nvSpPr>
          <p:spPr>
            <a:xfrm>
              <a:off x="27519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140;p56">
              <a:extLst>
                <a:ext uri="{FF2B5EF4-FFF2-40B4-BE49-F238E27FC236}">
                  <a16:creationId xmlns:a16="http://schemas.microsoft.com/office/drawing/2014/main" id="{06D01074-1F9C-40D2-B4EA-0E868801FC84}"/>
                </a:ext>
              </a:extLst>
            </p:cNvPr>
            <p:cNvSpPr/>
            <p:nvPr/>
          </p:nvSpPr>
          <p:spPr>
            <a:xfrm>
              <a:off x="275195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141;p56">
              <a:extLst>
                <a:ext uri="{FF2B5EF4-FFF2-40B4-BE49-F238E27FC236}">
                  <a16:creationId xmlns:a16="http://schemas.microsoft.com/office/drawing/2014/main" id="{A93966EC-E823-460F-AE12-5BAB2525D0A7}"/>
                </a:ext>
              </a:extLst>
            </p:cNvPr>
            <p:cNvSpPr/>
            <p:nvPr/>
          </p:nvSpPr>
          <p:spPr>
            <a:xfrm>
              <a:off x="2751950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142;p56">
              <a:extLst>
                <a:ext uri="{FF2B5EF4-FFF2-40B4-BE49-F238E27FC236}">
                  <a16:creationId xmlns:a16="http://schemas.microsoft.com/office/drawing/2014/main" id="{B6106CB2-7151-4699-B0C7-E86C9D5FC77A}"/>
                </a:ext>
              </a:extLst>
            </p:cNvPr>
            <p:cNvSpPr/>
            <p:nvPr/>
          </p:nvSpPr>
          <p:spPr>
            <a:xfrm>
              <a:off x="27519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143;p56">
              <a:extLst>
                <a:ext uri="{FF2B5EF4-FFF2-40B4-BE49-F238E27FC236}">
                  <a16:creationId xmlns:a16="http://schemas.microsoft.com/office/drawing/2014/main" id="{F2AE30FC-220F-473F-A470-F9AE33A6A720}"/>
                </a:ext>
              </a:extLst>
            </p:cNvPr>
            <p:cNvSpPr/>
            <p:nvPr/>
          </p:nvSpPr>
          <p:spPr>
            <a:xfrm>
              <a:off x="2751950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144;p56">
              <a:extLst>
                <a:ext uri="{FF2B5EF4-FFF2-40B4-BE49-F238E27FC236}">
                  <a16:creationId xmlns:a16="http://schemas.microsoft.com/office/drawing/2014/main" id="{FD4F1E30-A4F0-4559-94E6-FB213E344D2E}"/>
                </a:ext>
              </a:extLst>
            </p:cNvPr>
            <p:cNvSpPr/>
            <p:nvPr/>
          </p:nvSpPr>
          <p:spPr>
            <a:xfrm>
              <a:off x="26759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145;p56">
              <a:extLst>
                <a:ext uri="{FF2B5EF4-FFF2-40B4-BE49-F238E27FC236}">
                  <a16:creationId xmlns:a16="http://schemas.microsoft.com/office/drawing/2014/main" id="{14E0E953-70E1-48D1-8B4A-8DC23C63F9D7}"/>
                </a:ext>
              </a:extLst>
            </p:cNvPr>
            <p:cNvSpPr/>
            <p:nvPr/>
          </p:nvSpPr>
          <p:spPr>
            <a:xfrm>
              <a:off x="26759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146;p56">
              <a:extLst>
                <a:ext uri="{FF2B5EF4-FFF2-40B4-BE49-F238E27FC236}">
                  <a16:creationId xmlns:a16="http://schemas.microsoft.com/office/drawing/2014/main" id="{78461436-45FE-41B3-A258-2E2B193081F4}"/>
                </a:ext>
              </a:extLst>
            </p:cNvPr>
            <p:cNvSpPr/>
            <p:nvPr/>
          </p:nvSpPr>
          <p:spPr>
            <a:xfrm>
              <a:off x="26759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147;p56">
              <a:extLst>
                <a:ext uri="{FF2B5EF4-FFF2-40B4-BE49-F238E27FC236}">
                  <a16:creationId xmlns:a16="http://schemas.microsoft.com/office/drawing/2014/main" id="{D140C7FA-A590-423F-9A62-95E5604831EA}"/>
                </a:ext>
              </a:extLst>
            </p:cNvPr>
            <p:cNvSpPr/>
            <p:nvPr/>
          </p:nvSpPr>
          <p:spPr>
            <a:xfrm>
              <a:off x="26759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148;p56">
              <a:extLst>
                <a:ext uri="{FF2B5EF4-FFF2-40B4-BE49-F238E27FC236}">
                  <a16:creationId xmlns:a16="http://schemas.microsoft.com/office/drawing/2014/main" id="{EC7699D8-2BE1-41E2-B09F-F557EDFF4534}"/>
                </a:ext>
              </a:extLst>
            </p:cNvPr>
            <p:cNvSpPr/>
            <p:nvPr/>
          </p:nvSpPr>
          <p:spPr>
            <a:xfrm>
              <a:off x="267592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149;p56">
              <a:extLst>
                <a:ext uri="{FF2B5EF4-FFF2-40B4-BE49-F238E27FC236}">
                  <a16:creationId xmlns:a16="http://schemas.microsoft.com/office/drawing/2014/main" id="{2324F236-F218-4835-A953-F04971230102}"/>
                </a:ext>
              </a:extLst>
            </p:cNvPr>
            <p:cNvSpPr/>
            <p:nvPr/>
          </p:nvSpPr>
          <p:spPr>
            <a:xfrm>
              <a:off x="267592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150;p56">
              <a:extLst>
                <a:ext uri="{FF2B5EF4-FFF2-40B4-BE49-F238E27FC236}">
                  <a16:creationId xmlns:a16="http://schemas.microsoft.com/office/drawing/2014/main" id="{CF4D62F1-2AF5-4EDC-9302-895BDC8E037E}"/>
                </a:ext>
              </a:extLst>
            </p:cNvPr>
            <p:cNvSpPr/>
            <p:nvPr/>
          </p:nvSpPr>
          <p:spPr>
            <a:xfrm>
              <a:off x="26759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151;p56">
              <a:extLst>
                <a:ext uri="{FF2B5EF4-FFF2-40B4-BE49-F238E27FC236}">
                  <a16:creationId xmlns:a16="http://schemas.microsoft.com/office/drawing/2014/main" id="{93DF4036-C0AD-49D1-8178-A1940F73F225}"/>
                </a:ext>
              </a:extLst>
            </p:cNvPr>
            <p:cNvSpPr/>
            <p:nvPr/>
          </p:nvSpPr>
          <p:spPr>
            <a:xfrm>
              <a:off x="267592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152;p56">
              <a:extLst>
                <a:ext uri="{FF2B5EF4-FFF2-40B4-BE49-F238E27FC236}">
                  <a16:creationId xmlns:a16="http://schemas.microsoft.com/office/drawing/2014/main" id="{005B9E29-611D-41F2-A918-A87FF1F4977F}"/>
                </a:ext>
              </a:extLst>
            </p:cNvPr>
            <p:cNvSpPr/>
            <p:nvPr/>
          </p:nvSpPr>
          <p:spPr>
            <a:xfrm>
              <a:off x="25997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153;p56">
              <a:extLst>
                <a:ext uri="{FF2B5EF4-FFF2-40B4-BE49-F238E27FC236}">
                  <a16:creationId xmlns:a16="http://schemas.microsoft.com/office/drawing/2014/main" id="{AC557D38-B35B-4CAB-AB55-EB0FC33E4EA1}"/>
                </a:ext>
              </a:extLst>
            </p:cNvPr>
            <p:cNvSpPr/>
            <p:nvPr/>
          </p:nvSpPr>
          <p:spPr>
            <a:xfrm>
              <a:off x="25997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154;p56">
              <a:extLst>
                <a:ext uri="{FF2B5EF4-FFF2-40B4-BE49-F238E27FC236}">
                  <a16:creationId xmlns:a16="http://schemas.microsoft.com/office/drawing/2014/main" id="{1ED90E3D-3A12-4ABA-8138-166697B23CC9}"/>
                </a:ext>
              </a:extLst>
            </p:cNvPr>
            <p:cNvSpPr/>
            <p:nvPr/>
          </p:nvSpPr>
          <p:spPr>
            <a:xfrm>
              <a:off x="25997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155;p56">
              <a:extLst>
                <a:ext uri="{FF2B5EF4-FFF2-40B4-BE49-F238E27FC236}">
                  <a16:creationId xmlns:a16="http://schemas.microsoft.com/office/drawing/2014/main" id="{4849AEB9-4DCA-4335-AD56-9DDF4239EC88}"/>
                </a:ext>
              </a:extLst>
            </p:cNvPr>
            <p:cNvSpPr/>
            <p:nvPr/>
          </p:nvSpPr>
          <p:spPr>
            <a:xfrm>
              <a:off x="25997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156;p56">
              <a:extLst>
                <a:ext uri="{FF2B5EF4-FFF2-40B4-BE49-F238E27FC236}">
                  <a16:creationId xmlns:a16="http://schemas.microsoft.com/office/drawing/2014/main" id="{2CCDB60F-977F-4B01-B0A1-EC85069C4112}"/>
                </a:ext>
              </a:extLst>
            </p:cNvPr>
            <p:cNvSpPr/>
            <p:nvPr/>
          </p:nvSpPr>
          <p:spPr>
            <a:xfrm>
              <a:off x="25997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157;p56">
              <a:extLst>
                <a:ext uri="{FF2B5EF4-FFF2-40B4-BE49-F238E27FC236}">
                  <a16:creationId xmlns:a16="http://schemas.microsoft.com/office/drawing/2014/main" id="{C1B67581-F4F6-448F-BFC1-62566AF2517D}"/>
                </a:ext>
              </a:extLst>
            </p:cNvPr>
            <p:cNvSpPr/>
            <p:nvPr/>
          </p:nvSpPr>
          <p:spPr>
            <a:xfrm>
              <a:off x="25997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158;p56">
              <a:extLst>
                <a:ext uri="{FF2B5EF4-FFF2-40B4-BE49-F238E27FC236}">
                  <a16:creationId xmlns:a16="http://schemas.microsoft.com/office/drawing/2014/main" id="{ABF00594-B6CB-4606-A153-297404235B06}"/>
                </a:ext>
              </a:extLst>
            </p:cNvPr>
            <p:cNvSpPr/>
            <p:nvPr/>
          </p:nvSpPr>
          <p:spPr>
            <a:xfrm>
              <a:off x="259972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159;p56">
              <a:extLst>
                <a:ext uri="{FF2B5EF4-FFF2-40B4-BE49-F238E27FC236}">
                  <a16:creationId xmlns:a16="http://schemas.microsoft.com/office/drawing/2014/main" id="{F0C0079E-D78C-46BA-AF96-C326288577BF}"/>
                </a:ext>
              </a:extLst>
            </p:cNvPr>
            <p:cNvSpPr/>
            <p:nvPr/>
          </p:nvSpPr>
          <p:spPr>
            <a:xfrm>
              <a:off x="259972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160;p56">
              <a:extLst>
                <a:ext uri="{FF2B5EF4-FFF2-40B4-BE49-F238E27FC236}">
                  <a16:creationId xmlns:a16="http://schemas.microsoft.com/office/drawing/2014/main" id="{AB432D1D-0076-42EC-94D3-220ED0A795A0}"/>
                </a:ext>
              </a:extLst>
            </p:cNvPr>
            <p:cNvSpPr/>
            <p:nvPr/>
          </p:nvSpPr>
          <p:spPr>
            <a:xfrm>
              <a:off x="259972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161;p56">
              <a:extLst>
                <a:ext uri="{FF2B5EF4-FFF2-40B4-BE49-F238E27FC236}">
                  <a16:creationId xmlns:a16="http://schemas.microsoft.com/office/drawing/2014/main" id="{6FA9B105-9737-40D5-892F-0E6408BAD8B0}"/>
                </a:ext>
              </a:extLst>
            </p:cNvPr>
            <p:cNvSpPr/>
            <p:nvPr/>
          </p:nvSpPr>
          <p:spPr>
            <a:xfrm>
              <a:off x="25235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162;p56">
              <a:extLst>
                <a:ext uri="{FF2B5EF4-FFF2-40B4-BE49-F238E27FC236}">
                  <a16:creationId xmlns:a16="http://schemas.microsoft.com/office/drawing/2014/main" id="{58133B63-8678-452B-8B25-320026F9DDB5}"/>
                </a:ext>
              </a:extLst>
            </p:cNvPr>
            <p:cNvSpPr/>
            <p:nvPr/>
          </p:nvSpPr>
          <p:spPr>
            <a:xfrm>
              <a:off x="25235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163;p56">
              <a:extLst>
                <a:ext uri="{FF2B5EF4-FFF2-40B4-BE49-F238E27FC236}">
                  <a16:creationId xmlns:a16="http://schemas.microsoft.com/office/drawing/2014/main" id="{E8D1F2C7-9FF8-4678-964B-21BE854C71B7}"/>
                </a:ext>
              </a:extLst>
            </p:cNvPr>
            <p:cNvSpPr/>
            <p:nvPr/>
          </p:nvSpPr>
          <p:spPr>
            <a:xfrm>
              <a:off x="25235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164;p56">
              <a:extLst>
                <a:ext uri="{FF2B5EF4-FFF2-40B4-BE49-F238E27FC236}">
                  <a16:creationId xmlns:a16="http://schemas.microsoft.com/office/drawing/2014/main" id="{41D7B11B-5253-4998-806E-D3A555089CFF}"/>
                </a:ext>
              </a:extLst>
            </p:cNvPr>
            <p:cNvSpPr/>
            <p:nvPr/>
          </p:nvSpPr>
          <p:spPr>
            <a:xfrm>
              <a:off x="25235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165;p56">
              <a:extLst>
                <a:ext uri="{FF2B5EF4-FFF2-40B4-BE49-F238E27FC236}">
                  <a16:creationId xmlns:a16="http://schemas.microsoft.com/office/drawing/2014/main" id="{F951FCD9-015D-43E9-9188-70CFC6B73047}"/>
                </a:ext>
              </a:extLst>
            </p:cNvPr>
            <p:cNvSpPr/>
            <p:nvPr/>
          </p:nvSpPr>
          <p:spPr>
            <a:xfrm>
              <a:off x="25235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166;p56">
              <a:extLst>
                <a:ext uri="{FF2B5EF4-FFF2-40B4-BE49-F238E27FC236}">
                  <a16:creationId xmlns:a16="http://schemas.microsoft.com/office/drawing/2014/main" id="{674AF07B-D31D-42DE-AD16-FB369A2BD745}"/>
                </a:ext>
              </a:extLst>
            </p:cNvPr>
            <p:cNvSpPr/>
            <p:nvPr/>
          </p:nvSpPr>
          <p:spPr>
            <a:xfrm>
              <a:off x="25235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167;p56">
              <a:extLst>
                <a:ext uri="{FF2B5EF4-FFF2-40B4-BE49-F238E27FC236}">
                  <a16:creationId xmlns:a16="http://schemas.microsoft.com/office/drawing/2014/main" id="{8214E258-F9CB-419B-B3B8-34E9AAC7952C}"/>
                </a:ext>
              </a:extLst>
            </p:cNvPr>
            <p:cNvSpPr/>
            <p:nvPr/>
          </p:nvSpPr>
          <p:spPr>
            <a:xfrm>
              <a:off x="252350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168;p56">
              <a:extLst>
                <a:ext uri="{FF2B5EF4-FFF2-40B4-BE49-F238E27FC236}">
                  <a16:creationId xmlns:a16="http://schemas.microsoft.com/office/drawing/2014/main" id="{7A363930-777C-44B5-8D01-3FF9226FCB36}"/>
                </a:ext>
              </a:extLst>
            </p:cNvPr>
            <p:cNvSpPr/>
            <p:nvPr/>
          </p:nvSpPr>
          <p:spPr>
            <a:xfrm>
              <a:off x="2523500" y="11905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169;p56">
              <a:extLst>
                <a:ext uri="{FF2B5EF4-FFF2-40B4-BE49-F238E27FC236}">
                  <a16:creationId xmlns:a16="http://schemas.microsoft.com/office/drawing/2014/main" id="{563C00E6-3A65-4CB5-BDE2-7B741A1BB674}"/>
                </a:ext>
              </a:extLst>
            </p:cNvPr>
            <p:cNvSpPr/>
            <p:nvPr/>
          </p:nvSpPr>
          <p:spPr>
            <a:xfrm>
              <a:off x="25235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170;p56">
              <a:extLst>
                <a:ext uri="{FF2B5EF4-FFF2-40B4-BE49-F238E27FC236}">
                  <a16:creationId xmlns:a16="http://schemas.microsoft.com/office/drawing/2014/main" id="{70E5D1DB-2270-4643-8E87-DDE633C7106D}"/>
                </a:ext>
              </a:extLst>
            </p:cNvPr>
            <p:cNvSpPr/>
            <p:nvPr/>
          </p:nvSpPr>
          <p:spPr>
            <a:xfrm>
              <a:off x="252350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171;p56">
              <a:extLst>
                <a:ext uri="{FF2B5EF4-FFF2-40B4-BE49-F238E27FC236}">
                  <a16:creationId xmlns:a16="http://schemas.microsoft.com/office/drawing/2014/main" id="{D22D94B3-9C30-4B6E-A92C-08DCECAD56E8}"/>
                </a:ext>
              </a:extLst>
            </p:cNvPr>
            <p:cNvSpPr/>
            <p:nvPr/>
          </p:nvSpPr>
          <p:spPr>
            <a:xfrm>
              <a:off x="244730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172;p56">
              <a:extLst>
                <a:ext uri="{FF2B5EF4-FFF2-40B4-BE49-F238E27FC236}">
                  <a16:creationId xmlns:a16="http://schemas.microsoft.com/office/drawing/2014/main" id="{9EED37D6-E95D-4E4A-8D47-570D0CF5729B}"/>
                </a:ext>
              </a:extLst>
            </p:cNvPr>
            <p:cNvSpPr/>
            <p:nvPr/>
          </p:nvSpPr>
          <p:spPr>
            <a:xfrm>
              <a:off x="244730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173;p56">
              <a:extLst>
                <a:ext uri="{FF2B5EF4-FFF2-40B4-BE49-F238E27FC236}">
                  <a16:creationId xmlns:a16="http://schemas.microsoft.com/office/drawing/2014/main" id="{D7E92F1B-F267-429E-A8C8-E6AEBC7C0FDD}"/>
                </a:ext>
              </a:extLst>
            </p:cNvPr>
            <p:cNvSpPr/>
            <p:nvPr/>
          </p:nvSpPr>
          <p:spPr>
            <a:xfrm>
              <a:off x="244730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174;p56">
              <a:extLst>
                <a:ext uri="{FF2B5EF4-FFF2-40B4-BE49-F238E27FC236}">
                  <a16:creationId xmlns:a16="http://schemas.microsoft.com/office/drawing/2014/main" id="{31BA7D4A-9F00-4D38-BE26-01EB4CAD6BB1}"/>
                </a:ext>
              </a:extLst>
            </p:cNvPr>
            <p:cNvSpPr/>
            <p:nvPr/>
          </p:nvSpPr>
          <p:spPr>
            <a:xfrm>
              <a:off x="244730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175;p56">
              <a:extLst>
                <a:ext uri="{FF2B5EF4-FFF2-40B4-BE49-F238E27FC236}">
                  <a16:creationId xmlns:a16="http://schemas.microsoft.com/office/drawing/2014/main" id="{FDA8E106-4EED-4935-B597-B152C820333D}"/>
                </a:ext>
              </a:extLst>
            </p:cNvPr>
            <p:cNvSpPr/>
            <p:nvPr/>
          </p:nvSpPr>
          <p:spPr>
            <a:xfrm>
              <a:off x="244730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176;p56">
              <a:extLst>
                <a:ext uri="{FF2B5EF4-FFF2-40B4-BE49-F238E27FC236}">
                  <a16:creationId xmlns:a16="http://schemas.microsoft.com/office/drawing/2014/main" id="{B45ABAA5-6071-41B9-AFC6-A2B6B31869E9}"/>
                </a:ext>
              </a:extLst>
            </p:cNvPr>
            <p:cNvSpPr/>
            <p:nvPr/>
          </p:nvSpPr>
          <p:spPr>
            <a:xfrm>
              <a:off x="244730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177;p56">
              <a:extLst>
                <a:ext uri="{FF2B5EF4-FFF2-40B4-BE49-F238E27FC236}">
                  <a16:creationId xmlns:a16="http://schemas.microsoft.com/office/drawing/2014/main" id="{E2686306-B598-46CC-9EC1-F1FB16814C7E}"/>
                </a:ext>
              </a:extLst>
            </p:cNvPr>
            <p:cNvSpPr/>
            <p:nvPr/>
          </p:nvSpPr>
          <p:spPr>
            <a:xfrm>
              <a:off x="2447300" y="12665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178;p56">
              <a:extLst>
                <a:ext uri="{FF2B5EF4-FFF2-40B4-BE49-F238E27FC236}">
                  <a16:creationId xmlns:a16="http://schemas.microsoft.com/office/drawing/2014/main" id="{D08D7218-8402-47A0-9D27-AA73FABAF7D8}"/>
                </a:ext>
              </a:extLst>
            </p:cNvPr>
            <p:cNvSpPr/>
            <p:nvPr/>
          </p:nvSpPr>
          <p:spPr>
            <a:xfrm>
              <a:off x="2447300" y="11905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179;p56">
              <a:extLst>
                <a:ext uri="{FF2B5EF4-FFF2-40B4-BE49-F238E27FC236}">
                  <a16:creationId xmlns:a16="http://schemas.microsoft.com/office/drawing/2014/main" id="{0E6988B0-EA8C-4E61-A6B8-65D79B4D18CE}"/>
                </a:ext>
              </a:extLst>
            </p:cNvPr>
            <p:cNvSpPr/>
            <p:nvPr/>
          </p:nvSpPr>
          <p:spPr>
            <a:xfrm>
              <a:off x="2447300" y="11143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180;p56">
              <a:extLst>
                <a:ext uri="{FF2B5EF4-FFF2-40B4-BE49-F238E27FC236}">
                  <a16:creationId xmlns:a16="http://schemas.microsoft.com/office/drawing/2014/main" id="{660BE983-6482-4FC1-8255-AE708F560512}"/>
                </a:ext>
              </a:extLst>
            </p:cNvPr>
            <p:cNvSpPr/>
            <p:nvPr/>
          </p:nvSpPr>
          <p:spPr>
            <a:xfrm>
              <a:off x="2447300" y="1038125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181;p56">
              <a:extLst>
                <a:ext uri="{FF2B5EF4-FFF2-40B4-BE49-F238E27FC236}">
                  <a16:creationId xmlns:a16="http://schemas.microsoft.com/office/drawing/2014/main" id="{5231947A-6F8D-4D91-A10D-E2BD18BE8E4C}"/>
                </a:ext>
              </a:extLst>
            </p:cNvPr>
            <p:cNvSpPr/>
            <p:nvPr/>
          </p:nvSpPr>
          <p:spPr>
            <a:xfrm>
              <a:off x="23712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182;p56">
              <a:extLst>
                <a:ext uri="{FF2B5EF4-FFF2-40B4-BE49-F238E27FC236}">
                  <a16:creationId xmlns:a16="http://schemas.microsoft.com/office/drawing/2014/main" id="{1C402325-635D-426C-AE5D-63090801A00C}"/>
                </a:ext>
              </a:extLst>
            </p:cNvPr>
            <p:cNvSpPr/>
            <p:nvPr/>
          </p:nvSpPr>
          <p:spPr>
            <a:xfrm>
              <a:off x="23712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183;p56">
              <a:extLst>
                <a:ext uri="{FF2B5EF4-FFF2-40B4-BE49-F238E27FC236}">
                  <a16:creationId xmlns:a16="http://schemas.microsoft.com/office/drawing/2014/main" id="{750A5B65-2044-4270-ACE1-69D95246A1F7}"/>
                </a:ext>
              </a:extLst>
            </p:cNvPr>
            <p:cNvSpPr/>
            <p:nvPr/>
          </p:nvSpPr>
          <p:spPr>
            <a:xfrm>
              <a:off x="23712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184;p56">
              <a:extLst>
                <a:ext uri="{FF2B5EF4-FFF2-40B4-BE49-F238E27FC236}">
                  <a16:creationId xmlns:a16="http://schemas.microsoft.com/office/drawing/2014/main" id="{756FFB36-7DB3-48CC-A1B7-4D55F8C5AD20}"/>
                </a:ext>
              </a:extLst>
            </p:cNvPr>
            <p:cNvSpPr/>
            <p:nvPr/>
          </p:nvSpPr>
          <p:spPr>
            <a:xfrm>
              <a:off x="23712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185;p56">
              <a:extLst>
                <a:ext uri="{FF2B5EF4-FFF2-40B4-BE49-F238E27FC236}">
                  <a16:creationId xmlns:a16="http://schemas.microsoft.com/office/drawing/2014/main" id="{56F32142-8E59-45D8-AAF7-1C1D9B6E1F23}"/>
                </a:ext>
              </a:extLst>
            </p:cNvPr>
            <p:cNvSpPr/>
            <p:nvPr/>
          </p:nvSpPr>
          <p:spPr>
            <a:xfrm>
              <a:off x="23712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186;p56">
              <a:extLst>
                <a:ext uri="{FF2B5EF4-FFF2-40B4-BE49-F238E27FC236}">
                  <a16:creationId xmlns:a16="http://schemas.microsoft.com/office/drawing/2014/main" id="{3953A699-78B6-4FE2-B2EC-E332F9DB33A6}"/>
                </a:ext>
              </a:extLst>
            </p:cNvPr>
            <p:cNvSpPr/>
            <p:nvPr/>
          </p:nvSpPr>
          <p:spPr>
            <a:xfrm>
              <a:off x="23712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187;p56">
              <a:extLst>
                <a:ext uri="{FF2B5EF4-FFF2-40B4-BE49-F238E27FC236}">
                  <a16:creationId xmlns:a16="http://schemas.microsoft.com/office/drawing/2014/main" id="{2AE51C6A-7535-4859-B6CD-DB90673767D3}"/>
                </a:ext>
              </a:extLst>
            </p:cNvPr>
            <p:cNvSpPr/>
            <p:nvPr/>
          </p:nvSpPr>
          <p:spPr>
            <a:xfrm>
              <a:off x="23712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188;p56">
              <a:extLst>
                <a:ext uri="{FF2B5EF4-FFF2-40B4-BE49-F238E27FC236}">
                  <a16:creationId xmlns:a16="http://schemas.microsoft.com/office/drawing/2014/main" id="{46A08426-7CC0-40B4-80B1-241FC1852137}"/>
                </a:ext>
              </a:extLst>
            </p:cNvPr>
            <p:cNvSpPr/>
            <p:nvPr/>
          </p:nvSpPr>
          <p:spPr>
            <a:xfrm>
              <a:off x="23712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189;p56">
              <a:extLst>
                <a:ext uri="{FF2B5EF4-FFF2-40B4-BE49-F238E27FC236}">
                  <a16:creationId xmlns:a16="http://schemas.microsoft.com/office/drawing/2014/main" id="{51A78E85-A61A-4EBD-BA7C-B3E0575D8155}"/>
                </a:ext>
              </a:extLst>
            </p:cNvPr>
            <p:cNvSpPr/>
            <p:nvPr/>
          </p:nvSpPr>
          <p:spPr>
            <a:xfrm>
              <a:off x="237127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190;p56">
              <a:extLst>
                <a:ext uri="{FF2B5EF4-FFF2-40B4-BE49-F238E27FC236}">
                  <a16:creationId xmlns:a16="http://schemas.microsoft.com/office/drawing/2014/main" id="{8A056DCF-E43A-4CF5-B696-63A7E11E6754}"/>
                </a:ext>
              </a:extLst>
            </p:cNvPr>
            <p:cNvSpPr/>
            <p:nvPr/>
          </p:nvSpPr>
          <p:spPr>
            <a:xfrm>
              <a:off x="22950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191;p56">
              <a:extLst>
                <a:ext uri="{FF2B5EF4-FFF2-40B4-BE49-F238E27FC236}">
                  <a16:creationId xmlns:a16="http://schemas.microsoft.com/office/drawing/2014/main" id="{B8B1F66B-7844-4F28-8C6F-555A25540291}"/>
                </a:ext>
              </a:extLst>
            </p:cNvPr>
            <p:cNvSpPr/>
            <p:nvPr/>
          </p:nvSpPr>
          <p:spPr>
            <a:xfrm>
              <a:off x="22950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192;p56">
              <a:extLst>
                <a:ext uri="{FF2B5EF4-FFF2-40B4-BE49-F238E27FC236}">
                  <a16:creationId xmlns:a16="http://schemas.microsoft.com/office/drawing/2014/main" id="{43A1B333-7CAA-427B-BEC3-796E6519D99A}"/>
                </a:ext>
              </a:extLst>
            </p:cNvPr>
            <p:cNvSpPr/>
            <p:nvPr/>
          </p:nvSpPr>
          <p:spPr>
            <a:xfrm>
              <a:off x="229507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193;p56">
              <a:extLst>
                <a:ext uri="{FF2B5EF4-FFF2-40B4-BE49-F238E27FC236}">
                  <a16:creationId xmlns:a16="http://schemas.microsoft.com/office/drawing/2014/main" id="{10F0CC36-FBC8-4940-A4D3-19EE6C03E0C9}"/>
                </a:ext>
              </a:extLst>
            </p:cNvPr>
            <p:cNvSpPr/>
            <p:nvPr/>
          </p:nvSpPr>
          <p:spPr>
            <a:xfrm>
              <a:off x="229507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194;p56">
              <a:extLst>
                <a:ext uri="{FF2B5EF4-FFF2-40B4-BE49-F238E27FC236}">
                  <a16:creationId xmlns:a16="http://schemas.microsoft.com/office/drawing/2014/main" id="{DA738559-BBE0-4374-A67C-3F9E9803A9E5}"/>
                </a:ext>
              </a:extLst>
            </p:cNvPr>
            <p:cNvSpPr/>
            <p:nvPr/>
          </p:nvSpPr>
          <p:spPr>
            <a:xfrm>
              <a:off x="22186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9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195;p56">
              <a:extLst>
                <a:ext uri="{FF2B5EF4-FFF2-40B4-BE49-F238E27FC236}">
                  <a16:creationId xmlns:a16="http://schemas.microsoft.com/office/drawing/2014/main" id="{BFA541D0-03BD-4C15-A011-EEC1E0E76F51}"/>
                </a:ext>
              </a:extLst>
            </p:cNvPr>
            <p:cNvSpPr/>
            <p:nvPr/>
          </p:nvSpPr>
          <p:spPr>
            <a:xfrm>
              <a:off x="221865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196;p56">
              <a:extLst>
                <a:ext uri="{FF2B5EF4-FFF2-40B4-BE49-F238E27FC236}">
                  <a16:creationId xmlns:a16="http://schemas.microsoft.com/office/drawing/2014/main" id="{AE49F02E-9FAD-43F0-B847-35F1964F2682}"/>
                </a:ext>
              </a:extLst>
            </p:cNvPr>
            <p:cNvSpPr/>
            <p:nvPr/>
          </p:nvSpPr>
          <p:spPr>
            <a:xfrm>
              <a:off x="22186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197;p56">
              <a:extLst>
                <a:ext uri="{FF2B5EF4-FFF2-40B4-BE49-F238E27FC236}">
                  <a16:creationId xmlns:a16="http://schemas.microsoft.com/office/drawing/2014/main" id="{4CC9F90C-BC60-441F-AD70-97FA43E25E2A}"/>
                </a:ext>
              </a:extLst>
            </p:cNvPr>
            <p:cNvSpPr/>
            <p:nvPr/>
          </p:nvSpPr>
          <p:spPr>
            <a:xfrm>
              <a:off x="214242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198;p56">
              <a:extLst>
                <a:ext uri="{FF2B5EF4-FFF2-40B4-BE49-F238E27FC236}">
                  <a16:creationId xmlns:a16="http://schemas.microsoft.com/office/drawing/2014/main" id="{87870220-BCA2-4452-8B14-1F42EC210ACC}"/>
                </a:ext>
              </a:extLst>
            </p:cNvPr>
            <p:cNvSpPr/>
            <p:nvPr/>
          </p:nvSpPr>
          <p:spPr>
            <a:xfrm>
              <a:off x="214242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199;p56">
              <a:extLst>
                <a:ext uri="{FF2B5EF4-FFF2-40B4-BE49-F238E27FC236}">
                  <a16:creationId xmlns:a16="http://schemas.microsoft.com/office/drawing/2014/main" id="{5E59E3F9-0FD0-4AA2-A771-15FA1F79BDD1}"/>
                </a:ext>
              </a:extLst>
            </p:cNvPr>
            <p:cNvSpPr/>
            <p:nvPr/>
          </p:nvSpPr>
          <p:spPr>
            <a:xfrm>
              <a:off x="275195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200;p56">
              <a:extLst>
                <a:ext uri="{FF2B5EF4-FFF2-40B4-BE49-F238E27FC236}">
                  <a16:creationId xmlns:a16="http://schemas.microsoft.com/office/drawing/2014/main" id="{618589CE-F00F-4A98-A3A1-FD26EA5EC2D7}"/>
                </a:ext>
              </a:extLst>
            </p:cNvPr>
            <p:cNvSpPr/>
            <p:nvPr/>
          </p:nvSpPr>
          <p:spPr>
            <a:xfrm>
              <a:off x="2751950" y="3551925"/>
              <a:ext cx="62350" cy="53300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4" y="2033"/>
                    <a:pt x="1821" y="1814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201;p56">
              <a:extLst>
                <a:ext uri="{FF2B5EF4-FFF2-40B4-BE49-F238E27FC236}">
                  <a16:creationId xmlns:a16="http://schemas.microsoft.com/office/drawing/2014/main" id="{3C79BF46-FE9D-4A8F-8154-4DA0B51AD960}"/>
                </a:ext>
              </a:extLst>
            </p:cNvPr>
            <p:cNvSpPr/>
            <p:nvPr/>
          </p:nvSpPr>
          <p:spPr>
            <a:xfrm>
              <a:off x="2751950" y="3475725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202;p56">
              <a:extLst>
                <a:ext uri="{FF2B5EF4-FFF2-40B4-BE49-F238E27FC236}">
                  <a16:creationId xmlns:a16="http://schemas.microsoft.com/office/drawing/2014/main" id="{FFFD5598-3096-429B-9EC9-87BA3726B490}"/>
                </a:ext>
              </a:extLst>
            </p:cNvPr>
            <p:cNvSpPr/>
            <p:nvPr/>
          </p:nvSpPr>
          <p:spPr>
            <a:xfrm>
              <a:off x="2675925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203;p56">
              <a:extLst>
                <a:ext uri="{FF2B5EF4-FFF2-40B4-BE49-F238E27FC236}">
                  <a16:creationId xmlns:a16="http://schemas.microsoft.com/office/drawing/2014/main" id="{69391D32-66C5-4235-A988-4A054327CE72}"/>
                </a:ext>
              </a:extLst>
            </p:cNvPr>
            <p:cNvSpPr/>
            <p:nvPr/>
          </p:nvSpPr>
          <p:spPr>
            <a:xfrm>
              <a:off x="267572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1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204;p56">
              <a:extLst>
                <a:ext uri="{FF2B5EF4-FFF2-40B4-BE49-F238E27FC236}">
                  <a16:creationId xmlns:a16="http://schemas.microsoft.com/office/drawing/2014/main" id="{C723C435-AFA8-4C62-99E3-2E89A11A2FF9}"/>
                </a:ext>
              </a:extLst>
            </p:cNvPr>
            <p:cNvSpPr/>
            <p:nvPr/>
          </p:nvSpPr>
          <p:spPr>
            <a:xfrm>
              <a:off x="26759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205;p56">
              <a:extLst>
                <a:ext uri="{FF2B5EF4-FFF2-40B4-BE49-F238E27FC236}">
                  <a16:creationId xmlns:a16="http://schemas.microsoft.com/office/drawing/2014/main" id="{8C4CD9FD-7936-4EE9-9CEE-3B1F0CA48B6C}"/>
                </a:ext>
              </a:extLst>
            </p:cNvPr>
            <p:cNvSpPr/>
            <p:nvPr/>
          </p:nvSpPr>
          <p:spPr>
            <a:xfrm>
              <a:off x="26759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206;p56">
              <a:extLst>
                <a:ext uri="{FF2B5EF4-FFF2-40B4-BE49-F238E27FC236}">
                  <a16:creationId xmlns:a16="http://schemas.microsoft.com/office/drawing/2014/main" id="{0716EDAC-0280-4F91-A5C9-D5DEDFF71721}"/>
                </a:ext>
              </a:extLst>
            </p:cNvPr>
            <p:cNvSpPr/>
            <p:nvPr/>
          </p:nvSpPr>
          <p:spPr>
            <a:xfrm>
              <a:off x="2675925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207;p56">
              <a:extLst>
                <a:ext uri="{FF2B5EF4-FFF2-40B4-BE49-F238E27FC236}">
                  <a16:creationId xmlns:a16="http://schemas.microsoft.com/office/drawing/2014/main" id="{C275F83C-3D28-4C7A-98FF-1A0D098A7A24}"/>
                </a:ext>
              </a:extLst>
            </p:cNvPr>
            <p:cNvSpPr/>
            <p:nvPr/>
          </p:nvSpPr>
          <p:spPr>
            <a:xfrm>
              <a:off x="26759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208;p56">
              <a:extLst>
                <a:ext uri="{FF2B5EF4-FFF2-40B4-BE49-F238E27FC236}">
                  <a16:creationId xmlns:a16="http://schemas.microsoft.com/office/drawing/2014/main" id="{4FC2AC94-BBF5-49A0-94DC-45C7DCAA3B25}"/>
                </a:ext>
              </a:extLst>
            </p:cNvPr>
            <p:cNvSpPr/>
            <p:nvPr/>
          </p:nvSpPr>
          <p:spPr>
            <a:xfrm>
              <a:off x="2599725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209;p56">
              <a:extLst>
                <a:ext uri="{FF2B5EF4-FFF2-40B4-BE49-F238E27FC236}">
                  <a16:creationId xmlns:a16="http://schemas.microsoft.com/office/drawing/2014/main" id="{23FECF6A-CA33-4212-9624-4CA5636F0AE4}"/>
                </a:ext>
              </a:extLst>
            </p:cNvPr>
            <p:cNvSpPr/>
            <p:nvPr/>
          </p:nvSpPr>
          <p:spPr>
            <a:xfrm>
              <a:off x="2599725" y="3780375"/>
              <a:ext cx="62400" cy="53475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72" y="0"/>
                    <a:pt x="0" y="480"/>
                    <a:pt x="0" y="1073"/>
                  </a:cubicBezTo>
                  <a:cubicBezTo>
                    <a:pt x="0" y="1715"/>
                    <a:pt x="526" y="2139"/>
                    <a:pt x="1073" y="2139"/>
                  </a:cubicBezTo>
                  <a:cubicBezTo>
                    <a:pt x="1336" y="2139"/>
                    <a:pt x="1604" y="2040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210;p56">
              <a:extLst>
                <a:ext uri="{FF2B5EF4-FFF2-40B4-BE49-F238E27FC236}">
                  <a16:creationId xmlns:a16="http://schemas.microsoft.com/office/drawing/2014/main" id="{5CB764BF-4083-49B1-8CB4-0593D2DD12B6}"/>
                </a:ext>
              </a:extLst>
            </p:cNvPr>
            <p:cNvSpPr/>
            <p:nvPr/>
          </p:nvSpPr>
          <p:spPr>
            <a:xfrm>
              <a:off x="2599725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211;p56">
              <a:extLst>
                <a:ext uri="{FF2B5EF4-FFF2-40B4-BE49-F238E27FC236}">
                  <a16:creationId xmlns:a16="http://schemas.microsoft.com/office/drawing/2014/main" id="{A3550538-C2DF-4E9E-934E-052DAB14228B}"/>
                </a:ext>
              </a:extLst>
            </p:cNvPr>
            <p:cNvSpPr/>
            <p:nvPr/>
          </p:nvSpPr>
          <p:spPr>
            <a:xfrm>
              <a:off x="2599725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212;p56">
              <a:extLst>
                <a:ext uri="{FF2B5EF4-FFF2-40B4-BE49-F238E27FC236}">
                  <a16:creationId xmlns:a16="http://schemas.microsoft.com/office/drawing/2014/main" id="{3C6D10FE-AB5F-453C-BDA3-18DF0EF3BEE2}"/>
                </a:ext>
              </a:extLst>
            </p:cNvPr>
            <p:cNvSpPr/>
            <p:nvPr/>
          </p:nvSpPr>
          <p:spPr>
            <a:xfrm>
              <a:off x="2599725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213;p56">
              <a:extLst>
                <a:ext uri="{FF2B5EF4-FFF2-40B4-BE49-F238E27FC236}">
                  <a16:creationId xmlns:a16="http://schemas.microsoft.com/office/drawing/2014/main" id="{A5863FD5-A096-4887-BE38-209FD0ACF91F}"/>
                </a:ext>
              </a:extLst>
            </p:cNvPr>
            <p:cNvSpPr/>
            <p:nvPr/>
          </p:nvSpPr>
          <p:spPr>
            <a:xfrm>
              <a:off x="2599725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214;p56">
              <a:extLst>
                <a:ext uri="{FF2B5EF4-FFF2-40B4-BE49-F238E27FC236}">
                  <a16:creationId xmlns:a16="http://schemas.microsoft.com/office/drawing/2014/main" id="{ABB554C4-83FC-45F8-AC04-3239286078E1}"/>
                </a:ext>
              </a:extLst>
            </p:cNvPr>
            <p:cNvSpPr/>
            <p:nvPr/>
          </p:nvSpPr>
          <p:spPr>
            <a:xfrm>
              <a:off x="2523500" y="393280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215;p56">
              <a:extLst>
                <a:ext uri="{FF2B5EF4-FFF2-40B4-BE49-F238E27FC236}">
                  <a16:creationId xmlns:a16="http://schemas.microsoft.com/office/drawing/2014/main" id="{56951C9C-F447-41E0-B412-07431CA83556}"/>
                </a:ext>
              </a:extLst>
            </p:cNvPr>
            <p:cNvSpPr/>
            <p:nvPr/>
          </p:nvSpPr>
          <p:spPr>
            <a:xfrm>
              <a:off x="2523500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216;p56">
              <a:extLst>
                <a:ext uri="{FF2B5EF4-FFF2-40B4-BE49-F238E27FC236}">
                  <a16:creationId xmlns:a16="http://schemas.microsoft.com/office/drawing/2014/main" id="{DCC16F34-57C5-42B8-8A9E-91B0476A2673}"/>
                </a:ext>
              </a:extLst>
            </p:cNvPr>
            <p:cNvSpPr/>
            <p:nvPr/>
          </p:nvSpPr>
          <p:spPr>
            <a:xfrm>
              <a:off x="252350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217;p56">
              <a:extLst>
                <a:ext uri="{FF2B5EF4-FFF2-40B4-BE49-F238E27FC236}">
                  <a16:creationId xmlns:a16="http://schemas.microsoft.com/office/drawing/2014/main" id="{0115E4C7-95BC-4639-B0C1-72E3BE4CE88C}"/>
                </a:ext>
              </a:extLst>
            </p:cNvPr>
            <p:cNvSpPr/>
            <p:nvPr/>
          </p:nvSpPr>
          <p:spPr>
            <a:xfrm>
              <a:off x="25235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218;p56">
              <a:extLst>
                <a:ext uri="{FF2B5EF4-FFF2-40B4-BE49-F238E27FC236}">
                  <a16:creationId xmlns:a16="http://schemas.microsoft.com/office/drawing/2014/main" id="{30FEA458-5926-4FF2-8FCD-7FED0CA90331}"/>
                </a:ext>
              </a:extLst>
            </p:cNvPr>
            <p:cNvSpPr/>
            <p:nvPr/>
          </p:nvSpPr>
          <p:spPr>
            <a:xfrm>
              <a:off x="2523500" y="362795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8"/>
                    <a:pt x="1" y="488"/>
                    <a:pt x="1" y="1073"/>
                  </a:cubicBezTo>
                  <a:cubicBezTo>
                    <a:pt x="1" y="1715"/>
                    <a:pt x="527" y="2139"/>
                    <a:pt x="1073" y="2139"/>
                  </a:cubicBezTo>
                  <a:cubicBezTo>
                    <a:pt x="1337" y="2139"/>
                    <a:pt x="1605" y="2040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219;p56">
              <a:extLst>
                <a:ext uri="{FF2B5EF4-FFF2-40B4-BE49-F238E27FC236}">
                  <a16:creationId xmlns:a16="http://schemas.microsoft.com/office/drawing/2014/main" id="{77873970-33DA-4E80-996D-CDCC9443DF4D}"/>
                </a:ext>
              </a:extLst>
            </p:cNvPr>
            <p:cNvSpPr/>
            <p:nvPr/>
          </p:nvSpPr>
          <p:spPr>
            <a:xfrm>
              <a:off x="25235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220;p56">
              <a:extLst>
                <a:ext uri="{FF2B5EF4-FFF2-40B4-BE49-F238E27FC236}">
                  <a16:creationId xmlns:a16="http://schemas.microsoft.com/office/drawing/2014/main" id="{6467C8B4-56C6-4C83-998B-CD13A35E1D71}"/>
                </a:ext>
              </a:extLst>
            </p:cNvPr>
            <p:cNvSpPr/>
            <p:nvPr/>
          </p:nvSpPr>
          <p:spPr>
            <a:xfrm>
              <a:off x="25235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221;p56">
              <a:extLst>
                <a:ext uri="{FF2B5EF4-FFF2-40B4-BE49-F238E27FC236}">
                  <a16:creationId xmlns:a16="http://schemas.microsoft.com/office/drawing/2014/main" id="{BD65EBAF-BA54-4FED-A12C-4BFD657DEEEC}"/>
                </a:ext>
              </a:extLst>
            </p:cNvPr>
            <p:cNvSpPr/>
            <p:nvPr/>
          </p:nvSpPr>
          <p:spPr>
            <a:xfrm>
              <a:off x="25235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222;p56">
              <a:extLst>
                <a:ext uri="{FF2B5EF4-FFF2-40B4-BE49-F238E27FC236}">
                  <a16:creationId xmlns:a16="http://schemas.microsoft.com/office/drawing/2014/main" id="{93FE8BD2-9917-4568-ABFE-B496D2BA10D5}"/>
                </a:ext>
              </a:extLst>
            </p:cNvPr>
            <p:cNvSpPr/>
            <p:nvPr/>
          </p:nvSpPr>
          <p:spPr>
            <a:xfrm>
              <a:off x="2447300" y="40852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223;p56">
              <a:extLst>
                <a:ext uri="{FF2B5EF4-FFF2-40B4-BE49-F238E27FC236}">
                  <a16:creationId xmlns:a16="http://schemas.microsoft.com/office/drawing/2014/main" id="{ED0311E0-64AC-4B9E-8751-CC5840FE2F06}"/>
                </a:ext>
              </a:extLst>
            </p:cNvPr>
            <p:cNvSpPr/>
            <p:nvPr/>
          </p:nvSpPr>
          <p:spPr>
            <a:xfrm>
              <a:off x="2447300" y="40090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39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224;p56">
              <a:extLst>
                <a:ext uri="{FF2B5EF4-FFF2-40B4-BE49-F238E27FC236}">
                  <a16:creationId xmlns:a16="http://schemas.microsoft.com/office/drawing/2014/main" id="{72CCED5A-DE21-402F-B116-A6A57B344C9B}"/>
                </a:ext>
              </a:extLst>
            </p:cNvPr>
            <p:cNvSpPr/>
            <p:nvPr/>
          </p:nvSpPr>
          <p:spPr>
            <a:xfrm>
              <a:off x="2447300" y="3932800"/>
              <a:ext cx="62200" cy="53475"/>
            </a:xfrm>
            <a:custGeom>
              <a:avLst/>
              <a:gdLst/>
              <a:ahLst/>
              <a:cxnLst/>
              <a:rect l="l" t="t" r="r" b="b"/>
              <a:pathLst>
                <a:path w="2488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4" y="2041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225;p56">
              <a:extLst>
                <a:ext uri="{FF2B5EF4-FFF2-40B4-BE49-F238E27FC236}">
                  <a16:creationId xmlns:a16="http://schemas.microsoft.com/office/drawing/2014/main" id="{38F70947-8D32-45E5-A0FE-6161EEB5102A}"/>
                </a:ext>
              </a:extLst>
            </p:cNvPr>
            <p:cNvSpPr/>
            <p:nvPr/>
          </p:nvSpPr>
          <p:spPr>
            <a:xfrm>
              <a:off x="2447300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226;p56">
              <a:extLst>
                <a:ext uri="{FF2B5EF4-FFF2-40B4-BE49-F238E27FC236}">
                  <a16:creationId xmlns:a16="http://schemas.microsoft.com/office/drawing/2014/main" id="{32AB0AFF-3F78-4A3B-980C-FAAB248E4F07}"/>
                </a:ext>
              </a:extLst>
            </p:cNvPr>
            <p:cNvSpPr/>
            <p:nvPr/>
          </p:nvSpPr>
          <p:spPr>
            <a:xfrm>
              <a:off x="2447300" y="3780375"/>
              <a:ext cx="62400" cy="53475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29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227;p56">
              <a:extLst>
                <a:ext uri="{FF2B5EF4-FFF2-40B4-BE49-F238E27FC236}">
                  <a16:creationId xmlns:a16="http://schemas.microsoft.com/office/drawing/2014/main" id="{B3125E0D-2F97-451C-A082-A61559DBFE7D}"/>
                </a:ext>
              </a:extLst>
            </p:cNvPr>
            <p:cNvSpPr/>
            <p:nvPr/>
          </p:nvSpPr>
          <p:spPr>
            <a:xfrm>
              <a:off x="2447300" y="37041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228;p56">
              <a:extLst>
                <a:ext uri="{FF2B5EF4-FFF2-40B4-BE49-F238E27FC236}">
                  <a16:creationId xmlns:a16="http://schemas.microsoft.com/office/drawing/2014/main" id="{0F55E83C-6B26-47BF-802A-98E924EEB34C}"/>
                </a:ext>
              </a:extLst>
            </p:cNvPr>
            <p:cNvSpPr/>
            <p:nvPr/>
          </p:nvSpPr>
          <p:spPr>
            <a:xfrm>
              <a:off x="2447300" y="362795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8" y="2137"/>
                    <a:pt x="1076" y="2137"/>
                  </a:cubicBezTo>
                  <a:cubicBezTo>
                    <a:pt x="1339" y="2137"/>
                    <a:pt x="1605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229;p56">
              <a:extLst>
                <a:ext uri="{FF2B5EF4-FFF2-40B4-BE49-F238E27FC236}">
                  <a16:creationId xmlns:a16="http://schemas.microsoft.com/office/drawing/2014/main" id="{A98F4505-4A9E-4003-AFDC-163EB9C2701E}"/>
                </a:ext>
              </a:extLst>
            </p:cNvPr>
            <p:cNvSpPr/>
            <p:nvPr/>
          </p:nvSpPr>
          <p:spPr>
            <a:xfrm>
              <a:off x="2447300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230;p56">
              <a:extLst>
                <a:ext uri="{FF2B5EF4-FFF2-40B4-BE49-F238E27FC236}">
                  <a16:creationId xmlns:a16="http://schemas.microsoft.com/office/drawing/2014/main" id="{46952B1C-6C85-4382-99FB-B0A21C30C531}"/>
                </a:ext>
              </a:extLst>
            </p:cNvPr>
            <p:cNvSpPr/>
            <p:nvPr/>
          </p:nvSpPr>
          <p:spPr>
            <a:xfrm>
              <a:off x="2447300" y="34757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231;p56">
              <a:extLst>
                <a:ext uri="{FF2B5EF4-FFF2-40B4-BE49-F238E27FC236}">
                  <a16:creationId xmlns:a16="http://schemas.microsoft.com/office/drawing/2014/main" id="{97ED63D3-7CE1-4F9F-81A7-6C0D53BF73F7}"/>
                </a:ext>
              </a:extLst>
            </p:cNvPr>
            <p:cNvSpPr/>
            <p:nvPr/>
          </p:nvSpPr>
          <p:spPr>
            <a:xfrm>
              <a:off x="2447300" y="33995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232;p56">
              <a:extLst>
                <a:ext uri="{FF2B5EF4-FFF2-40B4-BE49-F238E27FC236}">
                  <a16:creationId xmlns:a16="http://schemas.microsoft.com/office/drawing/2014/main" id="{622607A6-C922-46FD-9255-49028AC4A627}"/>
                </a:ext>
              </a:extLst>
            </p:cNvPr>
            <p:cNvSpPr/>
            <p:nvPr/>
          </p:nvSpPr>
          <p:spPr>
            <a:xfrm>
              <a:off x="2447300" y="332330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233;p56">
              <a:extLst>
                <a:ext uri="{FF2B5EF4-FFF2-40B4-BE49-F238E27FC236}">
                  <a16:creationId xmlns:a16="http://schemas.microsoft.com/office/drawing/2014/main" id="{B814775A-F138-4CDF-950A-AFDF2C9FD6D1}"/>
                </a:ext>
              </a:extLst>
            </p:cNvPr>
            <p:cNvSpPr/>
            <p:nvPr/>
          </p:nvSpPr>
          <p:spPr>
            <a:xfrm>
              <a:off x="2371275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234;p56">
              <a:extLst>
                <a:ext uri="{FF2B5EF4-FFF2-40B4-BE49-F238E27FC236}">
                  <a16:creationId xmlns:a16="http://schemas.microsoft.com/office/drawing/2014/main" id="{BDD9EBDA-53B0-4DA8-B8BB-5CED97E9A642}"/>
                </a:ext>
              </a:extLst>
            </p:cNvPr>
            <p:cNvSpPr/>
            <p:nvPr/>
          </p:nvSpPr>
          <p:spPr>
            <a:xfrm>
              <a:off x="2371275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235;p56">
              <a:extLst>
                <a:ext uri="{FF2B5EF4-FFF2-40B4-BE49-F238E27FC236}">
                  <a16:creationId xmlns:a16="http://schemas.microsoft.com/office/drawing/2014/main" id="{B4237792-1FEE-43AF-8C30-3BDAD86005DF}"/>
                </a:ext>
              </a:extLst>
            </p:cNvPr>
            <p:cNvSpPr/>
            <p:nvPr/>
          </p:nvSpPr>
          <p:spPr>
            <a:xfrm>
              <a:off x="23712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236;p56">
              <a:extLst>
                <a:ext uri="{FF2B5EF4-FFF2-40B4-BE49-F238E27FC236}">
                  <a16:creationId xmlns:a16="http://schemas.microsoft.com/office/drawing/2014/main" id="{8B70AE7C-A6A6-4E63-BE46-BFD9FE12FF12}"/>
                </a:ext>
              </a:extLst>
            </p:cNvPr>
            <p:cNvSpPr/>
            <p:nvPr/>
          </p:nvSpPr>
          <p:spPr>
            <a:xfrm>
              <a:off x="23712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237;p56">
              <a:extLst>
                <a:ext uri="{FF2B5EF4-FFF2-40B4-BE49-F238E27FC236}">
                  <a16:creationId xmlns:a16="http://schemas.microsoft.com/office/drawing/2014/main" id="{00DE4841-3943-46FA-A1BB-F4A1B959683E}"/>
                </a:ext>
              </a:extLst>
            </p:cNvPr>
            <p:cNvSpPr/>
            <p:nvPr/>
          </p:nvSpPr>
          <p:spPr>
            <a:xfrm>
              <a:off x="2371075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238;p56">
              <a:extLst>
                <a:ext uri="{FF2B5EF4-FFF2-40B4-BE49-F238E27FC236}">
                  <a16:creationId xmlns:a16="http://schemas.microsoft.com/office/drawing/2014/main" id="{9F24D21E-45B8-401A-A2B8-673ED71FAC97}"/>
                </a:ext>
              </a:extLst>
            </p:cNvPr>
            <p:cNvSpPr/>
            <p:nvPr/>
          </p:nvSpPr>
          <p:spPr>
            <a:xfrm>
              <a:off x="2371075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239;p56">
              <a:extLst>
                <a:ext uri="{FF2B5EF4-FFF2-40B4-BE49-F238E27FC236}">
                  <a16:creationId xmlns:a16="http://schemas.microsoft.com/office/drawing/2014/main" id="{AC94E538-8C0C-4C75-BBA0-D940C8A0C8DB}"/>
                </a:ext>
              </a:extLst>
            </p:cNvPr>
            <p:cNvSpPr/>
            <p:nvPr/>
          </p:nvSpPr>
          <p:spPr>
            <a:xfrm>
              <a:off x="237107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240;p56">
              <a:extLst>
                <a:ext uri="{FF2B5EF4-FFF2-40B4-BE49-F238E27FC236}">
                  <a16:creationId xmlns:a16="http://schemas.microsoft.com/office/drawing/2014/main" id="{B71D0986-2596-4A11-A0DA-C285C32EF1F5}"/>
                </a:ext>
              </a:extLst>
            </p:cNvPr>
            <p:cNvSpPr/>
            <p:nvPr/>
          </p:nvSpPr>
          <p:spPr>
            <a:xfrm>
              <a:off x="237127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241;p56">
              <a:extLst>
                <a:ext uri="{FF2B5EF4-FFF2-40B4-BE49-F238E27FC236}">
                  <a16:creationId xmlns:a16="http://schemas.microsoft.com/office/drawing/2014/main" id="{D9947A4D-7DF5-4287-A63F-2BD1821BC4C0}"/>
                </a:ext>
              </a:extLst>
            </p:cNvPr>
            <p:cNvSpPr/>
            <p:nvPr/>
          </p:nvSpPr>
          <p:spPr>
            <a:xfrm>
              <a:off x="237127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242;p56">
              <a:extLst>
                <a:ext uri="{FF2B5EF4-FFF2-40B4-BE49-F238E27FC236}">
                  <a16:creationId xmlns:a16="http://schemas.microsoft.com/office/drawing/2014/main" id="{98A4D160-FD82-4F48-B5A6-8B1016AE99CB}"/>
                </a:ext>
              </a:extLst>
            </p:cNvPr>
            <p:cNvSpPr/>
            <p:nvPr/>
          </p:nvSpPr>
          <p:spPr>
            <a:xfrm>
              <a:off x="2371075" y="35519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243;p56">
              <a:extLst>
                <a:ext uri="{FF2B5EF4-FFF2-40B4-BE49-F238E27FC236}">
                  <a16:creationId xmlns:a16="http://schemas.microsoft.com/office/drawing/2014/main" id="{28BDC0CB-9270-464B-ABF3-F98169C66EE7}"/>
                </a:ext>
              </a:extLst>
            </p:cNvPr>
            <p:cNvSpPr/>
            <p:nvPr/>
          </p:nvSpPr>
          <p:spPr>
            <a:xfrm>
              <a:off x="23710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244;p56">
              <a:extLst>
                <a:ext uri="{FF2B5EF4-FFF2-40B4-BE49-F238E27FC236}">
                  <a16:creationId xmlns:a16="http://schemas.microsoft.com/office/drawing/2014/main" id="{77E57A80-7555-4A4B-A94D-B2044F977979}"/>
                </a:ext>
              </a:extLst>
            </p:cNvPr>
            <p:cNvSpPr/>
            <p:nvPr/>
          </p:nvSpPr>
          <p:spPr>
            <a:xfrm>
              <a:off x="237107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245;p56">
              <a:extLst>
                <a:ext uri="{FF2B5EF4-FFF2-40B4-BE49-F238E27FC236}">
                  <a16:creationId xmlns:a16="http://schemas.microsoft.com/office/drawing/2014/main" id="{E742C046-6951-4A25-A3C3-A421E5539749}"/>
                </a:ext>
              </a:extLst>
            </p:cNvPr>
            <p:cNvSpPr/>
            <p:nvPr/>
          </p:nvSpPr>
          <p:spPr>
            <a:xfrm>
              <a:off x="237107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246;p56">
              <a:extLst>
                <a:ext uri="{FF2B5EF4-FFF2-40B4-BE49-F238E27FC236}">
                  <a16:creationId xmlns:a16="http://schemas.microsoft.com/office/drawing/2014/main" id="{74AC1172-656C-4836-99C1-FCF334D8658F}"/>
                </a:ext>
              </a:extLst>
            </p:cNvPr>
            <p:cNvSpPr/>
            <p:nvPr/>
          </p:nvSpPr>
          <p:spPr>
            <a:xfrm>
              <a:off x="23710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247;p56">
              <a:extLst>
                <a:ext uri="{FF2B5EF4-FFF2-40B4-BE49-F238E27FC236}">
                  <a16:creationId xmlns:a16="http://schemas.microsoft.com/office/drawing/2014/main" id="{5548D348-EB6F-4F57-96FD-0482A91BE809}"/>
                </a:ext>
              </a:extLst>
            </p:cNvPr>
            <p:cNvSpPr/>
            <p:nvPr/>
          </p:nvSpPr>
          <p:spPr>
            <a:xfrm>
              <a:off x="2295075" y="43136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248;p56">
              <a:extLst>
                <a:ext uri="{FF2B5EF4-FFF2-40B4-BE49-F238E27FC236}">
                  <a16:creationId xmlns:a16="http://schemas.microsoft.com/office/drawing/2014/main" id="{A4ED9238-5845-4731-8F1B-9E1892029B4F}"/>
                </a:ext>
              </a:extLst>
            </p:cNvPr>
            <p:cNvSpPr/>
            <p:nvPr/>
          </p:nvSpPr>
          <p:spPr>
            <a:xfrm>
              <a:off x="2295075" y="42374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249;p56">
              <a:extLst>
                <a:ext uri="{FF2B5EF4-FFF2-40B4-BE49-F238E27FC236}">
                  <a16:creationId xmlns:a16="http://schemas.microsoft.com/office/drawing/2014/main" id="{771A3A85-905A-4826-AA73-FE01B5D166A3}"/>
                </a:ext>
              </a:extLst>
            </p:cNvPr>
            <p:cNvSpPr/>
            <p:nvPr/>
          </p:nvSpPr>
          <p:spPr>
            <a:xfrm>
              <a:off x="2295075" y="41614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250;p56">
              <a:extLst>
                <a:ext uri="{FF2B5EF4-FFF2-40B4-BE49-F238E27FC236}">
                  <a16:creationId xmlns:a16="http://schemas.microsoft.com/office/drawing/2014/main" id="{FDBD8769-624A-4064-95FF-FEA3B1A0D343}"/>
                </a:ext>
              </a:extLst>
            </p:cNvPr>
            <p:cNvSpPr/>
            <p:nvPr/>
          </p:nvSpPr>
          <p:spPr>
            <a:xfrm>
              <a:off x="2295075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251;p56">
              <a:extLst>
                <a:ext uri="{FF2B5EF4-FFF2-40B4-BE49-F238E27FC236}">
                  <a16:creationId xmlns:a16="http://schemas.microsoft.com/office/drawing/2014/main" id="{CFAAC017-5BA6-4C58-B89A-47AE41018830}"/>
                </a:ext>
              </a:extLst>
            </p:cNvPr>
            <p:cNvSpPr/>
            <p:nvPr/>
          </p:nvSpPr>
          <p:spPr>
            <a:xfrm>
              <a:off x="2295075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252;p56">
              <a:extLst>
                <a:ext uri="{FF2B5EF4-FFF2-40B4-BE49-F238E27FC236}">
                  <a16:creationId xmlns:a16="http://schemas.microsoft.com/office/drawing/2014/main" id="{B13F91DC-189B-40AB-AF3B-07E7D486D953}"/>
                </a:ext>
              </a:extLst>
            </p:cNvPr>
            <p:cNvSpPr/>
            <p:nvPr/>
          </p:nvSpPr>
          <p:spPr>
            <a:xfrm>
              <a:off x="2294850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1" y="2139"/>
                    <a:pt x="1078" y="2139"/>
                  </a:cubicBezTo>
                  <a:cubicBezTo>
                    <a:pt x="1342" y="2139"/>
                    <a:pt x="1611" y="2041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253;p56">
              <a:extLst>
                <a:ext uri="{FF2B5EF4-FFF2-40B4-BE49-F238E27FC236}">
                  <a16:creationId xmlns:a16="http://schemas.microsoft.com/office/drawing/2014/main" id="{E8C74043-E97C-46B4-AD3C-183BB73860F7}"/>
                </a:ext>
              </a:extLst>
            </p:cNvPr>
            <p:cNvSpPr/>
            <p:nvPr/>
          </p:nvSpPr>
          <p:spPr>
            <a:xfrm>
              <a:off x="2295075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254;p56">
              <a:extLst>
                <a:ext uri="{FF2B5EF4-FFF2-40B4-BE49-F238E27FC236}">
                  <a16:creationId xmlns:a16="http://schemas.microsoft.com/office/drawing/2014/main" id="{DD82A6E3-1383-4C77-B653-34C4DC3728E6}"/>
                </a:ext>
              </a:extLst>
            </p:cNvPr>
            <p:cNvSpPr/>
            <p:nvPr/>
          </p:nvSpPr>
          <p:spPr>
            <a:xfrm>
              <a:off x="2294850" y="3780375"/>
              <a:ext cx="62625" cy="53475"/>
            </a:xfrm>
            <a:custGeom>
              <a:avLst/>
              <a:gdLst/>
              <a:ahLst/>
              <a:cxnLst/>
              <a:rect l="l" t="t" r="r" b="b"/>
              <a:pathLst>
                <a:path w="2505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2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505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255;p56">
              <a:extLst>
                <a:ext uri="{FF2B5EF4-FFF2-40B4-BE49-F238E27FC236}">
                  <a16:creationId xmlns:a16="http://schemas.microsoft.com/office/drawing/2014/main" id="{55A028F7-F002-4391-8025-5D266C833E5E}"/>
                </a:ext>
              </a:extLst>
            </p:cNvPr>
            <p:cNvSpPr/>
            <p:nvPr/>
          </p:nvSpPr>
          <p:spPr>
            <a:xfrm>
              <a:off x="2295075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256;p56">
              <a:extLst>
                <a:ext uri="{FF2B5EF4-FFF2-40B4-BE49-F238E27FC236}">
                  <a16:creationId xmlns:a16="http://schemas.microsoft.com/office/drawing/2014/main" id="{74381A94-F9AA-4509-ABBA-5C5BEB384F13}"/>
                </a:ext>
              </a:extLst>
            </p:cNvPr>
            <p:cNvSpPr/>
            <p:nvPr/>
          </p:nvSpPr>
          <p:spPr>
            <a:xfrm>
              <a:off x="2295075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257;p56">
              <a:extLst>
                <a:ext uri="{FF2B5EF4-FFF2-40B4-BE49-F238E27FC236}">
                  <a16:creationId xmlns:a16="http://schemas.microsoft.com/office/drawing/2014/main" id="{07B9081F-D637-4C0B-9576-274D3737F2FD}"/>
                </a:ext>
              </a:extLst>
            </p:cNvPr>
            <p:cNvSpPr/>
            <p:nvPr/>
          </p:nvSpPr>
          <p:spPr>
            <a:xfrm>
              <a:off x="2295075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258;p56">
              <a:extLst>
                <a:ext uri="{FF2B5EF4-FFF2-40B4-BE49-F238E27FC236}">
                  <a16:creationId xmlns:a16="http://schemas.microsoft.com/office/drawing/2014/main" id="{1D7E34EE-9926-48D6-93D0-519376F23EEA}"/>
                </a:ext>
              </a:extLst>
            </p:cNvPr>
            <p:cNvSpPr/>
            <p:nvPr/>
          </p:nvSpPr>
          <p:spPr>
            <a:xfrm>
              <a:off x="2295075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259;p56">
              <a:extLst>
                <a:ext uri="{FF2B5EF4-FFF2-40B4-BE49-F238E27FC236}">
                  <a16:creationId xmlns:a16="http://schemas.microsoft.com/office/drawing/2014/main" id="{3B7A0B12-306F-481E-A535-65CAD6AD7C60}"/>
                </a:ext>
              </a:extLst>
            </p:cNvPr>
            <p:cNvSpPr/>
            <p:nvPr/>
          </p:nvSpPr>
          <p:spPr>
            <a:xfrm>
              <a:off x="2295075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260;p56">
              <a:extLst>
                <a:ext uri="{FF2B5EF4-FFF2-40B4-BE49-F238E27FC236}">
                  <a16:creationId xmlns:a16="http://schemas.microsoft.com/office/drawing/2014/main" id="{77C4F07F-AB61-4F9C-A24C-E168BA62E463}"/>
                </a:ext>
              </a:extLst>
            </p:cNvPr>
            <p:cNvSpPr/>
            <p:nvPr/>
          </p:nvSpPr>
          <p:spPr>
            <a:xfrm>
              <a:off x="229492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4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261;p56">
              <a:extLst>
                <a:ext uri="{FF2B5EF4-FFF2-40B4-BE49-F238E27FC236}">
                  <a16:creationId xmlns:a16="http://schemas.microsoft.com/office/drawing/2014/main" id="{A0F0D87A-3D3E-4490-A233-885EEBA933C5}"/>
                </a:ext>
              </a:extLst>
            </p:cNvPr>
            <p:cNvSpPr/>
            <p:nvPr/>
          </p:nvSpPr>
          <p:spPr>
            <a:xfrm>
              <a:off x="2294925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262;p56">
              <a:extLst>
                <a:ext uri="{FF2B5EF4-FFF2-40B4-BE49-F238E27FC236}">
                  <a16:creationId xmlns:a16="http://schemas.microsoft.com/office/drawing/2014/main" id="{B4400BA8-9470-48E1-905C-67C977305C29}"/>
                </a:ext>
              </a:extLst>
            </p:cNvPr>
            <p:cNvSpPr/>
            <p:nvPr/>
          </p:nvSpPr>
          <p:spPr>
            <a:xfrm>
              <a:off x="2295075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263;p56">
              <a:extLst>
                <a:ext uri="{FF2B5EF4-FFF2-40B4-BE49-F238E27FC236}">
                  <a16:creationId xmlns:a16="http://schemas.microsoft.com/office/drawing/2014/main" id="{182A7F47-8EB5-4621-A0AF-BC465F1C1D1D}"/>
                </a:ext>
              </a:extLst>
            </p:cNvPr>
            <p:cNvSpPr/>
            <p:nvPr/>
          </p:nvSpPr>
          <p:spPr>
            <a:xfrm>
              <a:off x="22950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264;p56">
              <a:extLst>
                <a:ext uri="{FF2B5EF4-FFF2-40B4-BE49-F238E27FC236}">
                  <a16:creationId xmlns:a16="http://schemas.microsoft.com/office/drawing/2014/main" id="{CE94D5D9-BEAE-4E96-8BF4-A74EEB3B62F7}"/>
                </a:ext>
              </a:extLst>
            </p:cNvPr>
            <p:cNvSpPr/>
            <p:nvPr/>
          </p:nvSpPr>
          <p:spPr>
            <a:xfrm>
              <a:off x="221865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265;p56">
              <a:extLst>
                <a:ext uri="{FF2B5EF4-FFF2-40B4-BE49-F238E27FC236}">
                  <a16:creationId xmlns:a16="http://schemas.microsoft.com/office/drawing/2014/main" id="{22F10FD4-D333-474D-8FD3-375FFD782154}"/>
                </a:ext>
              </a:extLst>
            </p:cNvPr>
            <p:cNvSpPr/>
            <p:nvPr/>
          </p:nvSpPr>
          <p:spPr>
            <a:xfrm>
              <a:off x="2218650" y="43136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266;p56">
              <a:extLst>
                <a:ext uri="{FF2B5EF4-FFF2-40B4-BE49-F238E27FC236}">
                  <a16:creationId xmlns:a16="http://schemas.microsoft.com/office/drawing/2014/main" id="{2053BF85-BA6B-421D-A400-FAC645B347BE}"/>
                </a:ext>
              </a:extLst>
            </p:cNvPr>
            <p:cNvSpPr/>
            <p:nvPr/>
          </p:nvSpPr>
          <p:spPr>
            <a:xfrm>
              <a:off x="2218650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267;p56">
              <a:extLst>
                <a:ext uri="{FF2B5EF4-FFF2-40B4-BE49-F238E27FC236}">
                  <a16:creationId xmlns:a16="http://schemas.microsoft.com/office/drawing/2014/main" id="{9F265744-DAD8-48CC-BFFC-76ADA628983C}"/>
                </a:ext>
              </a:extLst>
            </p:cNvPr>
            <p:cNvSpPr/>
            <p:nvPr/>
          </p:nvSpPr>
          <p:spPr>
            <a:xfrm>
              <a:off x="2218650" y="41614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268;p56">
              <a:extLst>
                <a:ext uri="{FF2B5EF4-FFF2-40B4-BE49-F238E27FC236}">
                  <a16:creationId xmlns:a16="http://schemas.microsoft.com/office/drawing/2014/main" id="{59B352DA-B937-4CA0-BEC1-A30844056E57}"/>
                </a:ext>
              </a:extLst>
            </p:cNvPr>
            <p:cNvSpPr/>
            <p:nvPr/>
          </p:nvSpPr>
          <p:spPr>
            <a:xfrm>
              <a:off x="22186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2269;p56">
              <a:extLst>
                <a:ext uri="{FF2B5EF4-FFF2-40B4-BE49-F238E27FC236}">
                  <a16:creationId xmlns:a16="http://schemas.microsoft.com/office/drawing/2014/main" id="{EF727220-C1E4-405B-BBCA-15BEC587F1CC}"/>
                </a:ext>
              </a:extLst>
            </p:cNvPr>
            <p:cNvSpPr/>
            <p:nvPr/>
          </p:nvSpPr>
          <p:spPr>
            <a:xfrm>
              <a:off x="22186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2270;p56">
              <a:extLst>
                <a:ext uri="{FF2B5EF4-FFF2-40B4-BE49-F238E27FC236}">
                  <a16:creationId xmlns:a16="http://schemas.microsoft.com/office/drawing/2014/main" id="{14202AE7-29D2-4F8F-BC48-5AB09C68D27A}"/>
                </a:ext>
              </a:extLst>
            </p:cNvPr>
            <p:cNvSpPr/>
            <p:nvPr/>
          </p:nvSpPr>
          <p:spPr>
            <a:xfrm>
              <a:off x="2218650" y="393280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1" y="1821"/>
                  </a:cubicBezTo>
                  <a:cubicBezTo>
                    <a:pt x="2488" y="1146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2271;p56">
              <a:extLst>
                <a:ext uri="{FF2B5EF4-FFF2-40B4-BE49-F238E27FC236}">
                  <a16:creationId xmlns:a16="http://schemas.microsoft.com/office/drawing/2014/main" id="{5790869F-2AB3-47E3-AD9C-344687E44610}"/>
                </a:ext>
              </a:extLst>
            </p:cNvPr>
            <p:cNvSpPr/>
            <p:nvPr/>
          </p:nvSpPr>
          <p:spPr>
            <a:xfrm>
              <a:off x="2218650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2272;p56">
              <a:extLst>
                <a:ext uri="{FF2B5EF4-FFF2-40B4-BE49-F238E27FC236}">
                  <a16:creationId xmlns:a16="http://schemas.microsoft.com/office/drawing/2014/main" id="{D81049DC-D72E-420C-890C-E4E449B64079}"/>
                </a:ext>
              </a:extLst>
            </p:cNvPr>
            <p:cNvSpPr/>
            <p:nvPr/>
          </p:nvSpPr>
          <p:spPr>
            <a:xfrm>
              <a:off x="221865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2273;p56">
              <a:extLst>
                <a:ext uri="{FF2B5EF4-FFF2-40B4-BE49-F238E27FC236}">
                  <a16:creationId xmlns:a16="http://schemas.microsoft.com/office/drawing/2014/main" id="{2C312C8D-D1CE-48EC-A62B-CE072B0B0CA6}"/>
                </a:ext>
              </a:extLst>
            </p:cNvPr>
            <p:cNvSpPr/>
            <p:nvPr/>
          </p:nvSpPr>
          <p:spPr>
            <a:xfrm>
              <a:off x="22186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2274;p56">
              <a:extLst>
                <a:ext uri="{FF2B5EF4-FFF2-40B4-BE49-F238E27FC236}">
                  <a16:creationId xmlns:a16="http://schemas.microsoft.com/office/drawing/2014/main" id="{46DCD1DF-5839-4FBF-B066-E44CD8E94B38}"/>
                </a:ext>
              </a:extLst>
            </p:cNvPr>
            <p:cNvSpPr/>
            <p:nvPr/>
          </p:nvSpPr>
          <p:spPr>
            <a:xfrm>
              <a:off x="221865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2275;p56">
              <a:extLst>
                <a:ext uri="{FF2B5EF4-FFF2-40B4-BE49-F238E27FC236}">
                  <a16:creationId xmlns:a16="http://schemas.microsoft.com/office/drawing/2014/main" id="{8B0254CB-9D61-4909-9A84-3A6892DB9286}"/>
                </a:ext>
              </a:extLst>
            </p:cNvPr>
            <p:cNvSpPr/>
            <p:nvPr/>
          </p:nvSpPr>
          <p:spPr>
            <a:xfrm>
              <a:off x="221865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2276;p56">
              <a:extLst>
                <a:ext uri="{FF2B5EF4-FFF2-40B4-BE49-F238E27FC236}">
                  <a16:creationId xmlns:a16="http://schemas.microsoft.com/office/drawing/2014/main" id="{852ECF8A-701C-40DE-AF76-28035C0401DE}"/>
                </a:ext>
              </a:extLst>
            </p:cNvPr>
            <p:cNvSpPr/>
            <p:nvPr/>
          </p:nvSpPr>
          <p:spPr>
            <a:xfrm>
              <a:off x="22186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2277;p56">
              <a:extLst>
                <a:ext uri="{FF2B5EF4-FFF2-40B4-BE49-F238E27FC236}">
                  <a16:creationId xmlns:a16="http://schemas.microsoft.com/office/drawing/2014/main" id="{7C3D2FE9-E498-4F8D-993D-C3FEB685CA8E}"/>
                </a:ext>
              </a:extLst>
            </p:cNvPr>
            <p:cNvSpPr/>
            <p:nvPr/>
          </p:nvSpPr>
          <p:spPr>
            <a:xfrm>
              <a:off x="221865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2278;p56">
              <a:extLst>
                <a:ext uri="{FF2B5EF4-FFF2-40B4-BE49-F238E27FC236}">
                  <a16:creationId xmlns:a16="http://schemas.microsoft.com/office/drawing/2014/main" id="{93D6D170-3D31-485B-80D4-6C8BB72A02C4}"/>
                </a:ext>
              </a:extLst>
            </p:cNvPr>
            <p:cNvSpPr/>
            <p:nvPr/>
          </p:nvSpPr>
          <p:spPr>
            <a:xfrm>
              <a:off x="221865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2279;p56">
              <a:extLst>
                <a:ext uri="{FF2B5EF4-FFF2-40B4-BE49-F238E27FC236}">
                  <a16:creationId xmlns:a16="http://schemas.microsoft.com/office/drawing/2014/main" id="{26FA5202-3628-4207-80DA-DBEF14B0FC35}"/>
                </a:ext>
              </a:extLst>
            </p:cNvPr>
            <p:cNvSpPr/>
            <p:nvPr/>
          </p:nvSpPr>
          <p:spPr>
            <a:xfrm>
              <a:off x="2218650" y="3247075"/>
              <a:ext cx="62425" cy="53500"/>
            </a:xfrm>
            <a:custGeom>
              <a:avLst/>
              <a:gdLst/>
              <a:ahLst/>
              <a:cxnLst/>
              <a:rect l="l" t="t" r="r" b="b"/>
              <a:pathLst>
                <a:path w="2497" h="2140" extrusionOk="0">
                  <a:moveTo>
                    <a:pt x="1074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11"/>
                    <a:pt x="529" y="2140"/>
                    <a:pt x="1079" y="2140"/>
                  </a:cubicBezTo>
                  <a:cubicBezTo>
                    <a:pt x="1339" y="2140"/>
                    <a:pt x="1605" y="2044"/>
                    <a:pt x="1821" y="1830"/>
                  </a:cubicBezTo>
                  <a:cubicBezTo>
                    <a:pt x="2496" y="1155"/>
                    <a:pt x="2017" y="9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2280;p56">
              <a:extLst>
                <a:ext uri="{FF2B5EF4-FFF2-40B4-BE49-F238E27FC236}">
                  <a16:creationId xmlns:a16="http://schemas.microsoft.com/office/drawing/2014/main" id="{AEA340FB-AF1C-482A-A38D-20D36D4A155A}"/>
                </a:ext>
              </a:extLst>
            </p:cNvPr>
            <p:cNvSpPr/>
            <p:nvPr/>
          </p:nvSpPr>
          <p:spPr>
            <a:xfrm>
              <a:off x="2218650" y="3171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5"/>
                    <a:pt x="528" y="2131"/>
                    <a:pt x="1078" y="2131"/>
                  </a:cubicBezTo>
                  <a:cubicBezTo>
                    <a:pt x="1339" y="2131"/>
                    <a:pt x="1604" y="2036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2281;p56">
              <a:extLst>
                <a:ext uri="{FF2B5EF4-FFF2-40B4-BE49-F238E27FC236}">
                  <a16:creationId xmlns:a16="http://schemas.microsoft.com/office/drawing/2014/main" id="{1BC8CCCD-3601-4539-A182-38C3F47107CB}"/>
                </a:ext>
              </a:extLst>
            </p:cNvPr>
            <p:cNvSpPr/>
            <p:nvPr/>
          </p:nvSpPr>
          <p:spPr>
            <a:xfrm>
              <a:off x="22186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2282;p56">
              <a:extLst>
                <a:ext uri="{FF2B5EF4-FFF2-40B4-BE49-F238E27FC236}">
                  <a16:creationId xmlns:a16="http://schemas.microsoft.com/office/drawing/2014/main" id="{BA44971C-77AC-49B9-9B44-73AA1EEB98A3}"/>
                </a:ext>
              </a:extLst>
            </p:cNvPr>
            <p:cNvSpPr/>
            <p:nvPr/>
          </p:nvSpPr>
          <p:spPr>
            <a:xfrm>
              <a:off x="22186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2283;p56">
              <a:extLst>
                <a:ext uri="{FF2B5EF4-FFF2-40B4-BE49-F238E27FC236}">
                  <a16:creationId xmlns:a16="http://schemas.microsoft.com/office/drawing/2014/main" id="{AED7341C-2580-4BD5-8C85-EC8A7F58B6CF}"/>
                </a:ext>
              </a:extLst>
            </p:cNvPr>
            <p:cNvSpPr/>
            <p:nvPr/>
          </p:nvSpPr>
          <p:spPr>
            <a:xfrm>
              <a:off x="22186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9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2284;p56">
              <a:extLst>
                <a:ext uri="{FF2B5EF4-FFF2-40B4-BE49-F238E27FC236}">
                  <a16:creationId xmlns:a16="http://schemas.microsoft.com/office/drawing/2014/main" id="{00207A9F-A3F5-4915-980D-D5882B0C2603}"/>
                </a:ext>
              </a:extLst>
            </p:cNvPr>
            <p:cNvSpPr/>
            <p:nvPr/>
          </p:nvSpPr>
          <p:spPr>
            <a:xfrm>
              <a:off x="2142425" y="46183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2285;p56">
              <a:extLst>
                <a:ext uri="{FF2B5EF4-FFF2-40B4-BE49-F238E27FC236}">
                  <a16:creationId xmlns:a16="http://schemas.microsoft.com/office/drawing/2014/main" id="{C6EA2618-5B7D-4525-A2A1-A6D95D243225}"/>
                </a:ext>
              </a:extLst>
            </p:cNvPr>
            <p:cNvSpPr/>
            <p:nvPr/>
          </p:nvSpPr>
          <p:spPr>
            <a:xfrm>
              <a:off x="2142425" y="43898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2286;p56">
              <a:extLst>
                <a:ext uri="{FF2B5EF4-FFF2-40B4-BE49-F238E27FC236}">
                  <a16:creationId xmlns:a16="http://schemas.microsoft.com/office/drawing/2014/main" id="{0CE7B38E-BC23-4B02-B25E-D02CC88C9CD5}"/>
                </a:ext>
              </a:extLst>
            </p:cNvPr>
            <p:cNvSpPr/>
            <p:nvPr/>
          </p:nvSpPr>
          <p:spPr>
            <a:xfrm>
              <a:off x="2142425" y="43136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2287;p56">
              <a:extLst>
                <a:ext uri="{FF2B5EF4-FFF2-40B4-BE49-F238E27FC236}">
                  <a16:creationId xmlns:a16="http://schemas.microsoft.com/office/drawing/2014/main" id="{771AF166-2F03-44DF-AF41-D2AC2437ACCA}"/>
                </a:ext>
              </a:extLst>
            </p:cNvPr>
            <p:cNvSpPr/>
            <p:nvPr/>
          </p:nvSpPr>
          <p:spPr>
            <a:xfrm>
              <a:off x="214242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2288;p56">
              <a:extLst>
                <a:ext uri="{FF2B5EF4-FFF2-40B4-BE49-F238E27FC236}">
                  <a16:creationId xmlns:a16="http://schemas.microsoft.com/office/drawing/2014/main" id="{17BB9927-82BB-49EB-81BB-DBB4373FAE73}"/>
                </a:ext>
              </a:extLst>
            </p:cNvPr>
            <p:cNvSpPr/>
            <p:nvPr/>
          </p:nvSpPr>
          <p:spPr>
            <a:xfrm>
              <a:off x="214242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2289;p56">
              <a:extLst>
                <a:ext uri="{FF2B5EF4-FFF2-40B4-BE49-F238E27FC236}">
                  <a16:creationId xmlns:a16="http://schemas.microsoft.com/office/drawing/2014/main" id="{F233B5C3-836F-4D4E-A08F-60C6F7CDC9F5}"/>
                </a:ext>
              </a:extLst>
            </p:cNvPr>
            <p:cNvSpPr/>
            <p:nvPr/>
          </p:nvSpPr>
          <p:spPr>
            <a:xfrm>
              <a:off x="214242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2290;p56">
              <a:extLst>
                <a:ext uri="{FF2B5EF4-FFF2-40B4-BE49-F238E27FC236}">
                  <a16:creationId xmlns:a16="http://schemas.microsoft.com/office/drawing/2014/main" id="{BDFEA28B-8009-41DE-87BA-433D9A6821AA}"/>
                </a:ext>
              </a:extLst>
            </p:cNvPr>
            <p:cNvSpPr/>
            <p:nvPr/>
          </p:nvSpPr>
          <p:spPr>
            <a:xfrm>
              <a:off x="214242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2291;p56">
              <a:extLst>
                <a:ext uri="{FF2B5EF4-FFF2-40B4-BE49-F238E27FC236}">
                  <a16:creationId xmlns:a16="http://schemas.microsoft.com/office/drawing/2014/main" id="{98C861DF-7750-4630-90E3-8EBCCB6DF574}"/>
                </a:ext>
              </a:extLst>
            </p:cNvPr>
            <p:cNvSpPr/>
            <p:nvPr/>
          </p:nvSpPr>
          <p:spPr>
            <a:xfrm>
              <a:off x="2142425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2292;p56">
              <a:extLst>
                <a:ext uri="{FF2B5EF4-FFF2-40B4-BE49-F238E27FC236}">
                  <a16:creationId xmlns:a16="http://schemas.microsoft.com/office/drawing/2014/main" id="{CDB5C2AE-0B04-46D9-B9EA-173B794675C0}"/>
                </a:ext>
              </a:extLst>
            </p:cNvPr>
            <p:cNvSpPr/>
            <p:nvPr/>
          </p:nvSpPr>
          <p:spPr>
            <a:xfrm>
              <a:off x="2142425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2293;p56">
              <a:extLst>
                <a:ext uri="{FF2B5EF4-FFF2-40B4-BE49-F238E27FC236}">
                  <a16:creationId xmlns:a16="http://schemas.microsoft.com/office/drawing/2014/main" id="{7E0D1527-FA14-4AD8-B528-A6AF8CC26A69}"/>
                </a:ext>
              </a:extLst>
            </p:cNvPr>
            <p:cNvSpPr/>
            <p:nvPr/>
          </p:nvSpPr>
          <p:spPr>
            <a:xfrm>
              <a:off x="214242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2294;p56">
              <a:extLst>
                <a:ext uri="{FF2B5EF4-FFF2-40B4-BE49-F238E27FC236}">
                  <a16:creationId xmlns:a16="http://schemas.microsoft.com/office/drawing/2014/main" id="{FD0AFAD5-5353-4980-9D70-3FF6049770DC}"/>
                </a:ext>
              </a:extLst>
            </p:cNvPr>
            <p:cNvSpPr/>
            <p:nvPr/>
          </p:nvSpPr>
          <p:spPr>
            <a:xfrm>
              <a:off x="214242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2295;p56">
              <a:extLst>
                <a:ext uri="{FF2B5EF4-FFF2-40B4-BE49-F238E27FC236}">
                  <a16:creationId xmlns:a16="http://schemas.microsoft.com/office/drawing/2014/main" id="{84E3505C-CA5D-4B0F-B0A9-D2593E20CDD4}"/>
                </a:ext>
              </a:extLst>
            </p:cNvPr>
            <p:cNvSpPr/>
            <p:nvPr/>
          </p:nvSpPr>
          <p:spPr>
            <a:xfrm>
              <a:off x="214242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2296;p56">
              <a:extLst>
                <a:ext uri="{FF2B5EF4-FFF2-40B4-BE49-F238E27FC236}">
                  <a16:creationId xmlns:a16="http://schemas.microsoft.com/office/drawing/2014/main" id="{5A2DA127-9985-4D69-B16D-5688BFD40BA2}"/>
                </a:ext>
              </a:extLst>
            </p:cNvPr>
            <p:cNvSpPr/>
            <p:nvPr/>
          </p:nvSpPr>
          <p:spPr>
            <a:xfrm>
              <a:off x="2142425" y="35519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2297;p56">
              <a:extLst>
                <a:ext uri="{FF2B5EF4-FFF2-40B4-BE49-F238E27FC236}">
                  <a16:creationId xmlns:a16="http://schemas.microsoft.com/office/drawing/2014/main" id="{75D3267E-595D-423C-A1BE-AC573D769F65}"/>
                </a:ext>
              </a:extLst>
            </p:cNvPr>
            <p:cNvSpPr/>
            <p:nvPr/>
          </p:nvSpPr>
          <p:spPr>
            <a:xfrm>
              <a:off x="214242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2298;p56">
              <a:extLst>
                <a:ext uri="{FF2B5EF4-FFF2-40B4-BE49-F238E27FC236}">
                  <a16:creationId xmlns:a16="http://schemas.microsoft.com/office/drawing/2014/main" id="{665E02E5-027F-4A34-8ED9-0B6B8EFFC1F7}"/>
                </a:ext>
              </a:extLst>
            </p:cNvPr>
            <p:cNvSpPr/>
            <p:nvPr/>
          </p:nvSpPr>
          <p:spPr>
            <a:xfrm>
              <a:off x="214242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2299;p56">
              <a:extLst>
                <a:ext uri="{FF2B5EF4-FFF2-40B4-BE49-F238E27FC236}">
                  <a16:creationId xmlns:a16="http://schemas.microsoft.com/office/drawing/2014/main" id="{C9E25D2B-B145-4778-B0A6-ACC784079B40}"/>
                </a:ext>
              </a:extLst>
            </p:cNvPr>
            <p:cNvSpPr/>
            <p:nvPr/>
          </p:nvSpPr>
          <p:spPr>
            <a:xfrm>
              <a:off x="214242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2300;p56">
              <a:extLst>
                <a:ext uri="{FF2B5EF4-FFF2-40B4-BE49-F238E27FC236}">
                  <a16:creationId xmlns:a16="http://schemas.microsoft.com/office/drawing/2014/main" id="{28164F6F-7C79-4C90-BB4D-28EA76F8158E}"/>
                </a:ext>
              </a:extLst>
            </p:cNvPr>
            <p:cNvSpPr/>
            <p:nvPr/>
          </p:nvSpPr>
          <p:spPr>
            <a:xfrm>
              <a:off x="214242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2301;p56">
              <a:extLst>
                <a:ext uri="{FF2B5EF4-FFF2-40B4-BE49-F238E27FC236}">
                  <a16:creationId xmlns:a16="http://schemas.microsoft.com/office/drawing/2014/main" id="{1C48147F-EE8C-4473-A77B-76E5A261A3A6}"/>
                </a:ext>
              </a:extLst>
            </p:cNvPr>
            <p:cNvSpPr/>
            <p:nvPr/>
          </p:nvSpPr>
          <p:spPr>
            <a:xfrm>
              <a:off x="214242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2302;p56">
              <a:extLst>
                <a:ext uri="{FF2B5EF4-FFF2-40B4-BE49-F238E27FC236}">
                  <a16:creationId xmlns:a16="http://schemas.microsoft.com/office/drawing/2014/main" id="{DC3F739B-D420-45A6-AD0D-EB1260E8B8D5}"/>
                </a:ext>
              </a:extLst>
            </p:cNvPr>
            <p:cNvSpPr/>
            <p:nvPr/>
          </p:nvSpPr>
          <p:spPr>
            <a:xfrm>
              <a:off x="21424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2303;p56">
              <a:extLst>
                <a:ext uri="{FF2B5EF4-FFF2-40B4-BE49-F238E27FC236}">
                  <a16:creationId xmlns:a16="http://schemas.microsoft.com/office/drawing/2014/main" id="{07AFF68A-81DC-4FB4-BB2B-0F155E88260D}"/>
                </a:ext>
              </a:extLst>
            </p:cNvPr>
            <p:cNvSpPr/>
            <p:nvPr/>
          </p:nvSpPr>
          <p:spPr>
            <a:xfrm>
              <a:off x="21424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2304;p56">
              <a:extLst>
                <a:ext uri="{FF2B5EF4-FFF2-40B4-BE49-F238E27FC236}">
                  <a16:creationId xmlns:a16="http://schemas.microsoft.com/office/drawing/2014/main" id="{DC4E5942-B35D-4B41-9764-12795C1D84B9}"/>
                </a:ext>
              </a:extLst>
            </p:cNvPr>
            <p:cNvSpPr/>
            <p:nvPr/>
          </p:nvSpPr>
          <p:spPr>
            <a:xfrm>
              <a:off x="21424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2305;p56">
              <a:extLst>
                <a:ext uri="{FF2B5EF4-FFF2-40B4-BE49-F238E27FC236}">
                  <a16:creationId xmlns:a16="http://schemas.microsoft.com/office/drawing/2014/main" id="{7A823004-C9C8-4E67-90D0-759952D2C167}"/>
                </a:ext>
              </a:extLst>
            </p:cNvPr>
            <p:cNvSpPr/>
            <p:nvPr/>
          </p:nvSpPr>
          <p:spPr>
            <a:xfrm>
              <a:off x="21424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2306;p56">
              <a:extLst>
                <a:ext uri="{FF2B5EF4-FFF2-40B4-BE49-F238E27FC236}">
                  <a16:creationId xmlns:a16="http://schemas.microsoft.com/office/drawing/2014/main" id="{3C9FD34E-F023-4CE4-AB93-A303090F38C4}"/>
                </a:ext>
              </a:extLst>
            </p:cNvPr>
            <p:cNvSpPr/>
            <p:nvPr/>
          </p:nvSpPr>
          <p:spPr>
            <a:xfrm>
              <a:off x="21424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2307;p56">
              <a:extLst>
                <a:ext uri="{FF2B5EF4-FFF2-40B4-BE49-F238E27FC236}">
                  <a16:creationId xmlns:a16="http://schemas.microsoft.com/office/drawing/2014/main" id="{E3268A8A-E9A2-4F3A-BF43-07B1E147C7B1}"/>
                </a:ext>
              </a:extLst>
            </p:cNvPr>
            <p:cNvSpPr/>
            <p:nvPr/>
          </p:nvSpPr>
          <p:spPr>
            <a:xfrm>
              <a:off x="21424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2308;p56">
              <a:extLst>
                <a:ext uri="{FF2B5EF4-FFF2-40B4-BE49-F238E27FC236}">
                  <a16:creationId xmlns:a16="http://schemas.microsoft.com/office/drawing/2014/main" id="{550FB3FC-3B7E-434D-A7E0-DB0920AAB040}"/>
                </a:ext>
              </a:extLst>
            </p:cNvPr>
            <p:cNvSpPr/>
            <p:nvPr/>
          </p:nvSpPr>
          <p:spPr>
            <a:xfrm>
              <a:off x="214242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2309;p56">
              <a:extLst>
                <a:ext uri="{FF2B5EF4-FFF2-40B4-BE49-F238E27FC236}">
                  <a16:creationId xmlns:a16="http://schemas.microsoft.com/office/drawing/2014/main" id="{57CFE6F7-684F-42F9-A542-243549174335}"/>
                </a:ext>
              </a:extLst>
            </p:cNvPr>
            <p:cNvSpPr/>
            <p:nvPr/>
          </p:nvSpPr>
          <p:spPr>
            <a:xfrm>
              <a:off x="2142425" y="1038125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2310;p56">
              <a:extLst>
                <a:ext uri="{FF2B5EF4-FFF2-40B4-BE49-F238E27FC236}">
                  <a16:creationId xmlns:a16="http://schemas.microsoft.com/office/drawing/2014/main" id="{77F6F09A-AE74-4EA7-91F4-75858BDC4C88}"/>
                </a:ext>
              </a:extLst>
            </p:cNvPr>
            <p:cNvSpPr/>
            <p:nvPr/>
          </p:nvSpPr>
          <p:spPr>
            <a:xfrm>
              <a:off x="2066425" y="46183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2311;p56">
              <a:extLst>
                <a:ext uri="{FF2B5EF4-FFF2-40B4-BE49-F238E27FC236}">
                  <a16:creationId xmlns:a16="http://schemas.microsoft.com/office/drawing/2014/main" id="{7FEE330F-1626-42FD-81DE-071AE73EE34B}"/>
                </a:ext>
              </a:extLst>
            </p:cNvPr>
            <p:cNvSpPr/>
            <p:nvPr/>
          </p:nvSpPr>
          <p:spPr>
            <a:xfrm>
              <a:off x="2066425" y="454230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2312;p56">
              <a:extLst>
                <a:ext uri="{FF2B5EF4-FFF2-40B4-BE49-F238E27FC236}">
                  <a16:creationId xmlns:a16="http://schemas.microsoft.com/office/drawing/2014/main" id="{647E0955-9C5F-4CD5-94CF-463B320023E4}"/>
                </a:ext>
              </a:extLst>
            </p:cNvPr>
            <p:cNvSpPr/>
            <p:nvPr/>
          </p:nvSpPr>
          <p:spPr>
            <a:xfrm>
              <a:off x="2066425" y="4466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2313;p56">
              <a:extLst>
                <a:ext uri="{FF2B5EF4-FFF2-40B4-BE49-F238E27FC236}">
                  <a16:creationId xmlns:a16="http://schemas.microsoft.com/office/drawing/2014/main" id="{D0907047-300B-45CE-ABB0-9842395628A9}"/>
                </a:ext>
              </a:extLst>
            </p:cNvPr>
            <p:cNvSpPr/>
            <p:nvPr/>
          </p:nvSpPr>
          <p:spPr>
            <a:xfrm>
              <a:off x="2066425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2314;p56">
              <a:extLst>
                <a:ext uri="{FF2B5EF4-FFF2-40B4-BE49-F238E27FC236}">
                  <a16:creationId xmlns:a16="http://schemas.microsoft.com/office/drawing/2014/main" id="{76C8EC9F-74A0-47EE-B05B-C82AED47F358}"/>
                </a:ext>
              </a:extLst>
            </p:cNvPr>
            <p:cNvSpPr/>
            <p:nvPr/>
          </p:nvSpPr>
          <p:spPr>
            <a:xfrm>
              <a:off x="2066425" y="43136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2315;p56">
              <a:extLst>
                <a:ext uri="{FF2B5EF4-FFF2-40B4-BE49-F238E27FC236}">
                  <a16:creationId xmlns:a16="http://schemas.microsoft.com/office/drawing/2014/main" id="{39E2FF72-1B01-4BCA-85DB-6BC50F5B6B67}"/>
                </a:ext>
              </a:extLst>
            </p:cNvPr>
            <p:cNvSpPr/>
            <p:nvPr/>
          </p:nvSpPr>
          <p:spPr>
            <a:xfrm>
              <a:off x="2066425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2316;p56">
              <a:extLst>
                <a:ext uri="{FF2B5EF4-FFF2-40B4-BE49-F238E27FC236}">
                  <a16:creationId xmlns:a16="http://schemas.microsoft.com/office/drawing/2014/main" id="{C7BAD15A-C913-4344-A182-F078BBAD21AB}"/>
                </a:ext>
              </a:extLst>
            </p:cNvPr>
            <p:cNvSpPr/>
            <p:nvPr/>
          </p:nvSpPr>
          <p:spPr>
            <a:xfrm>
              <a:off x="2066425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2317;p56">
              <a:extLst>
                <a:ext uri="{FF2B5EF4-FFF2-40B4-BE49-F238E27FC236}">
                  <a16:creationId xmlns:a16="http://schemas.microsoft.com/office/drawing/2014/main" id="{83D09BEF-F446-4022-96AB-3E67CC221E07}"/>
                </a:ext>
              </a:extLst>
            </p:cNvPr>
            <p:cNvSpPr/>
            <p:nvPr/>
          </p:nvSpPr>
          <p:spPr>
            <a:xfrm>
              <a:off x="20664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2318;p56">
              <a:extLst>
                <a:ext uri="{FF2B5EF4-FFF2-40B4-BE49-F238E27FC236}">
                  <a16:creationId xmlns:a16="http://schemas.microsoft.com/office/drawing/2014/main" id="{DE6A96A7-29F4-4D7C-A5D0-4813210B191D}"/>
                </a:ext>
              </a:extLst>
            </p:cNvPr>
            <p:cNvSpPr/>
            <p:nvPr/>
          </p:nvSpPr>
          <p:spPr>
            <a:xfrm>
              <a:off x="20664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2319;p56">
              <a:extLst>
                <a:ext uri="{FF2B5EF4-FFF2-40B4-BE49-F238E27FC236}">
                  <a16:creationId xmlns:a16="http://schemas.microsoft.com/office/drawing/2014/main" id="{EE7C4666-74CA-4BF4-9436-C0DFC3A1691B}"/>
                </a:ext>
              </a:extLst>
            </p:cNvPr>
            <p:cNvSpPr/>
            <p:nvPr/>
          </p:nvSpPr>
          <p:spPr>
            <a:xfrm>
              <a:off x="2066425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2320;p56">
              <a:extLst>
                <a:ext uri="{FF2B5EF4-FFF2-40B4-BE49-F238E27FC236}">
                  <a16:creationId xmlns:a16="http://schemas.microsoft.com/office/drawing/2014/main" id="{87F298AB-93E7-4974-813F-052DB1D6171B}"/>
                </a:ext>
              </a:extLst>
            </p:cNvPr>
            <p:cNvSpPr/>
            <p:nvPr/>
          </p:nvSpPr>
          <p:spPr>
            <a:xfrm>
              <a:off x="20664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2321;p56">
              <a:extLst>
                <a:ext uri="{FF2B5EF4-FFF2-40B4-BE49-F238E27FC236}">
                  <a16:creationId xmlns:a16="http://schemas.microsoft.com/office/drawing/2014/main" id="{820E3974-2209-4A31-8889-1E324502A7E9}"/>
                </a:ext>
              </a:extLst>
            </p:cNvPr>
            <p:cNvSpPr/>
            <p:nvPr/>
          </p:nvSpPr>
          <p:spPr>
            <a:xfrm>
              <a:off x="2066275" y="3399500"/>
              <a:ext cx="62375" cy="53350"/>
            </a:xfrm>
            <a:custGeom>
              <a:avLst/>
              <a:gdLst/>
              <a:ahLst/>
              <a:cxnLst/>
              <a:rect l="l" t="t" r="r" b="b"/>
              <a:pathLst>
                <a:path w="2495" h="2134" extrusionOk="0">
                  <a:moveTo>
                    <a:pt x="1071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47"/>
                    <a:pt x="2014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2322;p56">
              <a:extLst>
                <a:ext uri="{FF2B5EF4-FFF2-40B4-BE49-F238E27FC236}">
                  <a16:creationId xmlns:a16="http://schemas.microsoft.com/office/drawing/2014/main" id="{BB986BF1-090F-4A2B-A272-83C2958D83B6}"/>
                </a:ext>
              </a:extLst>
            </p:cNvPr>
            <p:cNvSpPr/>
            <p:nvPr/>
          </p:nvSpPr>
          <p:spPr>
            <a:xfrm>
              <a:off x="2066275" y="3323300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3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2323;p56">
              <a:extLst>
                <a:ext uri="{FF2B5EF4-FFF2-40B4-BE49-F238E27FC236}">
                  <a16:creationId xmlns:a16="http://schemas.microsoft.com/office/drawing/2014/main" id="{6A7D3FEE-A1EF-4F50-B133-0EB3831DFF4D}"/>
                </a:ext>
              </a:extLst>
            </p:cNvPr>
            <p:cNvSpPr/>
            <p:nvPr/>
          </p:nvSpPr>
          <p:spPr>
            <a:xfrm>
              <a:off x="2066275" y="3247075"/>
              <a:ext cx="62375" cy="53450"/>
            </a:xfrm>
            <a:custGeom>
              <a:avLst/>
              <a:gdLst/>
              <a:ahLst/>
              <a:cxnLst/>
              <a:rect l="l" t="t" r="r" b="b"/>
              <a:pathLst>
                <a:path w="2495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3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2324;p56">
              <a:extLst>
                <a:ext uri="{FF2B5EF4-FFF2-40B4-BE49-F238E27FC236}">
                  <a16:creationId xmlns:a16="http://schemas.microsoft.com/office/drawing/2014/main" id="{4BBAD508-5C2C-4F75-A531-836BE5E3790E}"/>
                </a:ext>
              </a:extLst>
            </p:cNvPr>
            <p:cNvSpPr/>
            <p:nvPr/>
          </p:nvSpPr>
          <p:spPr>
            <a:xfrm>
              <a:off x="20664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2325;p56">
              <a:extLst>
                <a:ext uri="{FF2B5EF4-FFF2-40B4-BE49-F238E27FC236}">
                  <a16:creationId xmlns:a16="http://schemas.microsoft.com/office/drawing/2014/main" id="{4CE9B53D-3CA0-4919-8D59-A2E5212E29F0}"/>
                </a:ext>
              </a:extLst>
            </p:cNvPr>
            <p:cNvSpPr/>
            <p:nvPr/>
          </p:nvSpPr>
          <p:spPr>
            <a:xfrm>
              <a:off x="20664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2326;p56">
              <a:extLst>
                <a:ext uri="{FF2B5EF4-FFF2-40B4-BE49-F238E27FC236}">
                  <a16:creationId xmlns:a16="http://schemas.microsoft.com/office/drawing/2014/main" id="{427675A7-F99D-407F-AAE3-61467E98AAAB}"/>
                </a:ext>
              </a:extLst>
            </p:cNvPr>
            <p:cNvSpPr/>
            <p:nvPr/>
          </p:nvSpPr>
          <p:spPr>
            <a:xfrm>
              <a:off x="20664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2327;p56">
              <a:extLst>
                <a:ext uri="{FF2B5EF4-FFF2-40B4-BE49-F238E27FC236}">
                  <a16:creationId xmlns:a16="http://schemas.microsoft.com/office/drawing/2014/main" id="{03FEFC5F-5BA9-40FB-A540-E5463ED59F4C}"/>
                </a:ext>
              </a:extLst>
            </p:cNvPr>
            <p:cNvSpPr/>
            <p:nvPr/>
          </p:nvSpPr>
          <p:spPr>
            <a:xfrm>
              <a:off x="20664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2328;p56">
              <a:extLst>
                <a:ext uri="{FF2B5EF4-FFF2-40B4-BE49-F238E27FC236}">
                  <a16:creationId xmlns:a16="http://schemas.microsoft.com/office/drawing/2014/main" id="{720BD9F9-5451-4B32-895C-7D19CE08D17D}"/>
                </a:ext>
              </a:extLst>
            </p:cNvPr>
            <p:cNvSpPr/>
            <p:nvPr/>
          </p:nvSpPr>
          <p:spPr>
            <a:xfrm>
              <a:off x="20664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2329;p56">
              <a:extLst>
                <a:ext uri="{FF2B5EF4-FFF2-40B4-BE49-F238E27FC236}">
                  <a16:creationId xmlns:a16="http://schemas.microsoft.com/office/drawing/2014/main" id="{75D7DAF6-2930-4CB6-8847-178218663130}"/>
                </a:ext>
              </a:extLst>
            </p:cNvPr>
            <p:cNvSpPr/>
            <p:nvPr/>
          </p:nvSpPr>
          <p:spPr>
            <a:xfrm>
              <a:off x="20664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2330;p56">
              <a:extLst>
                <a:ext uri="{FF2B5EF4-FFF2-40B4-BE49-F238E27FC236}">
                  <a16:creationId xmlns:a16="http://schemas.microsoft.com/office/drawing/2014/main" id="{04E4B167-99A3-4E98-8F71-F14D6F599A30}"/>
                </a:ext>
              </a:extLst>
            </p:cNvPr>
            <p:cNvSpPr/>
            <p:nvPr/>
          </p:nvSpPr>
          <p:spPr>
            <a:xfrm>
              <a:off x="20664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2331;p56">
              <a:extLst>
                <a:ext uri="{FF2B5EF4-FFF2-40B4-BE49-F238E27FC236}">
                  <a16:creationId xmlns:a16="http://schemas.microsoft.com/office/drawing/2014/main" id="{C32C5A95-36DD-40CB-938C-2F66FF0DE715}"/>
                </a:ext>
              </a:extLst>
            </p:cNvPr>
            <p:cNvSpPr/>
            <p:nvPr/>
          </p:nvSpPr>
          <p:spPr>
            <a:xfrm>
              <a:off x="20664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2332;p56">
              <a:extLst>
                <a:ext uri="{FF2B5EF4-FFF2-40B4-BE49-F238E27FC236}">
                  <a16:creationId xmlns:a16="http://schemas.microsoft.com/office/drawing/2014/main" id="{A413E891-8CA3-41B8-A4CD-77ABCD3F976E}"/>
                </a:ext>
              </a:extLst>
            </p:cNvPr>
            <p:cNvSpPr/>
            <p:nvPr/>
          </p:nvSpPr>
          <p:spPr>
            <a:xfrm>
              <a:off x="20664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2333;p56">
              <a:extLst>
                <a:ext uri="{FF2B5EF4-FFF2-40B4-BE49-F238E27FC236}">
                  <a16:creationId xmlns:a16="http://schemas.microsoft.com/office/drawing/2014/main" id="{C1C4E0E8-28E2-479B-98CE-DB1419E728E9}"/>
                </a:ext>
              </a:extLst>
            </p:cNvPr>
            <p:cNvSpPr/>
            <p:nvPr/>
          </p:nvSpPr>
          <p:spPr>
            <a:xfrm>
              <a:off x="20664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2334;p56">
              <a:extLst>
                <a:ext uri="{FF2B5EF4-FFF2-40B4-BE49-F238E27FC236}">
                  <a16:creationId xmlns:a16="http://schemas.microsoft.com/office/drawing/2014/main" id="{796A7208-4C2E-4DCF-A957-16E24DD145F8}"/>
                </a:ext>
              </a:extLst>
            </p:cNvPr>
            <p:cNvSpPr/>
            <p:nvPr/>
          </p:nvSpPr>
          <p:spPr>
            <a:xfrm>
              <a:off x="20664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2335;p56">
              <a:extLst>
                <a:ext uri="{FF2B5EF4-FFF2-40B4-BE49-F238E27FC236}">
                  <a16:creationId xmlns:a16="http://schemas.microsoft.com/office/drawing/2014/main" id="{48F517AF-2367-437B-BD7C-5F2C402764B3}"/>
                </a:ext>
              </a:extLst>
            </p:cNvPr>
            <p:cNvSpPr/>
            <p:nvPr/>
          </p:nvSpPr>
          <p:spPr>
            <a:xfrm>
              <a:off x="20664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2336;p56">
              <a:extLst>
                <a:ext uri="{FF2B5EF4-FFF2-40B4-BE49-F238E27FC236}">
                  <a16:creationId xmlns:a16="http://schemas.microsoft.com/office/drawing/2014/main" id="{B53FD4B3-7332-4056-8131-68FAFFA00BE7}"/>
                </a:ext>
              </a:extLst>
            </p:cNvPr>
            <p:cNvSpPr/>
            <p:nvPr/>
          </p:nvSpPr>
          <p:spPr>
            <a:xfrm>
              <a:off x="20664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2337;p56">
              <a:extLst>
                <a:ext uri="{FF2B5EF4-FFF2-40B4-BE49-F238E27FC236}">
                  <a16:creationId xmlns:a16="http://schemas.microsoft.com/office/drawing/2014/main" id="{6E7F326A-7432-41A9-A264-92E869C00865}"/>
                </a:ext>
              </a:extLst>
            </p:cNvPr>
            <p:cNvSpPr/>
            <p:nvPr/>
          </p:nvSpPr>
          <p:spPr>
            <a:xfrm>
              <a:off x="206642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2338;p56">
              <a:extLst>
                <a:ext uri="{FF2B5EF4-FFF2-40B4-BE49-F238E27FC236}">
                  <a16:creationId xmlns:a16="http://schemas.microsoft.com/office/drawing/2014/main" id="{032B7E7A-9611-4D8F-8521-C34DD9DE3125}"/>
                </a:ext>
              </a:extLst>
            </p:cNvPr>
            <p:cNvSpPr/>
            <p:nvPr/>
          </p:nvSpPr>
          <p:spPr>
            <a:xfrm>
              <a:off x="1990200" y="454230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2339;p56">
              <a:extLst>
                <a:ext uri="{FF2B5EF4-FFF2-40B4-BE49-F238E27FC236}">
                  <a16:creationId xmlns:a16="http://schemas.microsoft.com/office/drawing/2014/main" id="{695B4A5F-20C6-4C4A-B5C5-343C91BDACF3}"/>
                </a:ext>
              </a:extLst>
            </p:cNvPr>
            <p:cNvSpPr/>
            <p:nvPr/>
          </p:nvSpPr>
          <p:spPr>
            <a:xfrm>
              <a:off x="1990200" y="4466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2340;p56">
              <a:extLst>
                <a:ext uri="{FF2B5EF4-FFF2-40B4-BE49-F238E27FC236}">
                  <a16:creationId xmlns:a16="http://schemas.microsoft.com/office/drawing/2014/main" id="{06BBD655-2B9D-4E97-A003-1645384F1409}"/>
                </a:ext>
              </a:extLst>
            </p:cNvPr>
            <p:cNvSpPr/>
            <p:nvPr/>
          </p:nvSpPr>
          <p:spPr>
            <a:xfrm>
              <a:off x="199020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2341;p56">
              <a:extLst>
                <a:ext uri="{FF2B5EF4-FFF2-40B4-BE49-F238E27FC236}">
                  <a16:creationId xmlns:a16="http://schemas.microsoft.com/office/drawing/2014/main" id="{C8A38C84-E743-440D-8384-FD3F779E2D60}"/>
                </a:ext>
              </a:extLst>
            </p:cNvPr>
            <p:cNvSpPr/>
            <p:nvPr/>
          </p:nvSpPr>
          <p:spPr>
            <a:xfrm>
              <a:off x="199020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2342;p56">
              <a:extLst>
                <a:ext uri="{FF2B5EF4-FFF2-40B4-BE49-F238E27FC236}">
                  <a16:creationId xmlns:a16="http://schemas.microsoft.com/office/drawing/2014/main" id="{7FC05D26-DB49-472B-8D14-0F7AB45A101D}"/>
                </a:ext>
              </a:extLst>
            </p:cNvPr>
            <p:cNvSpPr/>
            <p:nvPr/>
          </p:nvSpPr>
          <p:spPr>
            <a:xfrm>
              <a:off x="19902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2343;p56">
              <a:extLst>
                <a:ext uri="{FF2B5EF4-FFF2-40B4-BE49-F238E27FC236}">
                  <a16:creationId xmlns:a16="http://schemas.microsoft.com/office/drawing/2014/main" id="{BBDF1125-BDDC-480B-8708-15F9C1BB509B}"/>
                </a:ext>
              </a:extLst>
            </p:cNvPr>
            <p:cNvSpPr/>
            <p:nvPr/>
          </p:nvSpPr>
          <p:spPr>
            <a:xfrm>
              <a:off x="19902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2344;p56">
              <a:extLst>
                <a:ext uri="{FF2B5EF4-FFF2-40B4-BE49-F238E27FC236}">
                  <a16:creationId xmlns:a16="http://schemas.microsoft.com/office/drawing/2014/main" id="{B6D51654-4F8E-48C6-BAA2-DF0AF5088090}"/>
                </a:ext>
              </a:extLst>
            </p:cNvPr>
            <p:cNvSpPr/>
            <p:nvPr/>
          </p:nvSpPr>
          <p:spPr>
            <a:xfrm>
              <a:off x="19902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2345;p56">
              <a:extLst>
                <a:ext uri="{FF2B5EF4-FFF2-40B4-BE49-F238E27FC236}">
                  <a16:creationId xmlns:a16="http://schemas.microsoft.com/office/drawing/2014/main" id="{839FBD0A-4E23-4B83-954D-27018511B570}"/>
                </a:ext>
              </a:extLst>
            </p:cNvPr>
            <p:cNvSpPr/>
            <p:nvPr/>
          </p:nvSpPr>
          <p:spPr>
            <a:xfrm>
              <a:off x="19900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2346;p56">
              <a:extLst>
                <a:ext uri="{FF2B5EF4-FFF2-40B4-BE49-F238E27FC236}">
                  <a16:creationId xmlns:a16="http://schemas.microsoft.com/office/drawing/2014/main" id="{54608A0B-4524-4BCB-9AA2-D401152169F0}"/>
                </a:ext>
              </a:extLst>
            </p:cNvPr>
            <p:cNvSpPr/>
            <p:nvPr/>
          </p:nvSpPr>
          <p:spPr>
            <a:xfrm>
              <a:off x="1990075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2347;p56">
              <a:extLst>
                <a:ext uri="{FF2B5EF4-FFF2-40B4-BE49-F238E27FC236}">
                  <a16:creationId xmlns:a16="http://schemas.microsoft.com/office/drawing/2014/main" id="{BD3B86EA-B08E-414D-8B0A-2CE62E19C6E3}"/>
                </a:ext>
              </a:extLst>
            </p:cNvPr>
            <p:cNvSpPr/>
            <p:nvPr/>
          </p:nvSpPr>
          <p:spPr>
            <a:xfrm>
              <a:off x="19902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2348;p56">
              <a:extLst>
                <a:ext uri="{FF2B5EF4-FFF2-40B4-BE49-F238E27FC236}">
                  <a16:creationId xmlns:a16="http://schemas.microsoft.com/office/drawing/2014/main" id="{0C3E8C2A-2DFF-4947-98AB-C89A01896E3A}"/>
                </a:ext>
              </a:extLst>
            </p:cNvPr>
            <p:cNvSpPr/>
            <p:nvPr/>
          </p:nvSpPr>
          <p:spPr>
            <a:xfrm>
              <a:off x="19902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2349;p56">
              <a:extLst>
                <a:ext uri="{FF2B5EF4-FFF2-40B4-BE49-F238E27FC236}">
                  <a16:creationId xmlns:a16="http://schemas.microsoft.com/office/drawing/2014/main" id="{892D6CE9-DF1A-4454-9CE0-DEC71D5223F8}"/>
                </a:ext>
              </a:extLst>
            </p:cNvPr>
            <p:cNvSpPr/>
            <p:nvPr/>
          </p:nvSpPr>
          <p:spPr>
            <a:xfrm>
              <a:off x="19902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2350;p56">
              <a:extLst>
                <a:ext uri="{FF2B5EF4-FFF2-40B4-BE49-F238E27FC236}">
                  <a16:creationId xmlns:a16="http://schemas.microsoft.com/office/drawing/2014/main" id="{0AA138C5-8EB9-4E4C-BFC9-3D50DE835234}"/>
                </a:ext>
              </a:extLst>
            </p:cNvPr>
            <p:cNvSpPr/>
            <p:nvPr/>
          </p:nvSpPr>
          <p:spPr>
            <a:xfrm>
              <a:off x="19902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2351;p56">
              <a:extLst>
                <a:ext uri="{FF2B5EF4-FFF2-40B4-BE49-F238E27FC236}">
                  <a16:creationId xmlns:a16="http://schemas.microsoft.com/office/drawing/2014/main" id="{3FDAED56-99F7-4796-86A2-A75FA341729C}"/>
                </a:ext>
              </a:extLst>
            </p:cNvPr>
            <p:cNvSpPr/>
            <p:nvPr/>
          </p:nvSpPr>
          <p:spPr>
            <a:xfrm>
              <a:off x="19902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2352;p56">
              <a:extLst>
                <a:ext uri="{FF2B5EF4-FFF2-40B4-BE49-F238E27FC236}">
                  <a16:creationId xmlns:a16="http://schemas.microsoft.com/office/drawing/2014/main" id="{3382C9E2-A380-4958-BEA7-188F83958B72}"/>
                </a:ext>
              </a:extLst>
            </p:cNvPr>
            <p:cNvSpPr/>
            <p:nvPr/>
          </p:nvSpPr>
          <p:spPr>
            <a:xfrm>
              <a:off x="19902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2353;p56">
              <a:extLst>
                <a:ext uri="{FF2B5EF4-FFF2-40B4-BE49-F238E27FC236}">
                  <a16:creationId xmlns:a16="http://schemas.microsoft.com/office/drawing/2014/main" id="{A81A04F6-FE91-403B-9C3E-22A0C1160870}"/>
                </a:ext>
              </a:extLst>
            </p:cNvPr>
            <p:cNvSpPr/>
            <p:nvPr/>
          </p:nvSpPr>
          <p:spPr>
            <a:xfrm>
              <a:off x="19902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2354;p56">
              <a:extLst>
                <a:ext uri="{FF2B5EF4-FFF2-40B4-BE49-F238E27FC236}">
                  <a16:creationId xmlns:a16="http://schemas.microsoft.com/office/drawing/2014/main" id="{60731BED-B3C2-4A9A-9C3F-358B7C89AD46}"/>
                </a:ext>
              </a:extLst>
            </p:cNvPr>
            <p:cNvSpPr/>
            <p:nvPr/>
          </p:nvSpPr>
          <p:spPr>
            <a:xfrm>
              <a:off x="19902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2355;p56">
              <a:extLst>
                <a:ext uri="{FF2B5EF4-FFF2-40B4-BE49-F238E27FC236}">
                  <a16:creationId xmlns:a16="http://schemas.microsoft.com/office/drawing/2014/main" id="{5B6A8334-2EB3-4AC5-9DF9-EFE5B8592CDF}"/>
                </a:ext>
              </a:extLst>
            </p:cNvPr>
            <p:cNvSpPr/>
            <p:nvPr/>
          </p:nvSpPr>
          <p:spPr>
            <a:xfrm>
              <a:off x="19902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2356;p56">
              <a:extLst>
                <a:ext uri="{FF2B5EF4-FFF2-40B4-BE49-F238E27FC236}">
                  <a16:creationId xmlns:a16="http://schemas.microsoft.com/office/drawing/2014/main" id="{96255BC1-487E-4182-8B8E-C0454EA1687B}"/>
                </a:ext>
              </a:extLst>
            </p:cNvPr>
            <p:cNvSpPr/>
            <p:nvPr/>
          </p:nvSpPr>
          <p:spPr>
            <a:xfrm>
              <a:off x="19902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2357;p56">
              <a:extLst>
                <a:ext uri="{FF2B5EF4-FFF2-40B4-BE49-F238E27FC236}">
                  <a16:creationId xmlns:a16="http://schemas.microsoft.com/office/drawing/2014/main" id="{C628AE3E-B7B6-4C85-9463-F84826B76059}"/>
                </a:ext>
              </a:extLst>
            </p:cNvPr>
            <p:cNvSpPr/>
            <p:nvPr/>
          </p:nvSpPr>
          <p:spPr>
            <a:xfrm>
              <a:off x="19902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2358;p56">
              <a:extLst>
                <a:ext uri="{FF2B5EF4-FFF2-40B4-BE49-F238E27FC236}">
                  <a16:creationId xmlns:a16="http://schemas.microsoft.com/office/drawing/2014/main" id="{9C7643DC-632E-4A3A-B3B8-FD63A61C581A}"/>
                </a:ext>
              </a:extLst>
            </p:cNvPr>
            <p:cNvSpPr/>
            <p:nvPr/>
          </p:nvSpPr>
          <p:spPr>
            <a:xfrm>
              <a:off x="19902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2359;p56">
              <a:extLst>
                <a:ext uri="{FF2B5EF4-FFF2-40B4-BE49-F238E27FC236}">
                  <a16:creationId xmlns:a16="http://schemas.microsoft.com/office/drawing/2014/main" id="{842F63B7-DB1E-4E9E-969B-5F46181DAE25}"/>
                </a:ext>
              </a:extLst>
            </p:cNvPr>
            <p:cNvSpPr/>
            <p:nvPr/>
          </p:nvSpPr>
          <p:spPr>
            <a:xfrm>
              <a:off x="19902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2360;p56">
              <a:extLst>
                <a:ext uri="{FF2B5EF4-FFF2-40B4-BE49-F238E27FC236}">
                  <a16:creationId xmlns:a16="http://schemas.microsoft.com/office/drawing/2014/main" id="{160D88DF-9A57-442D-BBDC-BA51F08A1C3B}"/>
                </a:ext>
              </a:extLst>
            </p:cNvPr>
            <p:cNvSpPr/>
            <p:nvPr/>
          </p:nvSpPr>
          <p:spPr>
            <a:xfrm>
              <a:off x="19902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2361;p56">
              <a:extLst>
                <a:ext uri="{FF2B5EF4-FFF2-40B4-BE49-F238E27FC236}">
                  <a16:creationId xmlns:a16="http://schemas.microsoft.com/office/drawing/2014/main" id="{3829D9F3-AA38-4D14-81CC-9D09AD56AE34}"/>
                </a:ext>
              </a:extLst>
            </p:cNvPr>
            <p:cNvSpPr/>
            <p:nvPr/>
          </p:nvSpPr>
          <p:spPr>
            <a:xfrm>
              <a:off x="19902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2362;p56">
              <a:extLst>
                <a:ext uri="{FF2B5EF4-FFF2-40B4-BE49-F238E27FC236}">
                  <a16:creationId xmlns:a16="http://schemas.microsoft.com/office/drawing/2014/main" id="{34DE6A34-04B7-478E-BBB9-48F4999EFCAB}"/>
                </a:ext>
              </a:extLst>
            </p:cNvPr>
            <p:cNvSpPr/>
            <p:nvPr/>
          </p:nvSpPr>
          <p:spPr>
            <a:xfrm>
              <a:off x="19902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2363;p56">
              <a:extLst>
                <a:ext uri="{FF2B5EF4-FFF2-40B4-BE49-F238E27FC236}">
                  <a16:creationId xmlns:a16="http://schemas.microsoft.com/office/drawing/2014/main" id="{B428A434-51C3-4778-98A4-65209F4B199A}"/>
                </a:ext>
              </a:extLst>
            </p:cNvPr>
            <p:cNvSpPr/>
            <p:nvPr/>
          </p:nvSpPr>
          <p:spPr>
            <a:xfrm>
              <a:off x="199020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2364;p56">
              <a:extLst>
                <a:ext uri="{FF2B5EF4-FFF2-40B4-BE49-F238E27FC236}">
                  <a16:creationId xmlns:a16="http://schemas.microsoft.com/office/drawing/2014/main" id="{375EDE3A-1A0B-4296-BA88-C8E20BD207F1}"/>
                </a:ext>
              </a:extLst>
            </p:cNvPr>
            <p:cNvSpPr/>
            <p:nvPr/>
          </p:nvSpPr>
          <p:spPr>
            <a:xfrm>
              <a:off x="19140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2365;p56">
              <a:extLst>
                <a:ext uri="{FF2B5EF4-FFF2-40B4-BE49-F238E27FC236}">
                  <a16:creationId xmlns:a16="http://schemas.microsoft.com/office/drawing/2014/main" id="{B19BA159-AE21-4DD9-AA27-2A726BC12AED}"/>
                </a:ext>
              </a:extLst>
            </p:cNvPr>
            <p:cNvSpPr/>
            <p:nvPr/>
          </p:nvSpPr>
          <p:spPr>
            <a:xfrm>
              <a:off x="19140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2366;p56">
              <a:extLst>
                <a:ext uri="{FF2B5EF4-FFF2-40B4-BE49-F238E27FC236}">
                  <a16:creationId xmlns:a16="http://schemas.microsoft.com/office/drawing/2014/main" id="{8D85D955-EE47-41C7-A184-933EFD9F011D}"/>
                </a:ext>
              </a:extLst>
            </p:cNvPr>
            <p:cNvSpPr/>
            <p:nvPr/>
          </p:nvSpPr>
          <p:spPr>
            <a:xfrm>
              <a:off x="19140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2367;p56">
              <a:extLst>
                <a:ext uri="{FF2B5EF4-FFF2-40B4-BE49-F238E27FC236}">
                  <a16:creationId xmlns:a16="http://schemas.microsoft.com/office/drawing/2014/main" id="{0BCCD82D-16E3-43FA-A45C-EA6E2752DB57}"/>
                </a:ext>
              </a:extLst>
            </p:cNvPr>
            <p:cNvSpPr/>
            <p:nvPr/>
          </p:nvSpPr>
          <p:spPr>
            <a:xfrm>
              <a:off x="1914000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2368;p56">
              <a:extLst>
                <a:ext uri="{FF2B5EF4-FFF2-40B4-BE49-F238E27FC236}">
                  <a16:creationId xmlns:a16="http://schemas.microsoft.com/office/drawing/2014/main" id="{3665F99E-4905-407A-BE21-B038E175DF42}"/>
                </a:ext>
              </a:extLst>
            </p:cNvPr>
            <p:cNvSpPr/>
            <p:nvPr/>
          </p:nvSpPr>
          <p:spPr>
            <a:xfrm>
              <a:off x="191400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2369;p56">
              <a:extLst>
                <a:ext uri="{FF2B5EF4-FFF2-40B4-BE49-F238E27FC236}">
                  <a16:creationId xmlns:a16="http://schemas.microsoft.com/office/drawing/2014/main" id="{0FB01AD6-7EF0-41D1-9CF0-094A6CEC2103}"/>
                </a:ext>
              </a:extLst>
            </p:cNvPr>
            <p:cNvSpPr/>
            <p:nvPr/>
          </p:nvSpPr>
          <p:spPr>
            <a:xfrm>
              <a:off x="19140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2370;p56">
              <a:extLst>
                <a:ext uri="{FF2B5EF4-FFF2-40B4-BE49-F238E27FC236}">
                  <a16:creationId xmlns:a16="http://schemas.microsoft.com/office/drawing/2014/main" id="{CF0964DA-6001-4942-BF87-E66B204AA7EE}"/>
                </a:ext>
              </a:extLst>
            </p:cNvPr>
            <p:cNvSpPr/>
            <p:nvPr/>
          </p:nvSpPr>
          <p:spPr>
            <a:xfrm>
              <a:off x="19140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2371;p56">
              <a:extLst>
                <a:ext uri="{FF2B5EF4-FFF2-40B4-BE49-F238E27FC236}">
                  <a16:creationId xmlns:a16="http://schemas.microsoft.com/office/drawing/2014/main" id="{372FD948-637D-4487-B75F-19938DDCCE00}"/>
                </a:ext>
              </a:extLst>
            </p:cNvPr>
            <p:cNvSpPr/>
            <p:nvPr/>
          </p:nvSpPr>
          <p:spPr>
            <a:xfrm>
              <a:off x="19140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2372;p56">
              <a:extLst>
                <a:ext uri="{FF2B5EF4-FFF2-40B4-BE49-F238E27FC236}">
                  <a16:creationId xmlns:a16="http://schemas.microsoft.com/office/drawing/2014/main" id="{5E3E5AD7-44A6-44E5-B7BB-08C778DA0B70}"/>
                </a:ext>
              </a:extLst>
            </p:cNvPr>
            <p:cNvSpPr/>
            <p:nvPr/>
          </p:nvSpPr>
          <p:spPr>
            <a:xfrm>
              <a:off x="19140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2373;p56">
              <a:extLst>
                <a:ext uri="{FF2B5EF4-FFF2-40B4-BE49-F238E27FC236}">
                  <a16:creationId xmlns:a16="http://schemas.microsoft.com/office/drawing/2014/main" id="{189C0DF3-265A-431F-BBC9-4C5B7E1DEFAA}"/>
                </a:ext>
              </a:extLst>
            </p:cNvPr>
            <p:cNvSpPr/>
            <p:nvPr/>
          </p:nvSpPr>
          <p:spPr>
            <a:xfrm>
              <a:off x="19140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2374;p56">
              <a:extLst>
                <a:ext uri="{FF2B5EF4-FFF2-40B4-BE49-F238E27FC236}">
                  <a16:creationId xmlns:a16="http://schemas.microsoft.com/office/drawing/2014/main" id="{80F55E10-DB90-4FFD-8AA6-905B4DE9D85A}"/>
                </a:ext>
              </a:extLst>
            </p:cNvPr>
            <p:cNvSpPr/>
            <p:nvPr/>
          </p:nvSpPr>
          <p:spPr>
            <a:xfrm>
              <a:off x="19140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2375;p56">
              <a:extLst>
                <a:ext uri="{FF2B5EF4-FFF2-40B4-BE49-F238E27FC236}">
                  <a16:creationId xmlns:a16="http://schemas.microsoft.com/office/drawing/2014/main" id="{740DD1E0-525C-47D4-98FA-1AE8786AA412}"/>
                </a:ext>
              </a:extLst>
            </p:cNvPr>
            <p:cNvSpPr/>
            <p:nvPr/>
          </p:nvSpPr>
          <p:spPr>
            <a:xfrm>
              <a:off x="19140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2376;p56">
              <a:extLst>
                <a:ext uri="{FF2B5EF4-FFF2-40B4-BE49-F238E27FC236}">
                  <a16:creationId xmlns:a16="http://schemas.microsoft.com/office/drawing/2014/main" id="{E1108292-47C5-42CE-81CD-9FFB9A5A034A}"/>
                </a:ext>
              </a:extLst>
            </p:cNvPr>
            <p:cNvSpPr/>
            <p:nvPr/>
          </p:nvSpPr>
          <p:spPr>
            <a:xfrm>
              <a:off x="19140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2377;p56">
              <a:extLst>
                <a:ext uri="{FF2B5EF4-FFF2-40B4-BE49-F238E27FC236}">
                  <a16:creationId xmlns:a16="http://schemas.microsoft.com/office/drawing/2014/main" id="{B27949AA-F313-4E3C-8A2D-70E1B4B02021}"/>
                </a:ext>
              </a:extLst>
            </p:cNvPr>
            <p:cNvSpPr/>
            <p:nvPr/>
          </p:nvSpPr>
          <p:spPr>
            <a:xfrm>
              <a:off x="19140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2378;p56">
              <a:extLst>
                <a:ext uri="{FF2B5EF4-FFF2-40B4-BE49-F238E27FC236}">
                  <a16:creationId xmlns:a16="http://schemas.microsoft.com/office/drawing/2014/main" id="{4E389EA5-C247-4DF3-B716-CE9BCA908486}"/>
                </a:ext>
              </a:extLst>
            </p:cNvPr>
            <p:cNvSpPr/>
            <p:nvPr/>
          </p:nvSpPr>
          <p:spPr>
            <a:xfrm>
              <a:off x="19140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2379;p56">
              <a:extLst>
                <a:ext uri="{FF2B5EF4-FFF2-40B4-BE49-F238E27FC236}">
                  <a16:creationId xmlns:a16="http://schemas.microsoft.com/office/drawing/2014/main" id="{2E91B311-64BD-4B72-B3E3-33F035D046C4}"/>
                </a:ext>
              </a:extLst>
            </p:cNvPr>
            <p:cNvSpPr/>
            <p:nvPr/>
          </p:nvSpPr>
          <p:spPr>
            <a:xfrm>
              <a:off x="19140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2380;p56">
              <a:extLst>
                <a:ext uri="{FF2B5EF4-FFF2-40B4-BE49-F238E27FC236}">
                  <a16:creationId xmlns:a16="http://schemas.microsoft.com/office/drawing/2014/main" id="{DBB4EEA9-B32D-4BF2-AB31-19F56401962B}"/>
                </a:ext>
              </a:extLst>
            </p:cNvPr>
            <p:cNvSpPr/>
            <p:nvPr/>
          </p:nvSpPr>
          <p:spPr>
            <a:xfrm>
              <a:off x="191400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2381;p56">
              <a:extLst>
                <a:ext uri="{FF2B5EF4-FFF2-40B4-BE49-F238E27FC236}">
                  <a16:creationId xmlns:a16="http://schemas.microsoft.com/office/drawing/2014/main" id="{4B1C5646-CB56-4D45-BE44-BD5969C279AC}"/>
                </a:ext>
              </a:extLst>
            </p:cNvPr>
            <p:cNvSpPr/>
            <p:nvPr/>
          </p:nvSpPr>
          <p:spPr>
            <a:xfrm>
              <a:off x="19140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2382;p56">
              <a:extLst>
                <a:ext uri="{FF2B5EF4-FFF2-40B4-BE49-F238E27FC236}">
                  <a16:creationId xmlns:a16="http://schemas.microsoft.com/office/drawing/2014/main" id="{CD1889DE-97AC-43A8-A0E0-5FCC2A9EDEE2}"/>
                </a:ext>
              </a:extLst>
            </p:cNvPr>
            <p:cNvSpPr/>
            <p:nvPr/>
          </p:nvSpPr>
          <p:spPr>
            <a:xfrm>
              <a:off x="183777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2383;p56">
              <a:extLst>
                <a:ext uri="{FF2B5EF4-FFF2-40B4-BE49-F238E27FC236}">
                  <a16:creationId xmlns:a16="http://schemas.microsoft.com/office/drawing/2014/main" id="{063C4026-A412-4CA1-9662-D6E54F5056E0}"/>
                </a:ext>
              </a:extLst>
            </p:cNvPr>
            <p:cNvSpPr/>
            <p:nvPr/>
          </p:nvSpPr>
          <p:spPr>
            <a:xfrm>
              <a:off x="18377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2384;p56">
              <a:extLst>
                <a:ext uri="{FF2B5EF4-FFF2-40B4-BE49-F238E27FC236}">
                  <a16:creationId xmlns:a16="http://schemas.microsoft.com/office/drawing/2014/main" id="{39178B1F-BE57-4683-81D0-ED49C06AB368}"/>
                </a:ext>
              </a:extLst>
            </p:cNvPr>
            <p:cNvSpPr/>
            <p:nvPr/>
          </p:nvSpPr>
          <p:spPr>
            <a:xfrm>
              <a:off x="18377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2385;p56">
              <a:extLst>
                <a:ext uri="{FF2B5EF4-FFF2-40B4-BE49-F238E27FC236}">
                  <a16:creationId xmlns:a16="http://schemas.microsoft.com/office/drawing/2014/main" id="{74AA0598-306A-4231-B3E5-E6C6886E8DF0}"/>
                </a:ext>
              </a:extLst>
            </p:cNvPr>
            <p:cNvSpPr/>
            <p:nvPr/>
          </p:nvSpPr>
          <p:spPr>
            <a:xfrm>
              <a:off x="18377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2386;p56">
              <a:extLst>
                <a:ext uri="{FF2B5EF4-FFF2-40B4-BE49-F238E27FC236}">
                  <a16:creationId xmlns:a16="http://schemas.microsoft.com/office/drawing/2014/main" id="{B538F950-220D-4CD7-B4B9-F90137B2D889}"/>
                </a:ext>
              </a:extLst>
            </p:cNvPr>
            <p:cNvSpPr/>
            <p:nvPr/>
          </p:nvSpPr>
          <p:spPr>
            <a:xfrm>
              <a:off x="18377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2387;p56">
              <a:extLst>
                <a:ext uri="{FF2B5EF4-FFF2-40B4-BE49-F238E27FC236}">
                  <a16:creationId xmlns:a16="http://schemas.microsoft.com/office/drawing/2014/main" id="{16469951-023B-4E1E-ADC1-6442616DAE88}"/>
                </a:ext>
              </a:extLst>
            </p:cNvPr>
            <p:cNvSpPr/>
            <p:nvPr/>
          </p:nvSpPr>
          <p:spPr>
            <a:xfrm>
              <a:off x="18377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2388;p56">
              <a:extLst>
                <a:ext uri="{FF2B5EF4-FFF2-40B4-BE49-F238E27FC236}">
                  <a16:creationId xmlns:a16="http://schemas.microsoft.com/office/drawing/2014/main" id="{2F48F485-C783-4465-BD11-82419EEB5159}"/>
                </a:ext>
              </a:extLst>
            </p:cNvPr>
            <p:cNvSpPr/>
            <p:nvPr/>
          </p:nvSpPr>
          <p:spPr>
            <a:xfrm>
              <a:off x="18377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2389;p56">
              <a:extLst>
                <a:ext uri="{FF2B5EF4-FFF2-40B4-BE49-F238E27FC236}">
                  <a16:creationId xmlns:a16="http://schemas.microsoft.com/office/drawing/2014/main" id="{C8048312-1CC7-468F-8A77-98F888569FE5}"/>
                </a:ext>
              </a:extLst>
            </p:cNvPr>
            <p:cNvSpPr/>
            <p:nvPr/>
          </p:nvSpPr>
          <p:spPr>
            <a:xfrm>
              <a:off x="18377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2390;p56">
              <a:extLst>
                <a:ext uri="{FF2B5EF4-FFF2-40B4-BE49-F238E27FC236}">
                  <a16:creationId xmlns:a16="http://schemas.microsoft.com/office/drawing/2014/main" id="{FEECA6B2-7503-41FC-867D-768050724A18}"/>
                </a:ext>
              </a:extLst>
            </p:cNvPr>
            <p:cNvSpPr/>
            <p:nvPr/>
          </p:nvSpPr>
          <p:spPr>
            <a:xfrm>
              <a:off x="18377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2391;p56">
              <a:extLst>
                <a:ext uri="{FF2B5EF4-FFF2-40B4-BE49-F238E27FC236}">
                  <a16:creationId xmlns:a16="http://schemas.microsoft.com/office/drawing/2014/main" id="{AFE1F09A-0BED-4328-A6DB-CCAA0856DDFC}"/>
                </a:ext>
              </a:extLst>
            </p:cNvPr>
            <p:cNvSpPr/>
            <p:nvPr/>
          </p:nvSpPr>
          <p:spPr>
            <a:xfrm>
              <a:off x="18377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2392;p56">
              <a:extLst>
                <a:ext uri="{FF2B5EF4-FFF2-40B4-BE49-F238E27FC236}">
                  <a16:creationId xmlns:a16="http://schemas.microsoft.com/office/drawing/2014/main" id="{4B29F00E-ABFD-41BE-B37C-766113EAD79B}"/>
                </a:ext>
              </a:extLst>
            </p:cNvPr>
            <p:cNvSpPr/>
            <p:nvPr/>
          </p:nvSpPr>
          <p:spPr>
            <a:xfrm>
              <a:off x="18377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2393;p56">
              <a:extLst>
                <a:ext uri="{FF2B5EF4-FFF2-40B4-BE49-F238E27FC236}">
                  <a16:creationId xmlns:a16="http://schemas.microsoft.com/office/drawing/2014/main" id="{33ACBAF6-2367-46D0-A025-18D4AE154331}"/>
                </a:ext>
              </a:extLst>
            </p:cNvPr>
            <p:cNvSpPr/>
            <p:nvPr/>
          </p:nvSpPr>
          <p:spPr>
            <a:xfrm>
              <a:off x="18377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2394;p56">
              <a:extLst>
                <a:ext uri="{FF2B5EF4-FFF2-40B4-BE49-F238E27FC236}">
                  <a16:creationId xmlns:a16="http://schemas.microsoft.com/office/drawing/2014/main" id="{48066D3B-0592-436B-8552-F5146FAA591C}"/>
                </a:ext>
              </a:extLst>
            </p:cNvPr>
            <p:cNvSpPr/>
            <p:nvPr/>
          </p:nvSpPr>
          <p:spPr>
            <a:xfrm>
              <a:off x="18377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2395;p56">
              <a:extLst>
                <a:ext uri="{FF2B5EF4-FFF2-40B4-BE49-F238E27FC236}">
                  <a16:creationId xmlns:a16="http://schemas.microsoft.com/office/drawing/2014/main" id="{45872FC6-4BEA-49E8-81E8-8A451C550351}"/>
                </a:ext>
              </a:extLst>
            </p:cNvPr>
            <p:cNvSpPr/>
            <p:nvPr/>
          </p:nvSpPr>
          <p:spPr>
            <a:xfrm>
              <a:off x="18377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2396;p56">
              <a:extLst>
                <a:ext uri="{FF2B5EF4-FFF2-40B4-BE49-F238E27FC236}">
                  <a16:creationId xmlns:a16="http://schemas.microsoft.com/office/drawing/2014/main" id="{4EEA409D-EFDD-4D08-B435-157269F63E7E}"/>
                </a:ext>
              </a:extLst>
            </p:cNvPr>
            <p:cNvSpPr/>
            <p:nvPr/>
          </p:nvSpPr>
          <p:spPr>
            <a:xfrm>
              <a:off x="18377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2397;p56">
              <a:extLst>
                <a:ext uri="{FF2B5EF4-FFF2-40B4-BE49-F238E27FC236}">
                  <a16:creationId xmlns:a16="http://schemas.microsoft.com/office/drawing/2014/main" id="{09766FE8-F416-4B89-AFE4-BB427600A08B}"/>
                </a:ext>
              </a:extLst>
            </p:cNvPr>
            <p:cNvSpPr/>
            <p:nvPr/>
          </p:nvSpPr>
          <p:spPr>
            <a:xfrm>
              <a:off x="18377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2398;p56">
              <a:extLst>
                <a:ext uri="{FF2B5EF4-FFF2-40B4-BE49-F238E27FC236}">
                  <a16:creationId xmlns:a16="http://schemas.microsoft.com/office/drawing/2014/main" id="{2FDDD094-FD4E-49E3-95A2-B3E02DCA2948}"/>
                </a:ext>
              </a:extLst>
            </p:cNvPr>
            <p:cNvSpPr/>
            <p:nvPr/>
          </p:nvSpPr>
          <p:spPr>
            <a:xfrm>
              <a:off x="183777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2399;p56">
              <a:extLst>
                <a:ext uri="{FF2B5EF4-FFF2-40B4-BE49-F238E27FC236}">
                  <a16:creationId xmlns:a16="http://schemas.microsoft.com/office/drawing/2014/main" id="{C3C4224D-FDDB-4503-A1C1-642744E40FFD}"/>
                </a:ext>
              </a:extLst>
            </p:cNvPr>
            <p:cNvSpPr/>
            <p:nvPr/>
          </p:nvSpPr>
          <p:spPr>
            <a:xfrm>
              <a:off x="1837775" y="11143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2400;p56">
              <a:extLst>
                <a:ext uri="{FF2B5EF4-FFF2-40B4-BE49-F238E27FC236}">
                  <a16:creationId xmlns:a16="http://schemas.microsoft.com/office/drawing/2014/main" id="{9DC3DEE6-F246-46F9-AB24-E28F2F074A75}"/>
                </a:ext>
              </a:extLst>
            </p:cNvPr>
            <p:cNvSpPr/>
            <p:nvPr/>
          </p:nvSpPr>
          <p:spPr>
            <a:xfrm>
              <a:off x="176177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2401;p56">
              <a:extLst>
                <a:ext uri="{FF2B5EF4-FFF2-40B4-BE49-F238E27FC236}">
                  <a16:creationId xmlns:a16="http://schemas.microsoft.com/office/drawing/2014/main" id="{18FC8624-44A4-45E2-A2F7-2202BC9B0D66}"/>
                </a:ext>
              </a:extLst>
            </p:cNvPr>
            <p:cNvSpPr/>
            <p:nvPr/>
          </p:nvSpPr>
          <p:spPr>
            <a:xfrm>
              <a:off x="17617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2402;p56">
              <a:extLst>
                <a:ext uri="{FF2B5EF4-FFF2-40B4-BE49-F238E27FC236}">
                  <a16:creationId xmlns:a16="http://schemas.microsoft.com/office/drawing/2014/main" id="{160A6101-D134-4645-8DBF-57C3B0C18097}"/>
                </a:ext>
              </a:extLst>
            </p:cNvPr>
            <p:cNvSpPr/>
            <p:nvPr/>
          </p:nvSpPr>
          <p:spPr>
            <a:xfrm>
              <a:off x="176177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2403;p56">
              <a:extLst>
                <a:ext uri="{FF2B5EF4-FFF2-40B4-BE49-F238E27FC236}">
                  <a16:creationId xmlns:a16="http://schemas.microsoft.com/office/drawing/2014/main" id="{E110AACB-6520-48AA-AAAD-FC95FD688941}"/>
                </a:ext>
              </a:extLst>
            </p:cNvPr>
            <p:cNvSpPr/>
            <p:nvPr/>
          </p:nvSpPr>
          <p:spPr>
            <a:xfrm>
              <a:off x="17617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2404;p56">
              <a:extLst>
                <a:ext uri="{FF2B5EF4-FFF2-40B4-BE49-F238E27FC236}">
                  <a16:creationId xmlns:a16="http://schemas.microsoft.com/office/drawing/2014/main" id="{0373A86F-5671-4C72-970E-74E7FCD5143E}"/>
                </a:ext>
              </a:extLst>
            </p:cNvPr>
            <p:cNvSpPr/>
            <p:nvPr/>
          </p:nvSpPr>
          <p:spPr>
            <a:xfrm>
              <a:off x="17617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2405;p56">
              <a:extLst>
                <a:ext uri="{FF2B5EF4-FFF2-40B4-BE49-F238E27FC236}">
                  <a16:creationId xmlns:a16="http://schemas.microsoft.com/office/drawing/2014/main" id="{FC13C717-3A14-4AE2-9559-0BB22984B30E}"/>
                </a:ext>
              </a:extLst>
            </p:cNvPr>
            <p:cNvSpPr/>
            <p:nvPr/>
          </p:nvSpPr>
          <p:spPr>
            <a:xfrm>
              <a:off x="17617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2406;p56">
              <a:extLst>
                <a:ext uri="{FF2B5EF4-FFF2-40B4-BE49-F238E27FC236}">
                  <a16:creationId xmlns:a16="http://schemas.microsoft.com/office/drawing/2014/main" id="{1E8FE3E9-8127-409E-8945-23198C585247}"/>
                </a:ext>
              </a:extLst>
            </p:cNvPr>
            <p:cNvSpPr/>
            <p:nvPr/>
          </p:nvSpPr>
          <p:spPr>
            <a:xfrm>
              <a:off x="17617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2407;p56">
              <a:extLst>
                <a:ext uri="{FF2B5EF4-FFF2-40B4-BE49-F238E27FC236}">
                  <a16:creationId xmlns:a16="http://schemas.microsoft.com/office/drawing/2014/main" id="{02036743-6F44-4163-B5AA-1D157EA4CAED}"/>
                </a:ext>
              </a:extLst>
            </p:cNvPr>
            <p:cNvSpPr/>
            <p:nvPr/>
          </p:nvSpPr>
          <p:spPr>
            <a:xfrm>
              <a:off x="17617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2408;p56">
              <a:extLst>
                <a:ext uri="{FF2B5EF4-FFF2-40B4-BE49-F238E27FC236}">
                  <a16:creationId xmlns:a16="http://schemas.microsoft.com/office/drawing/2014/main" id="{939384F8-361E-4C1F-93AD-89CF0A980029}"/>
                </a:ext>
              </a:extLst>
            </p:cNvPr>
            <p:cNvSpPr/>
            <p:nvPr/>
          </p:nvSpPr>
          <p:spPr>
            <a:xfrm>
              <a:off x="17617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2409;p56">
              <a:extLst>
                <a:ext uri="{FF2B5EF4-FFF2-40B4-BE49-F238E27FC236}">
                  <a16:creationId xmlns:a16="http://schemas.microsoft.com/office/drawing/2014/main" id="{D88A518A-D2D3-4137-85C2-6C0FB7D885A0}"/>
                </a:ext>
              </a:extLst>
            </p:cNvPr>
            <p:cNvSpPr/>
            <p:nvPr/>
          </p:nvSpPr>
          <p:spPr>
            <a:xfrm>
              <a:off x="17617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2410;p56">
              <a:extLst>
                <a:ext uri="{FF2B5EF4-FFF2-40B4-BE49-F238E27FC236}">
                  <a16:creationId xmlns:a16="http://schemas.microsoft.com/office/drawing/2014/main" id="{A6428FB6-D1D7-4002-8FE2-FE9A33777019}"/>
                </a:ext>
              </a:extLst>
            </p:cNvPr>
            <p:cNvSpPr/>
            <p:nvPr/>
          </p:nvSpPr>
          <p:spPr>
            <a:xfrm>
              <a:off x="17617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2411;p56">
              <a:extLst>
                <a:ext uri="{FF2B5EF4-FFF2-40B4-BE49-F238E27FC236}">
                  <a16:creationId xmlns:a16="http://schemas.microsoft.com/office/drawing/2014/main" id="{2C5FCF6A-4DBE-4A80-BEE2-935B640BB5FC}"/>
                </a:ext>
              </a:extLst>
            </p:cNvPr>
            <p:cNvSpPr/>
            <p:nvPr/>
          </p:nvSpPr>
          <p:spPr>
            <a:xfrm>
              <a:off x="17617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2412;p56">
              <a:extLst>
                <a:ext uri="{FF2B5EF4-FFF2-40B4-BE49-F238E27FC236}">
                  <a16:creationId xmlns:a16="http://schemas.microsoft.com/office/drawing/2014/main" id="{75D0C7CD-9185-4DDB-91F5-83C3DDDE1009}"/>
                </a:ext>
              </a:extLst>
            </p:cNvPr>
            <p:cNvSpPr/>
            <p:nvPr/>
          </p:nvSpPr>
          <p:spPr>
            <a:xfrm>
              <a:off x="17617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2413;p56">
              <a:extLst>
                <a:ext uri="{FF2B5EF4-FFF2-40B4-BE49-F238E27FC236}">
                  <a16:creationId xmlns:a16="http://schemas.microsoft.com/office/drawing/2014/main" id="{0AD96C0B-E46E-47AC-A367-BD3AC114E38D}"/>
                </a:ext>
              </a:extLst>
            </p:cNvPr>
            <p:cNvSpPr/>
            <p:nvPr/>
          </p:nvSpPr>
          <p:spPr>
            <a:xfrm>
              <a:off x="17617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2414;p56">
              <a:extLst>
                <a:ext uri="{FF2B5EF4-FFF2-40B4-BE49-F238E27FC236}">
                  <a16:creationId xmlns:a16="http://schemas.microsoft.com/office/drawing/2014/main" id="{3EAFACF2-A322-48B5-9DBD-CB98D7E13075}"/>
                </a:ext>
              </a:extLst>
            </p:cNvPr>
            <p:cNvSpPr/>
            <p:nvPr/>
          </p:nvSpPr>
          <p:spPr>
            <a:xfrm>
              <a:off x="17617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2415;p56">
              <a:extLst>
                <a:ext uri="{FF2B5EF4-FFF2-40B4-BE49-F238E27FC236}">
                  <a16:creationId xmlns:a16="http://schemas.microsoft.com/office/drawing/2014/main" id="{98F9D41D-388F-4449-82BA-7A02969DB123}"/>
                </a:ext>
              </a:extLst>
            </p:cNvPr>
            <p:cNvSpPr/>
            <p:nvPr/>
          </p:nvSpPr>
          <p:spPr>
            <a:xfrm>
              <a:off x="17617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2416;p56">
              <a:extLst>
                <a:ext uri="{FF2B5EF4-FFF2-40B4-BE49-F238E27FC236}">
                  <a16:creationId xmlns:a16="http://schemas.microsoft.com/office/drawing/2014/main" id="{1D31A933-5FB3-43E5-ACC5-9136AEE20D86}"/>
                </a:ext>
              </a:extLst>
            </p:cNvPr>
            <p:cNvSpPr/>
            <p:nvPr/>
          </p:nvSpPr>
          <p:spPr>
            <a:xfrm>
              <a:off x="16855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2417;p56">
              <a:extLst>
                <a:ext uri="{FF2B5EF4-FFF2-40B4-BE49-F238E27FC236}">
                  <a16:creationId xmlns:a16="http://schemas.microsoft.com/office/drawing/2014/main" id="{BEA306BC-065A-4A21-BE28-65E5C1BF0F06}"/>
                </a:ext>
              </a:extLst>
            </p:cNvPr>
            <p:cNvSpPr/>
            <p:nvPr/>
          </p:nvSpPr>
          <p:spPr>
            <a:xfrm>
              <a:off x="16855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2418;p56">
              <a:extLst>
                <a:ext uri="{FF2B5EF4-FFF2-40B4-BE49-F238E27FC236}">
                  <a16:creationId xmlns:a16="http://schemas.microsoft.com/office/drawing/2014/main" id="{9EBA5A23-D0F2-41ED-B636-2EBF18E816A7}"/>
                </a:ext>
              </a:extLst>
            </p:cNvPr>
            <p:cNvSpPr/>
            <p:nvPr/>
          </p:nvSpPr>
          <p:spPr>
            <a:xfrm>
              <a:off x="16855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2419;p56">
              <a:extLst>
                <a:ext uri="{FF2B5EF4-FFF2-40B4-BE49-F238E27FC236}">
                  <a16:creationId xmlns:a16="http://schemas.microsoft.com/office/drawing/2014/main" id="{EBBBF308-2AC2-48F3-8DC0-A3C3F11C82A4}"/>
                </a:ext>
              </a:extLst>
            </p:cNvPr>
            <p:cNvSpPr/>
            <p:nvPr/>
          </p:nvSpPr>
          <p:spPr>
            <a:xfrm>
              <a:off x="16855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2420;p56">
              <a:extLst>
                <a:ext uri="{FF2B5EF4-FFF2-40B4-BE49-F238E27FC236}">
                  <a16:creationId xmlns:a16="http://schemas.microsoft.com/office/drawing/2014/main" id="{93416DAD-A0B3-4059-A65D-8097FCC5A019}"/>
                </a:ext>
              </a:extLst>
            </p:cNvPr>
            <p:cNvSpPr/>
            <p:nvPr/>
          </p:nvSpPr>
          <p:spPr>
            <a:xfrm>
              <a:off x="168555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2421;p56">
              <a:extLst>
                <a:ext uri="{FF2B5EF4-FFF2-40B4-BE49-F238E27FC236}">
                  <a16:creationId xmlns:a16="http://schemas.microsoft.com/office/drawing/2014/main" id="{87D03850-2053-4623-BBE2-062ED5940E81}"/>
                </a:ext>
              </a:extLst>
            </p:cNvPr>
            <p:cNvSpPr/>
            <p:nvPr/>
          </p:nvSpPr>
          <p:spPr>
            <a:xfrm>
              <a:off x="16855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2422;p56">
              <a:extLst>
                <a:ext uri="{FF2B5EF4-FFF2-40B4-BE49-F238E27FC236}">
                  <a16:creationId xmlns:a16="http://schemas.microsoft.com/office/drawing/2014/main" id="{179FF8A2-8C23-4171-998F-52B8E761520B}"/>
                </a:ext>
              </a:extLst>
            </p:cNvPr>
            <p:cNvSpPr/>
            <p:nvPr/>
          </p:nvSpPr>
          <p:spPr>
            <a:xfrm>
              <a:off x="16855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2423;p56">
              <a:extLst>
                <a:ext uri="{FF2B5EF4-FFF2-40B4-BE49-F238E27FC236}">
                  <a16:creationId xmlns:a16="http://schemas.microsoft.com/office/drawing/2014/main" id="{64EBDFEC-4317-4ADB-AEEC-F21B33015DBF}"/>
                </a:ext>
              </a:extLst>
            </p:cNvPr>
            <p:cNvSpPr/>
            <p:nvPr/>
          </p:nvSpPr>
          <p:spPr>
            <a:xfrm>
              <a:off x="168555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2424;p56">
              <a:extLst>
                <a:ext uri="{FF2B5EF4-FFF2-40B4-BE49-F238E27FC236}">
                  <a16:creationId xmlns:a16="http://schemas.microsoft.com/office/drawing/2014/main" id="{852FB3EA-0CB6-4797-856C-480745652D86}"/>
                </a:ext>
              </a:extLst>
            </p:cNvPr>
            <p:cNvSpPr/>
            <p:nvPr/>
          </p:nvSpPr>
          <p:spPr>
            <a:xfrm>
              <a:off x="16855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2425;p56">
              <a:extLst>
                <a:ext uri="{FF2B5EF4-FFF2-40B4-BE49-F238E27FC236}">
                  <a16:creationId xmlns:a16="http://schemas.microsoft.com/office/drawing/2014/main" id="{06DAF2E1-0A40-4D0E-9DDF-4A41E1A9B2FE}"/>
                </a:ext>
              </a:extLst>
            </p:cNvPr>
            <p:cNvSpPr/>
            <p:nvPr/>
          </p:nvSpPr>
          <p:spPr>
            <a:xfrm>
              <a:off x="16855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2426;p56">
              <a:extLst>
                <a:ext uri="{FF2B5EF4-FFF2-40B4-BE49-F238E27FC236}">
                  <a16:creationId xmlns:a16="http://schemas.microsoft.com/office/drawing/2014/main" id="{9B5C47DD-A1CB-403F-A8E6-464FB8818C15}"/>
                </a:ext>
              </a:extLst>
            </p:cNvPr>
            <p:cNvSpPr/>
            <p:nvPr/>
          </p:nvSpPr>
          <p:spPr>
            <a:xfrm>
              <a:off x="16855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2427;p56">
              <a:extLst>
                <a:ext uri="{FF2B5EF4-FFF2-40B4-BE49-F238E27FC236}">
                  <a16:creationId xmlns:a16="http://schemas.microsoft.com/office/drawing/2014/main" id="{80EC6746-E7BA-437B-81DD-547EAA1CAE5E}"/>
                </a:ext>
              </a:extLst>
            </p:cNvPr>
            <p:cNvSpPr/>
            <p:nvPr/>
          </p:nvSpPr>
          <p:spPr>
            <a:xfrm>
              <a:off x="16855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2428;p56">
              <a:extLst>
                <a:ext uri="{FF2B5EF4-FFF2-40B4-BE49-F238E27FC236}">
                  <a16:creationId xmlns:a16="http://schemas.microsoft.com/office/drawing/2014/main" id="{0976D455-F890-4C1A-ACFF-337974AA3EC7}"/>
                </a:ext>
              </a:extLst>
            </p:cNvPr>
            <p:cNvSpPr/>
            <p:nvPr/>
          </p:nvSpPr>
          <p:spPr>
            <a:xfrm>
              <a:off x="16855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2429;p56">
              <a:extLst>
                <a:ext uri="{FF2B5EF4-FFF2-40B4-BE49-F238E27FC236}">
                  <a16:creationId xmlns:a16="http://schemas.microsoft.com/office/drawing/2014/main" id="{F6BD2962-CD5E-4D42-B95C-D5B95BA845DE}"/>
                </a:ext>
              </a:extLst>
            </p:cNvPr>
            <p:cNvSpPr/>
            <p:nvPr/>
          </p:nvSpPr>
          <p:spPr>
            <a:xfrm>
              <a:off x="16855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2430;p56">
              <a:extLst>
                <a:ext uri="{FF2B5EF4-FFF2-40B4-BE49-F238E27FC236}">
                  <a16:creationId xmlns:a16="http://schemas.microsoft.com/office/drawing/2014/main" id="{C69A5F7C-3009-4EB5-A329-24B36A2B84EE}"/>
                </a:ext>
              </a:extLst>
            </p:cNvPr>
            <p:cNvSpPr/>
            <p:nvPr/>
          </p:nvSpPr>
          <p:spPr>
            <a:xfrm>
              <a:off x="16855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2431;p56">
              <a:extLst>
                <a:ext uri="{FF2B5EF4-FFF2-40B4-BE49-F238E27FC236}">
                  <a16:creationId xmlns:a16="http://schemas.microsoft.com/office/drawing/2014/main" id="{217C680B-AD24-44A7-A6E4-12DE3485D830}"/>
                </a:ext>
              </a:extLst>
            </p:cNvPr>
            <p:cNvSpPr/>
            <p:nvPr/>
          </p:nvSpPr>
          <p:spPr>
            <a:xfrm>
              <a:off x="16855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2432;p56">
              <a:extLst>
                <a:ext uri="{FF2B5EF4-FFF2-40B4-BE49-F238E27FC236}">
                  <a16:creationId xmlns:a16="http://schemas.microsoft.com/office/drawing/2014/main" id="{6C8DF06C-5414-4620-8071-071D9C38B169}"/>
                </a:ext>
              </a:extLst>
            </p:cNvPr>
            <p:cNvSpPr/>
            <p:nvPr/>
          </p:nvSpPr>
          <p:spPr>
            <a:xfrm>
              <a:off x="16093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2433;p56">
              <a:extLst>
                <a:ext uri="{FF2B5EF4-FFF2-40B4-BE49-F238E27FC236}">
                  <a16:creationId xmlns:a16="http://schemas.microsoft.com/office/drawing/2014/main" id="{10FE8498-B8AF-45A8-A39A-B2E364451ED6}"/>
                </a:ext>
              </a:extLst>
            </p:cNvPr>
            <p:cNvSpPr/>
            <p:nvPr/>
          </p:nvSpPr>
          <p:spPr>
            <a:xfrm>
              <a:off x="16093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2434;p56">
              <a:extLst>
                <a:ext uri="{FF2B5EF4-FFF2-40B4-BE49-F238E27FC236}">
                  <a16:creationId xmlns:a16="http://schemas.microsoft.com/office/drawing/2014/main" id="{D24EC75B-567D-4D87-B1F3-043599F4170C}"/>
                </a:ext>
              </a:extLst>
            </p:cNvPr>
            <p:cNvSpPr/>
            <p:nvPr/>
          </p:nvSpPr>
          <p:spPr>
            <a:xfrm>
              <a:off x="16093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2435;p56">
              <a:extLst>
                <a:ext uri="{FF2B5EF4-FFF2-40B4-BE49-F238E27FC236}">
                  <a16:creationId xmlns:a16="http://schemas.microsoft.com/office/drawing/2014/main" id="{3F395060-C749-459F-BC76-A73979EE30F1}"/>
                </a:ext>
              </a:extLst>
            </p:cNvPr>
            <p:cNvSpPr/>
            <p:nvPr/>
          </p:nvSpPr>
          <p:spPr>
            <a:xfrm>
              <a:off x="16093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2436;p56">
              <a:extLst>
                <a:ext uri="{FF2B5EF4-FFF2-40B4-BE49-F238E27FC236}">
                  <a16:creationId xmlns:a16="http://schemas.microsoft.com/office/drawing/2014/main" id="{0783193E-A8D0-4EA6-9A85-BD996D1F5EF7}"/>
                </a:ext>
              </a:extLst>
            </p:cNvPr>
            <p:cNvSpPr/>
            <p:nvPr/>
          </p:nvSpPr>
          <p:spPr>
            <a:xfrm>
              <a:off x="16093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2437;p56">
              <a:extLst>
                <a:ext uri="{FF2B5EF4-FFF2-40B4-BE49-F238E27FC236}">
                  <a16:creationId xmlns:a16="http://schemas.microsoft.com/office/drawing/2014/main" id="{B881AB92-7628-46F6-AAD2-D7FBBAB919DD}"/>
                </a:ext>
              </a:extLst>
            </p:cNvPr>
            <p:cNvSpPr/>
            <p:nvPr/>
          </p:nvSpPr>
          <p:spPr>
            <a:xfrm>
              <a:off x="16093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2438;p56">
              <a:extLst>
                <a:ext uri="{FF2B5EF4-FFF2-40B4-BE49-F238E27FC236}">
                  <a16:creationId xmlns:a16="http://schemas.microsoft.com/office/drawing/2014/main" id="{B6F03FB3-6B14-423B-AF58-FE6F7C9BD393}"/>
                </a:ext>
              </a:extLst>
            </p:cNvPr>
            <p:cNvSpPr/>
            <p:nvPr/>
          </p:nvSpPr>
          <p:spPr>
            <a:xfrm>
              <a:off x="16093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2439;p56">
              <a:extLst>
                <a:ext uri="{FF2B5EF4-FFF2-40B4-BE49-F238E27FC236}">
                  <a16:creationId xmlns:a16="http://schemas.microsoft.com/office/drawing/2014/main" id="{0105D1F0-2967-4942-B816-208E090DBB07}"/>
                </a:ext>
              </a:extLst>
            </p:cNvPr>
            <p:cNvSpPr/>
            <p:nvPr/>
          </p:nvSpPr>
          <p:spPr>
            <a:xfrm>
              <a:off x="16093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2440;p56">
              <a:extLst>
                <a:ext uri="{FF2B5EF4-FFF2-40B4-BE49-F238E27FC236}">
                  <a16:creationId xmlns:a16="http://schemas.microsoft.com/office/drawing/2014/main" id="{95BBB58C-710C-4542-9894-7D233482CF3F}"/>
                </a:ext>
              </a:extLst>
            </p:cNvPr>
            <p:cNvSpPr/>
            <p:nvPr/>
          </p:nvSpPr>
          <p:spPr>
            <a:xfrm>
              <a:off x="16093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2441;p56">
              <a:extLst>
                <a:ext uri="{FF2B5EF4-FFF2-40B4-BE49-F238E27FC236}">
                  <a16:creationId xmlns:a16="http://schemas.microsoft.com/office/drawing/2014/main" id="{B2BC1338-3E32-4D3E-B3C6-C40E7238F3EB}"/>
                </a:ext>
              </a:extLst>
            </p:cNvPr>
            <p:cNvSpPr/>
            <p:nvPr/>
          </p:nvSpPr>
          <p:spPr>
            <a:xfrm>
              <a:off x="16093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2442;p56">
              <a:extLst>
                <a:ext uri="{FF2B5EF4-FFF2-40B4-BE49-F238E27FC236}">
                  <a16:creationId xmlns:a16="http://schemas.microsoft.com/office/drawing/2014/main" id="{D008FF39-D64D-4BDF-B00A-ED1DD29C2582}"/>
                </a:ext>
              </a:extLst>
            </p:cNvPr>
            <p:cNvSpPr/>
            <p:nvPr/>
          </p:nvSpPr>
          <p:spPr>
            <a:xfrm>
              <a:off x="16093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2443;p56">
              <a:extLst>
                <a:ext uri="{FF2B5EF4-FFF2-40B4-BE49-F238E27FC236}">
                  <a16:creationId xmlns:a16="http://schemas.microsoft.com/office/drawing/2014/main" id="{83AD6FF8-63DC-4E53-826C-5E8FE2C8C7E4}"/>
                </a:ext>
              </a:extLst>
            </p:cNvPr>
            <p:cNvSpPr/>
            <p:nvPr/>
          </p:nvSpPr>
          <p:spPr>
            <a:xfrm>
              <a:off x="160935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2444;p56">
              <a:extLst>
                <a:ext uri="{FF2B5EF4-FFF2-40B4-BE49-F238E27FC236}">
                  <a16:creationId xmlns:a16="http://schemas.microsoft.com/office/drawing/2014/main" id="{CCAD3245-81B4-4DFF-B0FB-C61342AD0559}"/>
                </a:ext>
              </a:extLst>
            </p:cNvPr>
            <p:cNvSpPr/>
            <p:nvPr/>
          </p:nvSpPr>
          <p:spPr>
            <a:xfrm>
              <a:off x="16093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2445;p56">
              <a:extLst>
                <a:ext uri="{FF2B5EF4-FFF2-40B4-BE49-F238E27FC236}">
                  <a16:creationId xmlns:a16="http://schemas.microsoft.com/office/drawing/2014/main" id="{3F222795-D969-40A4-98FC-540D1930B42B}"/>
                </a:ext>
              </a:extLst>
            </p:cNvPr>
            <p:cNvSpPr/>
            <p:nvPr/>
          </p:nvSpPr>
          <p:spPr>
            <a:xfrm>
              <a:off x="16093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2446;p56">
              <a:extLst>
                <a:ext uri="{FF2B5EF4-FFF2-40B4-BE49-F238E27FC236}">
                  <a16:creationId xmlns:a16="http://schemas.microsoft.com/office/drawing/2014/main" id="{AC8B961E-B106-43BD-9A02-4B2D04E84063}"/>
                </a:ext>
              </a:extLst>
            </p:cNvPr>
            <p:cNvSpPr/>
            <p:nvPr/>
          </p:nvSpPr>
          <p:spPr>
            <a:xfrm>
              <a:off x="16093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2447;p56">
              <a:extLst>
                <a:ext uri="{FF2B5EF4-FFF2-40B4-BE49-F238E27FC236}">
                  <a16:creationId xmlns:a16="http://schemas.microsoft.com/office/drawing/2014/main" id="{9EDFFA4B-3F62-4EE5-85B3-1599009C098D}"/>
                </a:ext>
              </a:extLst>
            </p:cNvPr>
            <p:cNvSpPr/>
            <p:nvPr/>
          </p:nvSpPr>
          <p:spPr>
            <a:xfrm>
              <a:off x="16093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2448;p56">
              <a:extLst>
                <a:ext uri="{FF2B5EF4-FFF2-40B4-BE49-F238E27FC236}">
                  <a16:creationId xmlns:a16="http://schemas.microsoft.com/office/drawing/2014/main" id="{0C64F425-BFDD-4082-B518-5A631AB979B7}"/>
                </a:ext>
              </a:extLst>
            </p:cNvPr>
            <p:cNvSpPr/>
            <p:nvPr/>
          </p:nvSpPr>
          <p:spPr>
            <a:xfrm>
              <a:off x="160935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2449;p56">
              <a:extLst>
                <a:ext uri="{FF2B5EF4-FFF2-40B4-BE49-F238E27FC236}">
                  <a16:creationId xmlns:a16="http://schemas.microsoft.com/office/drawing/2014/main" id="{2535165C-995E-4DCD-9E03-243FA1B89856}"/>
                </a:ext>
              </a:extLst>
            </p:cNvPr>
            <p:cNvSpPr/>
            <p:nvPr/>
          </p:nvSpPr>
          <p:spPr>
            <a:xfrm>
              <a:off x="16093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2450;p56">
              <a:extLst>
                <a:ext uri="{FF2B5EF4-FFF2-40B4-BE49-F238E27FC236}">
                  <a16:creationId xmlns:a16="http://schemas.microsoft.com/office/drawing/2014/main" id="{E1D805AD-547B-475B-A953-0D215276151B}"/>
                </a:ext>
              </a:extLst>
            </p:cNvPr>
            <p:cNvSpPr/>
            <p:nvPr/>
          </p:nvSpPr>
          <p:spPr>
            <a:xfrm>
              <a:off x="153312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2451;p56">
              <a:extLst>
                <a:ext uri="{FF2B5EF4-FFF2-40B4-BE49-F238E27FC236}">
                  <a16:creationId xmlns:a16="http://schemas.microsoft.com/office/drawing/2014/main" id="{B968BAD4-E114-4998-AB44-FF04DCD41904}"/>
                </a:ext>
              </a:extLst>
            </p:cNvPr>
            <p:cNvSpPr/>
            <p:nvPr/>
          </p:nvSpPr>
          <p:spPr>
            <a:xfrm>
              <a:off x="15331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2452;p56">
              <a:extLst>
                <a:ext uri="{FF2B5EF4-FFF2-40B4-BE49-F238E27FC236}">
                  <a16:creationId xmlns:a16="http://schemas.microsoft.com/office/drawing/2014/main" id="{5D8806E1-7CDD-465F-8C5E-7949078FCBE9}"/>
                </a:ext>
              </a:extLst>
            </p:cNvPr>
            <p:cNvSpPr/>
            <p:nvPr/>
          </p:nvSpPr>
          <p:spPr>
            <a:xfrm>
              <a:off x="15331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2453;p56">
              <a:extLst>
                <a:ext uri="{FF2B5EF4-FFF2-40B4-BE49-F238E27FC236}">
                  <a16:creationId xmlns:a16="http://schemas.microsoft.com/office/drawing/2014/main" id="{1E304CB8-13F8-4854-8C29-C70CD0645421}"/>
                </a:ext>
              </a:extLst>
            </p:cNvPr>
            <p:cNvSpPr/>
            <p:nvPr/>
          </p:nvSpPr>
          <p:spPr>
            <a:xfrm>
              <a:off x="15331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2454;p56">
              <a:extLst>
                <a:ext uri="{FF2B5EF4-FFF2-40B4-BE49-F238E27FC236}">
                  <a16:creationId xmlns:a16="http://schemas.microsoft.com/office/drawing/2014/main" id="{FA0D1806-214E-42BA-B866-2DAA00467DBA}"/>
                </a:ext>
              </a:extLst>
            </p:cNvPr>
            <p:cNvSpPr/>
            <p:nvPr/>
          </p:nvSpPr>
          <p:spPr>
            <a:xfrm>
              <a:off x="15331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2455;p56">
              <a:extLst>
                <a:ext uri="{FF2B5EF4-FFF2-40B4-BE49-F238E27FC236}">
                  <a16:creationId xmlns:a16="http://schemas.microsoft.com/office/drawing/2014/main" id="{0B40BD58-9C6E-4475-992D-0C79B00094E5}"/>
                </a:ext>
              </a:extLst>
            </p:cNvPr>
            <p:cNvSpPr/>
            <p:nvPr/>
          </p:nvSpPr>
          <p:spPr>
            <a:xfrm>
              <a:off x="15331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2456;p56">
              <a:extLst>
                <a:ext uri="{FF2B5EF4-FFF2-40B4-BE49-F238E27FC236}">
                  <a16:creationId xmlns:a16="http://schemas.microsoft.com/office/drawing/2014/main" id="{CAA867F5-4128-4E5C-BD55-ABFD000E3ED2}"/>
                </a:ext>
              </a:extLst>
            </p:cNvPr>
            <p:cNvSpPr/>
            <p:nvPr/>
          </p:nvSpPr>
          <p:spPr>
            <a:xfrm>
              <a:off x="153312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2457;p56">
              <a:extLst>
                <a:ext uri="{FF2B5EF4-FFF2-40B4-BE49-F238E27FC236}">
                  <a16:creationId xmlns:a16="http://schemas.microsoft.com/office/drawing/2014/main" id="{71D897B7-8B7D-4C92-8345-97A9810F1CF9}"/>
                </a:ext>
              </a:extLst>
            </p:cNvPr>
            <p:cNvSpPr/>
            <p:nvPr/>
          </p:nvSpPr>
          <p:spPr>
            <a:xfrm>
              <a:off x="15331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2458;p56">
              <a:extLst>
                <a:ext uri="{FF2B5EF4-FFF2-40B4-BE49-F238E27FC236}">
                  <a16:creationId xmlns:a16="http://schemas.microsoft.com/office/drawing/2014/main" id="{8CCAECFD-804D-4892-8484-FB03259205C2}"/>
                </a:ext>
              </a:extLst>
            </p:cNvPr>
            <p:cNvSpPr/>
            <p:nvPr/>
          </p:nvSpPr>
          <p:spPr>
            <a:xfrm>
              <a:off x="15331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2459;p56">
              <a:extLst>
                <a:ext uri="{FF2B5EF4-FFF2-40B4-BE49-F238E27FC236}">
                  <a16:creationId xmlns:a16="http://schemas.microsoft.com/office/drawing/2014/main" id="{5123259E-E8EF-40BE-BF44-6D181C332939}"/>
                </a:ext>
              </a:extLst>
            </p:cNvPr>
            <p:cNvSpPr/>
            <p:nvPr/>
          </p:nvSpPr>
          <p:spPr>
            <a:xfrm>
              <a:off x="15331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2460;p56">
              <a:extLst>
                <a:ext uri="{FF2B5EF4-FFF2-40B4-BE49-F238E27FC236}">
                  <a16:creationId xmlns:a16="http://schemas.microsoft.com/office/drawing/2014/main" id="{FC21B9A7-9858-4C84-A1DB-51A9A5585852}"/>
                </a:ext>
              </a:extLst>
            </p:cNvPr>
            <p:cNvSpPr/>
            <p:nvPr/>
          </p:nvSpPr>
          <p:spPr>
            <a:xfrm>
              <a:off x="15331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2461;p56">
              <a:extLst>
                <a:ext uri="{FF2B5EF4-FFF2-40B4-BE49-F238E27FC236}">
                  <a16:creationId xmlns:a16="http://schemas.microsoft.com/office/drawing/2014/main" id="{18281E97-7C27-43CB-9C72-538D4646EA2A}"/>
                </a:ext>
              </a:extLst>
            </p:cNvPr>
            <p:cNvSpPr/>
            <p:nvPr/>
          </p:nvSpPr>
          <p:spPr>
            <a:xfrm>
              <a:off x="15331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2462;p56">
              <a:extLst>
                <a:ext uri="{FF2B5EF4-FFF2-40B4-BE49-F238E27FC236}">
                  <a16:creationId xmlns:a16="http://schemas.microsoft.com/office/drawing/2014/main" id="{E1D87D03-919B-45DE-BCE8-29DE5D6181CD}"/>
                </a:ext>
              </a:extLst>
            </p:cNvPr>
            <p:cNvSpPr/>
            <p:nvPr/>
          </p:nvSpPr>
          <p:spPr>
            <a:xfrm>
              <a:off x="15331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2463;p56">
              <a:extLst>
                <a:ext uri="{FF2B5EF4-FFF2-40B4-BE49-F238E27FC236}">
                  <a16:creationId xmlns:a16="http://schemas.microsoft.com/office/drawing/2014/main" id="{493B776B-2AEC-401C-9E3B-D8F309FA7A4F}"/>
                </a:ext>
              </a:extLst>
            </p:cNvPr>
            <p:cNvSpPr/>
            <p:nvPr/>
          </p:nvSpPr>
          <p:spPr>
            <a:xfrm>
              <a:off x="15331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2464;p56">
              <a:extLst>
                <a:ext uri="{FF2B5EF4-FFF2-40B4-BE49-F238E27FC236}">
                  <a16:creationId xmlns:a16="http://schemas.microsoft.com/office/drawing/2014/main" id="{01CAFEEF-9D53-43F5-87ED-F201ABA25E6B}"/>
                </a:ext>
              </a:extLst>
            </p:cNvPr>
            <p:cNvSpPr/>
            <p:nvPr/>
          </p:nvSpPr>
          <p:spPr>
            <a:xfrm>
              <a:off x="15331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2465;p56">
              <a:extLst>
                <a:ext uri="{FF2B5EF4-FFF2-40B4-BE49-F238E27FC236}">
                  <a16:creationId xmlns:a16="http://schemas.microsoft.com/office/drawing/2014/main" id="{CC1C6380-A90D-44E5-987F-A5E30F0E1F21}"/>
                </a:ext>
              </a:extLst>
            </p:cNvPr>
            <p:cNvSpPr/>
            <p:nvPr/>
          </p:nvSpPr>
          <p:spPr>
            <a:xfrm>
              <a:off x="153312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2466;p56">
              <a:extLst>
                <a:ext uri="{FF2B5EF4-FFF2-40B4-BE49-F238E27FC236}">
                  <a16:creationId xmlns:a16="http://schemas.microsoft.com/office/drawing/2014/main" id="{5150F070-5E62-4B98-99EF-460D3B2DF58D}"/>
                </a:ext>
              </a:extLst>
            </p:cNvPr>
            <p:cNvSpPr/>
            <p:nvPr/>
          </p:nvSpPr>
          <p:spPr>
            <a:xfrm>
              <a:off x="14569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2467;p56">
              <a:extLst>
                <a:ext uri="{FF2B5EF4-FFF2-40B4-BE49-F238E27FC236}">
                  <a16:creationId xmlns:a16="http://schemas.microsoft.com/office/drawing/2014/main" id="{762964F7-150F-4AF4-B4CD-1A79EBEFA5DA}"/>
                </a:ext>
              </a:extLst>
            </p:cNvPr>
            <p:cNvSpPr/>
            <p:nvPr/>
          </p:nvSpPr>
          <p:spPr>
            <a:xfrm>
              <a:off x="145692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2468;p56">
              <a:extLst>
                <a:ext uri="{FF2B5EF4-FFF2-40B4-BE49-F238E27FC236}">
                  <a16:creationId xmlns:a16="http://schemas.microsoft.com/office/drawing/2014/main" id="{3B896B5F-D775-4B45-B11C-0E7253D585D1}"/>
                </a:ext>
              </a:extLst>
            </p:cNvPr>
            <p:cNvSpPr/>
            <p:nvPr/>
          </p:nvSpPr>
          <p:spPr>
            <a:xfrm>
              <a:off x="145692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2469;p56">
              <a:extLst>
                <a:ext uri="{FF2B5EF4-FFF2-40B4-BE49-F238E27FC236}">
                  <a16:creationId xmlns:a16="http://schemas.microsoft.com/office/drawing/2014/main" id="{8CF21C73-E7EA-40E0-B641-88C52B426D37}"/>
                </a:ext>
              </a:extLst>
            </p:cNvPr>
            <p:cNvSpPr/>
            <p:nvPr/>
          </p:nvSpPr>
          <p:spPr>
            <a:xfrm>
              <a:off x="145692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2470;p56">
              <a:extLst>
                <a:ext uri="{FF2B5EF4-FFF2-40B4-BE49-F238E27FC236}">
                  <a16:creationId xmlns:a16="http://schemas.microsoft.com/office/drawing/2014/main" id="{D26C261D-C576-480D-9374-83D5E04AF54D}"/>
                </a:ext>
              </a:extLst>
            </p:cNvPr>
            <p:cNvSpPr/>
            <p:nvPr/>
          </p:nvSpPr>
          <p:spPr>
            <a:xfrm>
              <a:off x="14569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2471;p56">
              <a:extLst>
                <a:ext uri="{FF2B5EF4-FFF2-40B4-BE49-F238E27FC236}">
                  <a16:creationId xmlns:a16="http://schemas.microsoft.com/office/drawing/2014/main" id="{10C62133-EC3D-4E37-A04A-120B37DCD740}"/>
                </a:ext>
              </a:extLst>
            </p:cNvPr>
            <p:cNvSpPr/>
            <p:nvPr/>
          </p:nvSpPr>
          <p:spPr>
            <a:xfrm>
              <a:off x="14569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2472;p56">
              <a:extLst>
                <a:ext uri="{FF2B5EF4-FFF2-40B4-BE49-F238E27FC236}">
                  <a16:creationId xmlns:a16="http://schemas.microsoft.com/office/drawing/2014/main" id="{67D7DCBD-F128-4B02-8385-0BAEB5E29085}"/>
                </a:ext>
              </a:extLst>
            </p:cNvPr>
            <p:cNvSpPr/>
            <p:nvPr/>
          </p:nvSpPr>
          <p:spPr>
            <a:xfrm>
              <a:off x="14569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2473;p56">
              <a:extLst>
                <a:ext uri="{FF2B5EF4-FFF2-40B4-BE49-F238E27FC236}">
                  <a16:creationId xmlns:a16="http://schemas.microsoft.com/office/drawing/2014/main" id="{A530A477-A955-4C84-B7DB-CB264F50E847}"/>
                </a:ext>
              </a:extLst>
            </p:cNvPr>
            <p:cNvSpPr/>
            <p:nvPr/>
          </p:nvSpPr>
          <p:spPr>
            <a:xfrm>
              <a:off x="14569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2474;p56">
              <a:extLst>
                <a:ext uri="{FF2B5EF4-FFF2-40B4-BE49-F238E27FC236}">
                  <a16:creationId xmlns:a16="http://schemas.microsoft.com/office/drawing/2014/main" id="{24CF235A-C9AF-4099-AD74-6AC12F23698D}"/>
                </a:ext>
              </a:extLst>
            </p:cNvPr>
            <p:cNvSpPr/>
            <p:nvPr/>
          </p:nvSpPr>
          <p:spPr>
            <a:xfrm>
              <a:off x="145692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2475;p56">
              <a:extLst>
                <a:ext uri="{FF2B5EF4-FFF2-40B4-BE49-F238E27FC236}">
                  <a16:creationId xmlns:a16="http://schemas.microsoft.com/office/drawing/2014/main" id="{56D0FE8F-0909-49FA-8135-70DC23576FE3}"/>
                </a:ext>
              </a:extLst>
            </p:cNvPr>
            <p:cNvSpPr/>
            <p:nvPr/>
          </p:nvSpPr>
          <p:spPr>
            <a:xfrm>
              <a:off x="14569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2476;p56">
              <a:extLst>
                <a:ext uri="{FF2B5EF4-FFF2-40B4-BE49-F238E27FC236}">
                  <a16:creationId xmlns:a16="http://schemas.microsoft.com/office/drawing/2014/main" id="{F6571D4A-061B-4919-8351-31AD8309D653}"/>
                </a:ext>
              </a:extLst>
            </p:cNvPr>
            <p:cNvSpPr/>
            <p:nvPr/>
          </p:nvSpPr>
          <p:spPr>
            <a:xfrm>
              <a:off x="14569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2477;p56">
              <a:extLst>
                <a:ext uri="{FF2B5EF4-FFF2-40B4-BE49-F238E27FC236}">
                  <a16:creationId xmlns:a16="http://schemas.microsoft.com/office/drawing/2014/main" id="{50B8E0B1-4774-49F0-8EF8-D9594CA02612}"/>
                </a:ext>
              </a:extLst>
            </p:cNvPr>
            <p:cNvSpPr/>
            <p:nvPr/>
          </p:nvSpPr>
          <p:spPr>
            <a:xfrm>
              <a:off x="14569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2478;p56">
              <a:extLst>
                <a:ext uri="{FF2B5EF4-FFF2-40B4-BE49-F238E27FC236}">
                  <a16:creationId xmlns:a16="http://schemas.microsoft.com/office/drawing/2014/main" id="{B2B9FFD9-A481-4F45-BEF9-5C04B68C7239}"/>
                </a:ext>
              </a:extLst>
            </p:cNvPr>
            <p:cNvSpPr/>
            <p:nvPr/>
          </p:nvSpPr>
          <p:spPr>
            <a:xfrm>
              <a:off x="14569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2479;p56">
              <a:extLst>
                <a:ext uri="{FF2B5EF4-FFF2-40B4-BE49-F238E27FC236}">
                  <a16:creationId xmlns:a16="http://schemas.microsoft.com/office/drawing/2014/main" id="{F44DD2F8-D3D2-445F-8E97-B7593E8A132B}"/>
                </a:ext>
              </a:extLst>
            </p:cNvPr>
            <p:cNvSpPr/>
            <p:nvPr/>
          </p:nvSpPr>
          <p:spPr>
            <a:xfrm>
              <a:off x="14569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2480;p56">
              <a:extLst>
                <a:ext uri="{FF2B5EF4-FFF2-40B4-BE49-F238E27FC236}">
                  <a16:creationId xmlns:a16="http://schemas.microsoft.com/office/drawing/2014/main" id="{11FB636F-95C0-409A-8B52-79496C845F98}"/>
                </a:ext>
              </a:extLst>
            </p:cNvPr>
            <p:cNvSpPr/>
            <p:nvPr/>
          </p:nvSpPr>
          <p:spPr>
            <a:xfrm>
              <a:off x="14569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2481;p56">
              <a:extLst>
                <a:ext uri="{FF2B5EF4-FFF2-40B4-BE49-F238E27FC236}">
                  <a16:creationId xmlns:a16="http://schemas.microsoft.com/office/drawing/2014/main" id="{2C630651-0EF3-4EDB-81E3-A0A7EA0743D8}"/>
                </a:ext>
              </a:extLst>
            </p:cNvPr>
            <p:cNvSpPr/>
            <p:nvPr/>
          </p:nvSpPr>
          <p:spPr>
            <a:xfrm>
              <a:off x="14569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2482;p56">
              <a:extLst>
                <a:ext uri="{FF2B5EF4-FFF2-40B4-BE49-F238E27FC236}">
                  <a16:creationId xmlns:a16="http://schemas.microsoft.com/office/drawing/2014/main" id="{D2472C54-C7BD-45E3-9D0B-C58EF2ABA8BF}"/>
                </a:ext>
              </a:extLst>
            </p:cNvPr>
            <p:cNvSpPr/>
            <p:nvPr/>
          </p:nvSpPr>
          <p:spPr>
            <a:xfrm>
              <a:off x="14569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2483;p56">
              <a:extLst>
                <a:ext uri="{FF2B5EF4-FFF2-40B4-BE49-F238E27FC236}">
                  <a16:creationId xmlns:a16="http://schemas.microsoft.com/office/drawing/2014/main" id="{1BAAD29B-199A-4863-B770-A177C7A935CA}"/>
                </a:ext>
              </a:extLst>
            </p:cNvPr>
            <p:cNvSpPr/>
            <p:nvPr/>
          </p:nvSpPr>
          <p:spPr>
            <a:xfrm>
              <a:off x="14569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2484;p56">
              <a:extLst>
                <a:ext uri="{FF2B5EF4-FFF2-40B4-BE49-F238E27FC236}">
                  <a16:creationId xmlns:a16="http://schemas.microsoft.com/office/drawing/2014/main" id="{7C9C6EE6-99AB-476C-9183-11197C8F4270}"/>
                </a:ext>
              </a:extLst>
            </p:cNvPr>
            <p:cNvSpPr/>
            <p:nvPr/>
          </p:nvSpPr>
          <p:spPr>
            <a:xfrm>
              <a:off x="145692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2485;p56">
              <a:extLst>
                <a:ext uri="{FF2B5EF4-FFF2-40B4-BE49-F238E27FC236}">
                  <a16:creationId xmlns:a16="http://schemas.microsoft.com/office/drawing/2014/main" id="{F8804FB3-7709-4079-ACCD-E240CAD7926B}"/>
                </a:ext>
              </a:extLst>
            </p:cNvPr>
            <p:cNvSpPr/>
            <p:nvPr/>
          </p:nvSpPr>
          <p:spPr>
            <a:xfrm>
              <a:off x="13809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2486;p56">
              <a:extLst>
                <a:ext uri="{FF2B5EF4-FFF2-40B4-BE49-F238E27FC236}">
                  <a16:creationId xmlns:a16="http://schemas.microsoft.com/office/drawing/2014/main" id="{66CC75A0-8CD0-4BEB-B34C-8271FB695439}"/>
                </a:ext>
              </a:extLst>
            </p:cNvPr>
            <p:cNvSpPr/>
            <p:nvPr/>
          </p:nvSpPr>
          <p:spPr>
            <a:xfrm>
              <a:off x="13809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2487;p56">
              <a:extLst>
                <a:ext uri="{FF2B5EF4-FFF2-40B4-BE49-F238E27FC236}">
                  <a16:creationId xmlns:a16="http://schemas.microsoft.com/office/drawing/2014/main" id="{D4A52ECB-AF80-455F-B46A-711AE6ACBCBF}"/>
                </a:ext>
              </a:extLst>
            </p:cNvPr>
            <p:cNvSpPr/>
            <p:nvPr/>
          </p:nvSpPr>
          <p:spPr>
            <a:xfrm>
              <a:off x="13809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2488;p56">
              <a:extLst>
                <a:ext uri="{FF2B5EF4-FFF2-40B4-BE49-F238E27FC236}">
                  <a16:creationId xmlns:a16="http://schemas.microsoft.com/office/drawing/2014/main" id="{CA256643-0E3E-4BD8-A17E-4C666F5AA5F2}"/>
                </a:ext>
              </a:extLst>
            </p:cNvPr>
            <p:cNvSpPr/>
            <p:nvPr/>
          </p:nvSpPr>
          <p:spPr>
            <a:xfrm>
              <a:off x="13809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2489;p56">
              <a:extLst>
                <a:ext uri="{FF2B5EF4-FFF2-40B4-BE49-F238E27FC236}">
                  <a16:creationId xmlns:a16="http://schemas.microsoft.com/office/drawing/2014/main" id="{9F545728-E4AD-4A45-B7F2-221AFD1153EF}"/>
                </a:ext>
              </a:extLst>
            </p:cNvPr>
            <p:cNvSpPr/>
            <p:nvPr/>
          </p:nvSpPr>
          <p:spPr>
            <a:xfrm>
              <a:off x="13809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2490;p56">
              <a:extLst>
                <a:ext uri="{FF2B5EF4-FFF2-40B4-BE49-F238E27FC236}">
                  <a16:creationId xmlns:a16="http://schemas.microsoft.com/office/drawing/2014/main" id="{8D027824-1AED-40B8-94DC-0622F1E60FAA}"/>
                </a:ext>
              </a:extLst>
            </p:cNvPr>
            <p:cNvSpPr/>
            <p:nvPr/>
          </p:nvSpPr>
          <p:spPr>
            <a:xfrm>
              <a:off x="13809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2491;p56">
              <a:extLst>
                <a:ext uri="{FF2B5EF4-FFF2-40B4-BE49-F238E27FC236}">
                  <a16:creationId xmlns:a16="http://schemas.microsoft.com/office/drawing/2014/main" id="{5620985C-2C9F-4134-A4B2-3DBFFEB19529}"/>
                </a:ext>
              </a:extLst>
            </p:cNvPr>
            <p:cNvSpPr/>
            <p:nvPr/>
          </p:nvSpPr>
          <p:spPr>
            <a:xfrm>
              <a:off x="13809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2492;p56">
              <a:extLst>
                <a:ext uri="{FF2B5EF4-FFF2-40B4-BE49-F238E27FC236}">
                  <a16:creationId xmlns:a16="http://schemas.microsoft.com/office/drawing/2014/main" id="{300054CE-B15B-4B4D-B6DD-49C98B9B0D0C}"/>
                </a:ext>
              </a:extLst>
            </p:cNvPr>
            <p:cNvSpPr/>
            <p:nvPr/>
          </p:nvSpPr>
          <p:spPr>
            <a:xfrm>
              <a:off x="13809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2493;p56">
              <a:extLst>
                <a:ext uri="{FF2B5EF4-FFF2-40B4-BE49-F238E27FC236}">
                  <a16:creationId xmlns:a16="http://schemas.microsoft.com/office/drawing/2014/main" id="{D3E7B299-2407-4198-A00E-4D0B97836A26}"/>
                </a:ext>
              </a:extLst>
            </p:cNvPr>
            <p:cNvSpPr/>
            <p:nvPr/>
          </p:nvSpPr>
          <p:spPr>
            <a:xfrm>
              <a:off x="13809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2494;p56">
              <a:extLst>
                <a:ext uri="{FF2B5EF4-FFF2-40B4-BE49-F238E27FC236}">
                  <a16:creationId xmlns:a16="http://schemas.microsoft.com/office/drawing/2014/main" id="{C45BBDD4-9B8A-4F47-93C2-3D11889F04F3}"/>
                </a:ext>
              </a:extLst>
            </p:cNvPr>
            <p:cNvSpPr/>
            <p:nvPr/>
          </p:nvSpPr>
          <p:spPr>
            <a:xfrm>
              <a:off x="13809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2495;p56">
              <a:extLst>
                <a:ext uri="{FF2B5EF4-FFF2-40B4-BE49-F238E27FC236}">
                  <a16:creationId xmlns:a16="http://schemas.microsoft.com/office/drawing/2014/main" id="{AA88440C-1314-4BF7-84ED-3677C0AD2E88}"/>
                </a:ext>
              </a:extLst>
            </p:cNvPr>
            <p:cNvSpPr/>
            <p:nvPr/>
          </p:nvSpPr>
          <p:spPr>
            <a:xfrm>
              <a:off x="13809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2496;p56">
              <a:extLst>
                <a:ext uri="{FF2B5EF4-FFF2-40B4-BE49-F238E27FC236}">
                  <a16:creationId xmlns:a16="http://schemas.microsoft.com/office/drawing/2014/main" id="{6F808DF3-A90E-4B99-8DD7-C67460C44CA2}"/>
                </a:ext>
              </a:extLst>
            </p:cNvPr>
            <p:cNvSpPr/>
            <p:nvPr/>
          </p:nvSpPr>
          <p:spPr>
            <a:xfrm>
              <a:off x="13809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2497;p56">
              <a:extLst>
                <a:ext uri="{FF2B5EF4-FFF2-40B4-BE49-F238E27FC236}">
                  <a16:creationId xmlns:a16="http://schemas.microsoft.com/office/drawing/2014/main" id="{54F5BC0A-ECE4-43D1-B918-E0BACB04E063}"/>
                </a:ext>
              </a:extLst>
            </p:cNvPr>
            <p:cNvSpPr/>
            <p:nvPr/>
          </p:nvSpPr>
          <p:spPr>
            <a:xfrm>
              <a:off x="13809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2498;p56">
              <a:extLst>
                <a:ext uri="{FF2B5EF4-FFF2-40B4-BE49-F238E27FC236}">
                  <a16:creationId xmlns:a16="http://schemas.microsoft.com/office/drawing/2014/main" id="{665FC2C9-1A08-4D1E-A4D0-09633FAF05D7}"/>
                </a:ext>
              </a:extLst>
            </p:cNvPr>
            <p:cNvSpPr/>
            <p:nvPr/>
          </p:nvSpPr>
          <p:spPr>
            <a:xfrm>
              <a:off x="13809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2499;p56">
              <a:extLst>
                <a:ext uri="{FF2B5EF4-FFF2-40B4-BE49-F238E27FC236}">
                  <a16:creationId xmlns:a16="http://schemas.microsoft.com/office/drawing/2014/main" id="{C2955F44-65F7-473D-9F35-4143542E6761}"/>
                </a:ext>
              </a:extLst>
            </p:cNvPr>
            <p:cNvSpPr/>
            <p:nvPr/>
          </p:nvSpPr>
          <p:spPr>
            <a:xfrm>
              <a:off x="13809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2500;p56">
              <a:extLst>
                <a:ext uri="{FF2B5EF4-FFF2-40B4-BE49-F238E27FC236}">
                  <a16:creationId xmlns:a16="http://schemas.microsoft.com/office/drawing/2014/main" id="{A7B72935-FECE-4F53-88A3-68381F6728AD}"/>
                </a:ext>
              </a:extLst>
            </p:cNvPr>
            <p:cNvSpPr/>
            <p:nvPr/>
          </p:nvSpPr>
          <p:spPr>
            <a:xfrm>
              <a:off x="13809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2501;p56">
              <a:extLst>
                <a:ext uri="{FF2B5EF4-FFF2-40B4-BE49-F238E27FC236}">
                  <a16:creationId xmlns:a16="http://schemas.microsoft.com/office/drawing/2014/main" id="{DAE985B7-2314-4D7C-A57A-E8DCB0C2613B}"/>
                </a:ext>
              </a:extLst>
            </p:cNvPr>
            <p:cNvSpPr/>
            <p:nvPr/>
          </p:nvSpPr>
          <p:spPr>
            <a:xfrm>
              <a:off x="13809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2502;p56">
              <a:extLst>
                <a:ext uri="{FF2B5EF4-FFF2-40B4-BE49-F238E27FC236}">
                  <a16:creationId xmlns:a16="http://schemas.microsoft.com/office/drawing/2014/main" id="{6574104B-B00A-4422-B540-66FD68104E61}"/>
                </a:ext>
              </a:extLst>
            </p:cNvPr>
            <p:cNvSpPr/>
            <p:nvPr/>
          </p:nvSpPr>
          <p:spPr>
            <a:xfrm>
              <a:off x="13809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2503;p56">
              <a:extLst>
                <a:ext uri="{FF2B5EF4-FFF2-40B4-BE49-F238E27FC236}">
                  <a16:creationId xmlns:a16="http://schemas.microsoft.com/office/drawing/2014/main" id="{C2DDA5AC-E964-44CE-AE03-5C7124C5A948}"/>
                </a:ext>
              </a:extLst>
            </p:cNvPr>
            <p:cNvSpPr/>
            <p:nvPr/>
          </p:nvSpPr>
          <p:spPr>
            <a:xfrm>
              <a:off x="130470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2504;p56">
              <a:extLst>
                <a:ext uri="{FF2B5EF4-FFF2-40B4-BE49-F238E27FC236}">
                  <a16:creationId xmlns:a16="http://schemas.microsoft.com/office/drawing/2014/main" id="{C2C418A8-703B-45A9-9726-A774DB5184FE}"/>
                </a:ext>
              </a:extLst>
            </p:cNvPr>
            <p:cNvSpPr/>
            <p:nvPr/>
          </p:nvSpPr>
          <p:spPr>
            <a:xfrm>
              <a:off x="130470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2505;p56">
              <a:extLst>
                <a:ext uri="{FF2B5EF4-FFF2-40B4-BE49-F238E27FC236}">
                  <a16:creationId xmlns:a16="http://schemas.microsoft.com/office/drawing/2014/main" id="{83024B1D-7B4A-4C73-B9E5-F80D2CEF5699}"/>
                </a:ext>
              </a:extLst>
            </p:cNvPr>
            <p:cNvSpPr/>
            <p:nvPr/>
          </p:nvSpPr>
          <p:spPr>
            <a:xfrm>
              <a:off x="130470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2506;p56">
              <a:extLst>
                <a:ext uri="{FF2B5EF4-FFF2-40B4-BE49-F238E27FC236}">
                  <a16:creationId xmlns:a16="http://schemas.microsoft.com/office/drawing/2014/main" id="{BA90D073-69B5-49A4-9ED8-4107D1AEE337}"/>
                </a:ext>
              </a:extLst>
            </p:cNvPr>
            <p:cNvSpPr/>
            <p:nvPr/>
          </p:nvSpPr>
          <p:spPr>
            <a:xfrm>
              <a:off x="130470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2507;p56">
              <a:extLst>
                <a:ext uri="{FF2B5EF4-FFF2-40B4-BE49-F238E27FC236}">
                  <a16:creationId xmlns:a16="http://schemas.microsoft.com/office/drawing/2014/main" id="{6E5C6E69-3D8F-482A-A585-5D4CC144C0D2}"/>
                </a:ext>
              </a:extLst>
            </p:cNvPr>
            <p:cNvSpPr/>
            <p:nvPr/>
          </p:nvSpPr>
          <p:spPr>
            <a:xfrm>
              <a:off x="13047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2508;p56">
              <a:extLst>
                <a:ext uri="{FF2B5EF4-FFF2-40B4-BE49-F238E27FC236}">
                  <a16:creationId xmlns:a16="http://schemas.microsoft.com/office/drawing/2014/main" id="{23816377-666D-4CC6-A376-1D070A800507}"/>
                </a:ext>
              </a:extLst>
            </p:cNvPr>
            <p:cNvSpPr/>
            <p:nvPr/>
          </p:nvSpPr>
          <p:spPr>
            <a:xfrm>
              <a:off x="130470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2509;p56">
              <a:extLst>
                <a:ext uri="{FF2B5EF4-FFF2-40B4-BE49-F238E27FC236}">
                  <a16:creationId xmlns:a16="http://schemas.microsoft.com/office/drawing/2014/main" id="{7399AC16-E9BE-4747-8111-43C95EB33AD1}"/>
                </a:ext>
              </a:extLst>
            </p:cNvPr>
            <p:cNvSpPr/>
            <p:nvPr/>
          </p:nvSpPr>
          <p:spPr>
            <a:xfrm>
              <a:off x="13047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2510;p56">
              <a:extLst>
                <a:ext uri="{FF2B5EF4-FFF2-40B4-BE49-F238E27FC236}">
                  <a16:creationId xmlns:a16="http://schemas.microsoft.com/office/drawing/2014/main" id="{2365CB9C-10B3-474E-992C-3D320085196D}"/>
                </a:ext>
              </a:extLst>
            </p:cNvPr>
            <p:cNvSpPr/>
            <p:nvPr/>
          </p:nvSpPr>
          <p:spPr>
            <a:xfrm>
              <a:off x="13047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2511;p56">
              <a:extLst>
                <a:ext uri="{FF2B5EF4-FFF2-40B4-BE49-F238E27FC236}">
                  <a16:creationId xmlns:a16="http://schemas.microsoft.com/office/drawing/2014/main" id="{2BE980C2-A755-45B2-B457-98D73FBD6FC2}"/>
                </a:ext>
              </a:extLst>
            </p:cNvPr>
            <p:cNvSpPr/>
            <p:nvPr/>
          </p:nvSpPr>
          <p:spPr>
            <a:xfrm>
              <a:off x="13047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2512;p56">
              <a:extLst>
                <a:ext uri="{FF2B5EF4-FFF2-40B4-BE49-F238E27FC236}">
                  <a16:creationId xmlns:a16="http://schemas.microsoft.com/office/drawing/2014/main" id="{5816D0F3-7C66-4D9B-B17F-80C405EAC86E}"/>
                </a:ext>
              </a:extLst>
            </p:cNvPr>
            <p:cNvSpPr/>
            <p:nvPr/>
          </p:nvSpPr>
          <p:spPr>
            <a:xfrm>
              <a:off x="13047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2513;p56">
              <a:extLst>
                <a:ext uri="{FF2B5EF4-FFF2-40B4-BE49-F238E27FC236}">
                  <a16:creationId xmlns:a16="http://schemas.microsoft.com/office/drawing/2014/main" id="{4379436E-3B71-4EAC-9F88-62306C72BA9A}"/>
                </a:ext>
              </a:extLst>
            </p:cNvPr>
            <p:cNvSpPr/>
            <p:nvPr/>
          </p:nvSpPr>
          <p:spPr>
            <a:xfrm>
              <a:off x="13047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2514;p56">
              <a:extLst>
                <a:ext uri="{FF2B5EF4-FFF2-40B4-BE49-F238E27FC236}">
                  <a16:creationId xmlns:a16="http://schemas.microsoft.com/office/drawing/2014/main" id="{825A1553-796B-4A4E-9D31-EA88DE89A99D}"/>
                </a:ext>
              </a:extLst>
            </p:cNvPr>
            <p:cNvSpPr/>
            <p:nvPr/>
          </p:nvSpPr>
          <p:spPr>
            <a:xfrm>
              <a:off x="13047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2515;p56">
              <a:extLst>
                <a:ext uri="{FF2B5EF4-FFF2-40B4-BE49-F238E27FC236}">
                  <a16:creationId xmlns:a16="http://schemas.microsoft.com/office/drawing/2014/main" id="{9DC4B286-6C03-460E-89B9-1E1B56576E06}"/>
                </a:ext>
              </a:extLst>
            </p:cNvPr>
            <p:cNvSpPr/>
            <p:nvPr/>
          </p:nvSpPr>
          <p:spPr>
            <a:xfrm>
              <a:off x="13047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2516;p56">
              <a:extLst>
                <a:ext uri="{FF2B5EF4-FFF2-40B4-BE49-F238E27FC236}">
                  <a16:creationId xmlns:a16="http://schemas.microsoft.com/office/drawing/2014/main" id="{3ECD47A9-7C7C-4BC8-926D-66EAA32AC467}"/>
                </a:ext>
              </a:extLst>
            </p:cNvPr>
            <p:cNvSpPr/>
            <p:nvPr/>
          </p:nvSpPr>
          <p:spPr>
            <a:xfrm>
              <a:off x="13047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2517;p56">
              <a:extLst>
                <a:ext uri="{FF2B5EF4-FFF2-40B4-BE49-F238E27FC236}">
                  <a16:creationId xmlns:a16="http://schemas.microsoft.com/office/drawing/2014/main" id="{54B9A19A-D2DC-4B4D-AF06-71C5CE1DCC89}"/>
                </a:ext>
              </a:extLst>
            </p:cNvPr>
            <p:cNvSpPr/>
            <p:nvPr/>
          </p:nvSpPr>
          <p:spPr>
            <a:xfrm>
              <a:off x="13047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2518;p56">
              <a:extLst>
                <a:ext uri="{FF2B5EF4-FFF2-40B4-BE49-F238E27FC236}">
                  <a16:creationId xmlns:a16="http://schemas.microsoft.com/office/drawing/2014/main" id="{CD23E293-4F5D-46C4-8DC1-B983FB00EFF0}"/>
                </a:ext>
              </a:extLst>
            </p:cNvPr>
            <p:cNvSpPr/>
            <p:nvPr/>
          </p:nvSpPr>
          <p:spPr>
            <a:xfrm>
              <a:off x="13047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2519;p56">
              <a:extLst>
                <a:ext uri="{FF2B5EF4-FFF2-40B4-BE49-F238E27FC236}">
                  <a16:creationId xmlns:a16="http://schemas.microsoft.com/office/drawing/2014/main" id="{2CE058B6-13C5-4789-9C74-9B559234C1DC}"/>
                </a:ext>
              </a:extLst>
            </p:cNvPr>
            <p:cNvSpPr/>
            <p:nvPr/>
          </p:nvSpPr>
          <p:spPr>
            <a:xfrm>
              <a:off x="1304700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2520;p56">
              <a:extLst>
                <a:ext uri="{FF2B5EF4-FFF2-40B4-BE49-F238E27FC236}">
                  <a16:creationId xmlns:a16="http://schemas.microsoft.com/office/drawing/2014/main" id="{53CAADA0-E4FC-4396-8F05-74B078505411}"/>
                </a:ext>
              </a:extLst>
            </p:cNvPr>
            <p:cNvSpPr/>
            <p:nvPr/>
          </p:nvSpPr>
          <p:spPr>
            <a:xfrm>
              <a:off x="12284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2521;p56">
              <a:extLst>
                <a:ext uri="{FF2B5EF4-FFF2-40B4-BE49-F238E27FC236}">
                  <a16:creationId xmlns:a16="http://schemas.microsoft.com/office/drawing/2014/main" id="{8E68F3FB-BEBD-4B99-BF6A-3788A536C760}"/>
                </a:ext>
              </a:extLst>
            </p:cNvPr>
            <p:cNvSpPr/>
            <p:nvPr/>
          </p:nvSpPr>
          <p:spPr>
            <a:xfrm>
              <a:off x="12284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2522;p56">
              <a:extLst>
                <a:ext uri="{FF2B5EF4-FFF2-40B4-BE49-F238E27FC236}">
                  <a16:creationId xmlns:a16="http://schemas.microsoft.com/office/drawing/2014/main" id="{C988C18E-B455-4CDC-A27C-AEF2FE4F4C99}"/>
                </a:ext>
              </a:extLst>
            </p:cNvPr>
            <p:cNvSpPr/>
            <p:nvPr/>
          </p:nvSpPr>
          <p:spPr>
            <a:xfrm>
              <a:off x="12284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2523;p56">
              <a:extLst>
                <a:ext uri="{FF2B5EF4-FFF2-40B4-BE49-F238E27FC236}">
                  <a16:creationId xmlns:a16="http://schemas.microsoft.com/office/drawing/2014/main" id="{8BEEB05A-2073-4035-B3F1-07DE9729F1D3}"/>
                </a:ext>
              </a:extLst>
            </p:cNvPr>
            <p:cNvSpPr/>
            <p:nvPr/>
          </p:nvSpPr>
          <p:spPr>
            <a:xfrm>
              <a:off x="12284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2524;p56">
              <a:extLst>
                <a:ext uri="{FF2B5EF4-FFF2-40B4-BE49-F238E27FC236}">
                  <a16:creationId xmlns:a16="http://schemas.microsoft.com/office/drawing/2014/main" id="{F70ECB7B-65D6-48E1-8507-E823B66D358F}"/>
                </a:ext>
              </a:extLst>
            </p:cNvPr>
            <p:cNvSpPr/>
            <p:nvPr/>
          </p:nvSpPr>
          <p:spPr>
            <a:xfrm>
              <a:off x="12284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2525;p56">
              <a:extLst>
                <a:ext uri="{FF2B5EF4-FFF2-40B4-BE49-F238E27FC236}">
                  <a16:creationId xmlns:a16="http://schemas.microsoft.com/office/drawing/2014/main" id="{A72D547C-E1E7-43C1-A617-370A2763669B}"/>
                </a:ext>
              </a:extLst>
            </p:cNvPr>
            <p:cNvSpPr/>
            <p:nvPr/>
          </p:nvSpPr>
          <p:spPr>
            <a:xfrm>
              <a:off x="12284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2526;p56">
              <a:extLst>
                <a:ext uri="{FF2B5EF4-FFF2-40B4-BE49-F238E27FC236}">
                  <a16:creationId xmlns:a16="http://schemas.microsoft.com/office/drawing/2014/main" id="{ED7C1BA5-1569-4B33-8697-4678B3EACB18}"/>
                </a:ext>
              </a:extLst>
            </p:cNvPr>
            <p:cNvSpPr/>
            <p:nvPr/>
          </p:nvSpPr>
          <p:spPr>
            <a:xfrm>
              <a:off x="122847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2527;p56">
              <a:extLst>
                <a:ext uri="{FF2B5EF4-FFF2-40B4-BE49-F238E27FC236}">
                  <a16:creationId xmlns:a16="http://schemas.microsoft.com/office/drawing/2014/main" id="{720066C3-EFC6-45C2-9953-5F3EF849E69B}"/>
                </a:ext>
              </a:extLst>
            </p:cNvPr>
            <p:cNvSpPr/>
            <p:nvPr/>
          </p:nvSpPr>
          <p:spPr>
            <a:xfrm>
              <a:off x="12284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2528;p56">
              <a:extLst>
                <a:ext uri="{FF2B5EF4-FFF2-40B4-BE49-F238E27FC236}">
                  <a16:creationId xmlns:a16="http://schemas.microsoft.com/office/drawing/2014/main" id="{28314ACA-B1A9-473F-98B0-6C83A3FCE043}"/>
                </a:ext>
              </a:extLst>
            </p:cNvPr>
            <p:cNvSpPr/>
            <p:nvPr/>
          </p:nvSpPr>
          <p:spPr>
            <a:xfrm>
              <a:off x="12284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2529;p56">
              <a:extLst>
                <a:ext uri="{FF2B5EF4-FFF2-40B4-BE49-F238E27FC236}">
                  <a16:creationId xmlns:a16="http://schemas.microsoft.com/office/drawing/2014/main" id="{3D4A65CB-4884-4A4E-B1E6-C079FF3440C1}"/>
                </a:ext>
              </a:extLst>
            </p:cNvPr>
            <p:cNvSpPr/>
            <p:nvPr/>
          </p:nvSpPr>
          <p:spPr>
            <a:xfrm>
              <a:off x="12284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2530;p56">
              <a:extLst>
                <a:ext uri="{FF2B5EF4-FFF2-40B4-BE49-F238E27FC236}">
                  <a16:creationId xmlns:a16="http://schemas.microsoft.com/office/drawing/2014/main" id="{ABDC6A96-B0E9-4689-ACA3-CCC1323821C4}"/>
                </a:ext>
              </a:extLst>
            </p:cNvPr>
            <p:cNvSpPr/>
            <p:nvPr/>
          </p:nvSpPr>
          <p:spPr>
            <a:xfrm>
              <a:off x="12284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2531;p56">
              <a:extLst>
                <a:ext uri="{FF2B5EF4-FFF2-40B4-BE49-F238E27FC236}">
                  <a16:creationId xmlns:a16="http://schemas.microsoft.com/office/drawing/2014/main" id="{89FAF0EE-AB21-4F7F-ACB5-099B6348144D}"/>
                </a:ext>
              </a:extLst>
            </p:cNvPr>
            <p:cNvSpPr/>
            <p:nvPr/>
          </p:nvSpPr>
          <p:spPr>
            <a:xfrm>
              <a:off x="122847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2532;p56">
              <a:extLst>
                <a:ext uri="{FF2B5EF4-FFF2-40B4-BE49-F238E27FC236}">
                  <a16:creationId xmlns:a16="http://schemas.microsoft.com/office/drawing/2014/main" id="{1591005F-B72E-45CB-A150-31E00F57E220}"/>
                </a:ext>
              </a:extLst>
            </p:cNvPr>
            <p:cNvSpPr/>
            <p:nvPr/>
          </p:nvSpPr>
          <p:spPr>
            <a:xfrm>
              <a:off x="12284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2533;p56">
              <a:extLst>
                <a:ext uri="{FF2B5EF4-FFF2-40B4-BE49-F238E27FC236}">
                  <a16:creationId xmlns:a16="http://schemas.microsoft.com/office/drawing/2014/main" id="{730D8148-EE73-4FE9-BC30-AE90C9AECE88}"/>
                </a:ext>
              </a:extLst>
            </p:cNvPr>
            <p:cNvSpPr/>
            <p:nvPr/>
          </p:nvSpPr>
          <p:spPr>
            <a:xfrm>
              <a:off x="12284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2534;p56">
              <a:extLst>
                <a:ext uri="{FF2B5EF4-FFF2-40B4-BE49-F238E27FC236}">
                  <a16:creationId xmlns:a16="http://schemas.microsoft.com/office/drawing/2014/main" id="{33E21EAC-9D47-4EFA-98EE-CA1F28029D2F}"/>
                </a:ext>
              </a:extLst>
            </p:cNvPr>
            <p:cNvSpPr/>
            <p:nvPr/>
          </p:nvSpPr>
          <p:spPr>
            <a:xfrm>
              <a:off x="12284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2535;p56">
              <a:extLst>
                <a:ext uri="{FF2B5EF4-FFF2-40B4-BE49-F238E27FC236}">
                  <a16:creationId xmlns:a16="http://schemas.microsoft.com/office/drawing/2014/main" id="{12261B54-3AA9-4BD9-AE46-E8D442A4BBAA}"/>
                </a:ext>
              </a:extLst>
            </p:cNvPr>
            <p:cNvSpPr/>
            <p:nvPr/>
          </p:nvSpPr>
          <p:spPr>
            <a:xfrm>
              <a:off x="12284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2536;p56">
              <a:extLst>
                <a:ext uri="{FF2B5EF4-FFF2-40B4-BE49-F238E27FC236}">
                  <a16:creationId xmlns:a16="http://schemas.microsoft.com/office/drawing/2014/main" id="{5BF397D1-9DA1-47BF-983E-62E9D56AB3A0}"/>
                </a:ext>
              </a:extLst>
            </p:cNvPr>
            <p:cNvSpPr/>
            <p:nvPr/>
          </p:nvSpPr>
          <p:spPr>
            <a:xfrm>
              <a:off x="12284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2537;p56">
              <a:extLst>
                <a:ext uri="{FF2B5EF4-FFF2-40B4-BE49-F238E27FC236}">
                  <a16:creationId xmlns:a16="http://schemas.microsoft.com/office/drawing/2014/main" id="{F7AE3989-E922-4C7F-8813-DC563807EBD4}"/>
                </a:ext>
              </a:extLst>
            </p:cNvPr>
            <p:cNvSpPr/>
            <p:nvPr/>
          </p:nvSpPr>
          <p:spPr>
            <a:xfrm>
              <a:off x="12284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2538;p56">
              <a:extLst>
                <a:ext uri="{FF2B5EF4-FFF2-40B4-BE49-F238E27FC236}">
                  <a16:creationId xmlns:a16="http://schemas.microsoft.com/office/drawing/2014/main" id="{E4AA7738-6741-4B4D-9A5A-4E5758C4F9E1}"/>
                </a:ext>
              </a:extLst>
            </p:cNvPr>
            <p:cNvSpPr/>
            <p:nvPr/>
          </p:nvSpPr>
          <p:spPr>
            <a:xfrm>
              <a:off x="1152275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2539;p56">
              <a:extLst>
                <a:ext uri="{FF2B5EF4-FFF2-40B4-BE49-F238E27FC236}">
                  <a16:creationId xmlns:a16="http://schemas.microsoft.com/office/drawing/2014/main" id="{1F55FD59-B007-43A2-B295-DC775B20A86E}"/>
                </a:ext>
              </a:extLst>
            </p:cNvPr>
            <p:cNvSpPr/>
            <p:nvPr/>
          </p:nvSpPr>
          <p:spPr>
            <a:xfrm>
              <a:off x="1152275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2540;p56">
              <a:extLst>
                <a:ext uri="{FF2B5EF4-FFF2-40B4-BE49-F238E27FC236}">
                  <a16:creationId xmlns:a16="http://schemas.microsoft.com/office/drawing/2014/main" id="{3C1D5F1F-2D41-4A7B-BE24-195D8E8BB5FF}"/>
                </a:ext>
              </a:extLst>
            </p:cNvPr>
            <p:cNvSpPr/>
            <p:nvPr/>
          </p:nvSpPr>
          <p:spPr>
            <a:xfrm>
              <a:off x="1152275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2541;p56">
              <a:extLst>
                <a:ext uri="{FF2B5EF4-FFF2-40B4-BE49-F238E27FC236}">
                  <a16:creationId xmlns:a16="http://schemas.microsoft.com/office/drawing/2014/main" id="{F81F997A-D61F-49FD-BA22-D19F8E5AF96C}"/>
                </a:ext>
              </a:extLst>
            </p:cNvPr>
            <p:cNvSpPr/>
            <p:nvPr/>
          </p:nvSpPr>
          <p:spPr>
            <a:xfrm>
              <a:off x="1152275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2542;p56">
              <a:extLst>
                <a:ext uri="{FF2B5EF4-FFF2-40B4-BE49-F238E27FC236}">
                  <a16:creationId xmlns:a16="http://schemas.microsoft.com/office/drawing/2014/main" id="{B428A368-E640-48BB-9B0E-4CE83266DC4B}"/>
                </a:ext>
              </a:extLst>
            </p:cNvPr>
            <p:cNvSpPr/>
            <p:nvPr/>
          </p:nvSpPr>
          <p:spPr>
            <a:xfrm>
              <a:off x="115227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2543;p56">
              <a:extLst>
                <a:ext uri="{FF2B5EF4-FFF2-40B4-BE49-F238E27FC236}">
                  <a16:creationId xmlns:a16="http://schemas.microsoft.com/office/drawing/2014/main" id="{859D6D1B-949A-443F-B816-FE93908A4D47}"/>
                </a:ext>
              </a:extLst>
            </p:cNvPr>
            <p:cNvSpPr/>
            <p:nvPr/>
          </p:nvSpPr>
          <p:spPr>
            <a:xfrm>
              <a:off x="1152275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2544;p56">
              <a:extLst>
                <a:ext uri="{FF2B5EF4-FFF2-40B4-BE49-F238E27FC236}">
                  <a16:creationId xmlns:a16="http://schemas.microsoft.com/office/drawing/2014/main" id="{A640FC26-58A4-470D-B6E9-BC74B4584907}"/>
                </a:ext>
              </a:extLst>
            </p:cNvPr>
            <p:cNvSpPr/>
            <p:nvPr/>
          </p:nvSpPr>
          <p:spPr>
            <a:xfrm>
              <a:off x="1152275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2545;p56">
              <a:extLst>
                <a:ext uri="{FF2B5EF4-FFF2-40B4-BE49-F238E27FC236}">
                  <a16:creationId xmlns:a16="http://schemas.microsoft.com/office/drawing/2014/main" id="{A02E45D4-C0F8-4455-B809-8223FA6728F2}"/>
                </a:ext>
              </a:extLst>
            </p:cNvPr>
            <p:cNvSpPr/>
            <p:nvPr/>
          </p:nvSpPr>
          <p:spPr>
            <a:xfrm>
              <a:off x="1152275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2546;p56">
              <a:extLst>
                <a:ext uri="{FF2B5EF4-FFF2-40B4-BE49-F238E27FC236}">
                  <a16:creationId xmlns:a16="http://schemas.microsoft.com/office/drawing/2014/main" id="{152CA56C-15DA-428C-B983-87E063D6F521}"/>
                </a:ext>
              </a:extLst>
            </p:cNvPr>
            <p:cNvSpPr/>
            <p:nvPr/>
          </p:nvSpPr>
          <p:spPr>
            <a:xfrm>
              <a:off x="1152275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2547;p56">
              <a:extLst>
                <a:ext uri="{FF2B5EF4-FFF2-40B4-BE49-F238E27FC236}">
                  <a16:creationId xmlns:a16="http://schemas.microsoft.com/office/drawing/2014/main" id="{1C1F646E-357F-4499-871C-11D38BAE848D}"/>
                </a:ext>
              </a:extLst>
            </p:cNvPr>
            <p:cNvSpPr/>
            <p:nvPr/>
          </p:nvSpPr>
          <p:spPr>
            <a:xfrm>
              <a:off x="1152275" y="1876050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2548;p56">
              <a:extLst>
                <a:ext uri="{FF2B5EF4-FFF2-40B4-BE49-F238E27FC236}">
                  <a16:creationId xmlns:a16="http://schemas.microsoft.com/office/drawing/2014/main" id="{FAF25AE7-8833-42AB-BE09-6A1802B66E99}"/>
                </a:ext>
              </a:extLst>
            </p:cNvPr>
            <p:cNvSpPr/>
            <p:nvPr/>
          </p:nvSpPr>
          <p:spPr>
            <a:xfrm>
              <a:off x="1152275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2549;p56">
              <a:extLst>
                <a:ext uri="{FF2B5EF4-FFF2-40B4-BE49-F238E27FC236}">
                  <a16:creationId xmlns:a16="http://schemas.microsoft.com/office/drawing/2014/main" id="{4830815D-EEA2-4132-9F20-72078D933E94}"/>
                </a:ext>
              </a:extLst>
            </p:cNvPr>
            <p:cNvSpPr/>
            <p:nvPr/>
          </p:nvSpPr>
          <p:spPr>
            <a:xfrm>
              <a:off x="1152275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2550;p56">
              <a:extLst>
                <a:ext uri="{FF2B5EF4-FFF2-40B4-BE49-F238E27FC236}">
                  <a16:creationId xmlns:a16="http://schemas.microsoft.com/office/drawing/2014/main" id="{18764DEB-B456-4314-A22E-6DA1A8B6036F}"/>
                </a:ext>
              </a:extLst>
            </p:cNvPr>
            <p:cNvSpPr/>
            <p:nvPr/>
          </p:nvSpPr>
          <p:spPr>
            <a:xfrm>
              <a:off x="1152275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2551;p56">
              <a:extLst>
                <a:ext uri="{FF2B5EF4-FFF2-40B4-BE49-F238E27FC236}">
                  <a16:creationId xmlns:a16="http://schemas.microsoft.com/office/drawing/2014/main" id="{A52892ED-4C22-4CD4-AADE-B8C9516448BF}"/>
                </a:ext>
              </a:extLst>
            </p:cNvPr>
            <p:cNvSpPr/>
            <p:nvPr/>
          </p:nvSpPr>
          <p:spPr>
            <a:xfrm>
              <a:off x="11522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2552;p56">
              <a:extLst>
                <a:ext uri="{FF2B5EF4-FFF2-40B4-BE49-F238E27FC236}">
                  <a16:creationId xmlns:a16="http://schemas.microsoft.com/office/drawing/2014/main" id="{D9B9BEB4-F9FB-4F91-8065-4F288555287C}"/>
                </a:ext>
              </a:extLst>
            </p:cNvPr>
            <p:cNvSpPr/>
            <p:nvPr/>
          </p:nvSpPr>
          <p:spPr>
            <a:xfrm>
              <a:off x="1152275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2553;p56">
              <a:extLst>
                <a:ext uri="{FF2B5EF4-FFF2-40B4-BE49-F238E27FC236}">
                  <a16:creationId xmlns:a16="http://schemas.microsoft.com/office/drawing/2014/main" id="{E7F2088D-191F-48F8-A57B-E15773F84B46}"/>
                </a:ext>
              </a:extLst>
            </p:cNvPr>
            <p:cNvSpPr/>
            <p:nvPr/>
          </p:nvSpPr>
          <p:spPr>
            <a:xfrm>
              <a:off x="107605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2554;p56">
              <a:extLst>
                <a:ext uri="{FF2B5EF4-FFF2-40B4-BE49-F238E27FC236}">
                  <a16:creationId xmlns:a16="http://schemas.microsoft.com/office/drawing/2014/main" id="{ECB74C04-F2EF-4B0A-A084-381BAF88A6DA}"/>
                </a:ext>
              </a:extLst>
            </p:cNvPr>
            <p:cNvSpPr/>
            <p:nvPr/>
          </p:nvSpPr>
          <p:spPr>
            <a:xfrm>
              <a:off x="10760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2555;p56">
              <a:extLst>
                <a:ext uri="{FF2B5EF4-FFF2-40B4-BE49-F238E27FC236}">
                  <a16:creationId xmlns:a16="http://schemas.microsoft.com/office/drawing/2014/main" id="{CF1E5495-B495-4C81-BE1B-63FDD69B76EC}"/>
                </a:ext>
              </a:extLst>
            </p:cNvPr>
            <p:cNvSpPr/>
            <p:nvPr/>
          </p:nvSpPr>
          <p:spPr>
            <a:xfrm>
              <a:off x="10760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2556;p56">
              <a:extLst>
                <a:ext uri="{FF2B5EF4-FFF2-40B4-BE49-F238E27FC236}">
                  <a16:creationId xmlns:a16="http://schemas.microsoft.com/office/drawing/2014/main" id="{CF65C46E-D77F-4D9C-867E-20061FB376B9}"/>
                </a:ext>
              </a:extLst>
            </p:cNvPr>
            <p:cNvSpPr/>
            <p:nvPr/>
          </p:nvSpPr>
          <p:spPr>
            <a:xfrm>
              <a:off x="10760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2557;p56">
              <a:extLst>
                <a:ext uri="{FF2B5EF4-FFF2-40B4-BE49-F238E27FC236}">
                  <a16:creationId xmlns:a16="http://schemas.microsoft.com/office/drawing/2014/main" id="{D000E681-A022-4CF6-A2A2-B0AC54074F20}"/>
                </a:ext>
              </a:extLst>
            </p:cNvPr>
            <p:cNvSpPr/>
            <p:nvPr/>
          </p:nvSpPr>
          <p:spPr>
            <a:xfrm>
              <a:off x="10760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2558;p56">
              <a:extLst>
                <a:ext uri="{FF2B5EF4-FFF2-40B4-BE49-F238E27FC236}">
                  <a16:creationId xmlns:a16="http://schemas.microsoft.com/office/drawing/2014/main" id="{3C2D36AC-F742-43EA-9AAC-2687BC474D24}"/>
                </a:ext>
              </a:extLst>
            </p:cNvPr>
            <p:cNvSpPr/>
            <p:nvPr/>
          </p:nvSpPr>
          <p:spPr>
            <a:xfrm>
              <a:off x="10760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2559;p56">
              <a:extLst>
                <a:ext uri="{FF2B5EF4-FFF2-40B4-BE49-F238E27FC236}">
                  <a16:creationId xmlns:a16="http://schemas.microsoft.com/office/drawing/2014/main" id="{09B71A87-A2C4-4950-8EA6-CAB35942DC22}"/>
                </a:ext>
              </a:extLst>
            </p:cNvPr>
            <p:cNvSpPr/>
            <p:nvPr/>
          </p:nvSpPr>
          <p:spPr>
            <a:xfrm>
              <a:off x="107605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2560;p56">
              <a:extLst>
                <a:ext uri="{FF2B5EF4-FFF2-40B4-BE49-F238E27FC236}">
                  <a16:creationId xmlns:a16="http://schemas.microsoft.com/office/drawing/2014/main" id="{F6EB7B87-4D4C-448F-BE02-942F0D8B32D2}"/>
                </a:ext>
              </a:extLst>
            </p:cNvPr>
            <p:cNvSpPr/>
            <p:nvPr/>
          </p:nvSpPr>
          <p:spPr>
            <a:xfrm>
              <a:off x="10760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2561;p56">
              <a:extLst>
                <a:ext uri="{FF2B5EF4-FFF2-40B4-BE49-F238E27FC236}">
                  <a16:creationId xmlns:a16="http://schemas.microsoft.com/office/drawing/2014/main" id="{26A721C0-AC19-49C8-B63A-760056DE367C}"/>
                </a:ext>
              </a:extLst>
            </p:cNvPr>
            <p:cNvSpPr/>
            <p:nvPr/>
          </p:nvSpPr>
          <p:spPr>
            <a:xfrm>
              <a:off x="10760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2562;p56">
              <a:extLst>
                <a:ext uri="{FF2B5EF4-FFF2-40B4-BE49-F238E27FC236}">
                  <a16:creationId xmlns:a16="http://schemas.microsoft.com/office/drawing/2014/main" id="{80829831-5125-4FCA-8C22-CAE79FDC1974}"/>
                </a:ext>
              </a:extLst>
            </p:cNvPr>
            <p:cNvSpPr/>
            <p:nvPr/>
          </p:nvSpPr>
          <p:spPr>
            <a:xfrm>
              <a:off x="10760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2563;p56">
              <a:extLst>
                <a:ext uri="{FF2B5EF4-FFF2-40B4-BE49-F238E27FC236}">
                  <a16:creationId xmlns:a16="http://schemas.microsoft.com/office/drawing/2014/main" id="{0B39F614-60F0-4304-BADA-039C15789CCA}"/>
                </a:ext>
              </a:extLst>
            </p:cNvPr>
            <p:cNvSpPr/>
            <p:nvPr/>
          </p:nvSpPr>
          <p:spPr>
            <a:xfrm>
              <a:off x="10760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2564;p56">
              <a:extLst>
                <a:ext uri="{FF2B5EF4-FFF2-40B4-BE49-F238E27FC236}">
                  <a16:creationId xmlns:a16="http://schemas.microsoft.com/office/drawing/2014/main" id="{0D2C3781-1BF6-49C8-A5FE-1615F17EC058}"/>
                </a:ext>
              </a:extLst>
            </p:cNvPr>
            <p:cNvSpPr/>
            <p:nvPr/>
          </p:nvSpPr>
          <p:spPr>
            <a:xfrm>
              <a:off x="10760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2565;p56">
              <a:extLst>
                <a:ext uri="{FF2B5EF4-FFF2-40B4-BE49-F238E27FC236}">
                  <a16:creationId xmlns:a16="http://schemas.microsoft.com/office/drawing/2014/main" id="{A731EA75-02BD-45AB-A86A-FF025B46F154}"/>
                </a:ext>
              </a:extLst>
            </p:cNvPr>
            <p:cNvSpPr/>
            <p:nvPr/>
          </p:nvSpPr>
          <p:spPr>
            <a:xfrm>
              <a:off x="10760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2566;p56">
              <a:extLst>
                <a:ext uri="{FF2B5EF4-FFF2-40B4-BE49-F238E27FC236}">
                  <a16:creationId xmlns:a16="http://schemas.microsoft.com/office/drawing/2014/main" id="{50624AD2-AAB4-4A19-A000-25182540AB5E}"/>
                </a:ext>
              </a:extLst>
            </p:cNvPr>
            <p:cNvSpPr/>
            <p:nvPr/>
          </p:nvSpPr>
          <p:spPr>
            <a:xfrm>
              <a:off x="10760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2567;p56">
              <a:extLst>
                <a:ext uri="{FF2B5EF4-FFF2-40B4-BE49-F238E27FC236}">
                  <a16:creationId xmlns:a16="http://schemas.microsoft.com/office/drawing/2014/main" id="{E0CB97D1-0796-4BA6-B824-D5FCE477B62B}"/>
                </a:ext>
              </a:extLst>
            </p:cNvPr>
            <p:cNvSpPr/>
            <p:nvPr/>
          </p:nvSpPr>
          <p:spPr>
            <a:xfrm>
              <a:off x="107605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6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2568;p56">
              <a:extLst>
                <a:ext uri="{FF2B5EF4-FFF2-40B4-BE49-F238E27FC236}">
                  <a16:creationId xmlns:a16="http://schemas.microsoft.com/office/drawing/2014/main" id="{52C24751-ED74-4A84-BCE5-EB10AEC3ABB2}"/>
                </a:ext>
              </a:extLst>
            </p:cNvPr>
            <p:cNvSpPr/>
            <p:nvPr/>
          </p:nvSpPr>
          <p:spPr>
            <a:xfrm>
              <a:off x="10000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2569;p56">
              <a:extLst>
                <a:ext uri="{FF2B5EF4-FFF2-40B4-BE49-F238E27FC236}">
                  <a16:creationId xmlns:a16="http://schemas.microsoft.com/office/drawing/2014/main" id="{016A2541-29E2-4C7E-A679-8FB1CEC43D91}"/>
                </a:ext>
              </a:extLst>
            </p:cNvPr>
            <p:cNvSpPr/>
            <p:nvPr/>
          </p:nvSpPr>
          <p:spPr>
            <a:xfrm>
              <a:off x="10000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2570;p56">
              <a:extLst>
                <a:ext uri="{FF2B5EF4-FFF2-40B4-BE49-F238E27FC236}">
                  <a16:creationId xmlns:a16="http://schemas.microsoft.com/office/drawing/2014/main" id="{4855DDA5-6550-4391-895C-36F9ABF6FD73}"/>
                </a:ext>
              </a:extLst>
            </p:cNvPr>
            <p:cNvSpPr/>
            <p:nvPr/>
          </p:nvSpPr>
          <p:spPr>
            <a:xfrm>
              <a:off x="10000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2571;p56">
              <a:extLst>
                <a:ext uri="{FF2B5EF4-FFF2-40B4-BE49-F238E27FC236}">
                  <a16:creationId xmlns:a16="http://schemas.microsoft.com/office/drawing/2014/main" id="{140F3916-0400-47F6-9D94-B6226EC85CF3}"/>
                </a:ext>
              </a:extLst>
            </p:cNvPr>
            <p:cNvSpPr/>
            <p:nvPr/>
          </p:nvSpPr>
          <p:spPr>
            <a:xfrm>
              <a:off x="100005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2572;p56">
              <a:extLst>
                <a:ext uri="{FF2B5EF4-FFF2-40B4-BE49-F238E27FC236}">
                  <a16:creationId xmlns:a16="http://schemas.microsoft.com/office/drawing/2014/main" id="{E5C28D26-C100-4A18-B78C-C5081FF12C3D}"/>
                </a:ext>
              </a:extLst>
            </p:cNvPr>
            <p:cNvSpPr/>
            <p:nvPr/>
          </p:nvSpPr>
          <p:spPr>
            <a:xfrm>
              <a:off x="10000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2573;p56">
              <a:extLst>
                <a:ext uri="{FF2B5EF4-FFF2-40B4-BE49-F238E27FC236}">
                  <a16:creationId xmlns:a16="http://schemas.microsoft.com/office/drawing/2014/main" id="{F89FA4CE-E2B2-4575-8738-2B2FD3DEFA95}"/>
                </a:ext>
              </a:extLst>
            </p:cNvPr>
            <p:cNvSpPr/>
            <p:nvPr/>
          </p:nvSpPr>
          <p:spPr>
            <a:xfrm>
              <a:off x="10000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2574;p56">
              <a:extLst>
                <a:ext uri="{FF2B5EF4-FFF2-40B4-BE49-F238E27FC236}">
                  <a16:creationId xmlns:a16="http://schemas.microsoft.com/office/drawing/2014/main" id="{20106D57-A8DE-4847-B425-F7647F4315B1}"/>
                </a:ext>
              </a:extLst>
            </p:cNvPr>
            <p:cNvSpPr/>
            <p:nvPr/>
          </p:nvSpPr>
          <p:spPr>
            <a:xfrm>
              <a:off x="10000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2575;p56">
              <a:extLst>
                <a:ext uri="{FF2B5EF4-FFF2-40B4-BE49-F238E27FC236}">
                  <a16:creationId xmlns:a16="http://schemas.microsoft.com/office/drawing/2014/main" id="{BBCB267E-D942-41E7-8827-2C9E0A78C9DA}"/>
                </a:ext>
              </a:extLst>
            </p:cNvPr>
            <p:cNvSpPr/>
            <p:nvPr/>
          </p:nvSpPr>
          <p:spPr>
            <a:xfrm>
              <a:off x="10000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2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2576;p56">
              <a:extLst>
                <a:ext uri="{FF2B5EF4-FFF2-40B4-BE49-F238E27FC236}">
                  <a16:creationId xmlns:a16="http://schemas.microsoft.com/office/drawing/2014/main" id="{97CCA6A5-40E4-4899-A931-C82AEA649274}"/>
                </a:ext>
              </a:extLst>
            </p:cNvPr>
            <p:cNvSpPr/>
            <p:nvPr/>
          </p:nvSpPr>
          <p:spPr>
            <a:xfrm>
              <a:off x="10000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2577;p56">
              <a:extLst>
                <a:ext uri="{FF2B5EF4-FFF2-40B4-BE49-F238E27FC236}">
                  <a16:creationId xmlns:a16="http://schemas.microsoft.com/office/drawing/2014/main" id="{5E89D134-89F3-4FB2-95DA-DAA59FB07D0B}"/>
                </a:ext>
              </a:extLst>
            </p:cNvPr>
            <p:cNvSpPr/>
            <p:nvPr/>
          </p:nvSpPr>
          <p:spPr>
            <a:xfrm>
              <a:off x="9238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2578;p56">
              <a:extLst>
                <a:ext uri="{FF2B5EF4-FFF2-40B4-BE49-F238E27FC236}">
                  <a16:creationId xmlns:a16="http://schemas.microsoft.com/office/drawing/2014/main" id="{97A7B30C-6885-42D3-8360-EFD9B4A8C814}"/>
                </a:ext>
              </a:extLst>
            </p:cNvPr>
            <p:cNvSpPr/>
            <p:nvPr/>
          </p:nvSpPr>
          <p:spPr>
            <a:xfrm>
              <a:off x="9238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2579;p56">
              <a:extLst>
                <a:ext uri="{FF2B5EF4-FFF2-40B4-BE49-F238E27FC236}">
                  <a16:creationId xmlns:a16="http://schemas.microsoft.com/office/drawing/2014/main" id="{063898A6-9C99-4427-B0CC-982381F68363}"/>
                </a:ext>
              </a:extLst>
            </p:cNvPr>
            <p:cNvSpPr/>
            <p:nvPr/>
          </p:nvSpPr>
          <p:spPr>
            <a:xfrm>
              <a:off x="92382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2580;p56">
              <a:extLst>
                <a:ext uri="{FF2B5EF4-FFF2-40B4-BE49-F238E27FC236}">
                  <a16:creationId xmlns:a16="http://schemas.microsoft.com/office/drawing/2014/main" id="{0B9CFB84-B620-4EDE-A141-2059CB76DB60}"/>
                </a:ext>
              </a:extLst>
            </p:cNvPr>
            <p:cNvSpPr/>
            <p:nvPr/>
          </p:nvSpPr>
          <p:spPr>
            <a:xfrm>
              <a:off x="9238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2581;p56">
              <a:extLst>
                <a:ext uri="{FF2B5EF4-FFF2-40B4-BE49-F238E27FC236}">
                  <a16:creationId xmlns:a16="http://schemas.microsoft.com/office/drawing/2014/main" id="{A9CBC0C1-7824-4614-A2A0-40EBE1DBE36B}"/>
                </a:ext>
              </a:extLst>
            </p:cNvPr>
            <p:cNvSpPr/>
            <p:nvPr/>
          </p:nvSpPr>
          <p:spPr>
            <a:xfrm>
              <a:off x="9238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2582;p56">
              <a:extLst>
                <a:ext uri="{FF2B5EF4-FFF2-40B4-BE49-F238E27FC236}">
                  <a16:creationId xmlns:a16="http://schemas.microsoft.com/office/drawing/2014/main" id="{2CB5A342-873E-456F-B019-04A8B46376D9}"/>
                </a:ext>
              </a:extLst>
            </p:cNvPr>
            <p:cNvSpPr/>
            <p:nvPr/>
          </p:nvSpPr>
          <p:spPr>
            <a:xfrm>
              <a:off x="9238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2583;p56">
              <a:extLst>
                <a:ext uri="{FF2B5EF4-FFF2-40B4-BE49-F238E27FC236}">
                  <a16:creationId xmlns:a16="http://schemas.microsoft.com/office/drawing/2014/main" id="{8EF52666-EFB3-41B5-B25B-F14B589D57F6}"/>
                </a:ext>
              </a:extLst>
            </p:cNvPr>
            <p:cNvSpPr/>
            <p:nvPr/>
          </p:nvSpPr>
          <p:spPr>
            <a:xfrm>
              <a:off x="9238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2584;p56">
              <a:extLst>
                <a:ext uri="{FF2B5EF4-FFF2-40B4-BE49-F238E27FC236}">
                  <a16:creationId xmlns:a16="http://schemas.microsoft.com/office/drawing/2014/main" id="{6F13FE80-544D-4202-9FE1-123963A149BD}"/>
                </a:ext>
              </a:extLst>
            </p:cNvPr>
            <p:cNvSpPr/>
            <p:nvPr/>
          </p:nvSpPr>
          <p:spPr>
            <a:xfrm>
              <a:off x="8476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2585;p56">
              <a:extLst>
                <a:ext uri="{FF2B5EF4-FFF2-40B4-BE49-F238E27FC236}">
                  <a16:creationId xmlns:a16="http://schemas.microsoft.com/office/drawing/2014/main" id="{C6DC6E89-70A7-4B98-BBB8-28CF563E0C35}"/>
                </a:ext>
              </a:extLst>
            </p:cNvPr>
            <p:cNvSpPr/>
            <p:nvPr/>
          </p:nvSpPr>
          <p:spPr>
            <a:xfrm>
              <a:off x="8476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2586;p56">
              <a:extLst>
                <a:ext uri="{FF2B5EF4-FFF2-40B4-BE49-F238E27FC236}">
                  <a16:creationId xmlns:a16="http://schemas.microsoft.com/office/drawing/2014/main" id="{798A206D-A7B1-4239-9A24-E1E9CAA7A4DF}"/>
                </a:ext>
              </a:extLst>
            </p:cNvPr>
            <p:cNvSpPr/>
            <p:nvPr/>
          </p:nvSpPr>
          <p:spPr>
            <a:xfrm>
              <a:off x="8476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2587;p56">
              <a:extLst>
                <a:ext uri="{FF2B5EF4-FFF2-40B4-BE49-F238E27FC236}">
                  <a16:creationId xmlns:a16="http://schemas.microsoft.com/office/drawing/2014/main" id="{103D2BF0-ED1C-4675-BA9A-CA6958942C13}"/>
                </a:ext>
              </a:extLst>
            </p:cNvPr>
            <p:cNvSpPr/>
            <p:nvPr/>
          </p:nvSpPr>
          <p:spPr>
            <a:xfrm>
              <a:off x="8476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2588;p56">
              <a:extLst>
                <a:ext uri="{FF2B5EF4-FFF2-40B4-BE49-F238E27FC236}">
                  <a16:creationId xmlns:a16="http://schemas.microsoft.com/office/drawing/2014/main" id="{F2C8C1C4-904A-42EB-86BD-8069D043F30F}"/>
                </a:ext>
              </a:extLst>
            </p:cNvPr>
            <p:cNvSpPr/>
            <p:nvPr/>
          </p:nvSpPr>
          <p:spPr>
            <a:xfrm>
              <a:off x="8476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2589;p56">
              <a:extLst>
                <a:ext uri="{FF2B5EF4-FFF2-40B4-BE49-F238E27FC236}">
                  <a16:creationId xmlns:a16="http://schemas.microsoft.com/office/drawing/2014/main" id="{48E0D6E9-45B6-41B0-8D3D-C8415F26CFCD}"/>
                </a:ext>
              </a:extLst>
            </p:cNvPr>
            <p:cNvSpPr/>
            <p:nvPr/>
          </p:nvSpPr>
          <p:spPr>
            <a:xfrm>
              <a:off x="8476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2590;p56">
              <a:extLst>
                <a:ext uri="{FF2B5EF4-FFF2-40B4-BE49-F238E27FC236}">
                  <a16:creationId xmlns:a16="http://schemas.microsoft.com/office/drawing/2014/main" id="{2BF670BD-8341-49F0-B065-02BB08111A69}"/>
                </a:ext>
              </a:extLst>
            </p:cNvPr>
            <p:cNvSpPr/>
            <p:nvPr/>
          </p:nvSpPr>
          <p:spPr>
            <a:xfrm>
              <a:off x="7714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2591;p56">
              <a:extLst>
                <a:ext uri="{FF2B5EF4-FFF2-40B4-BE49-F238E27FC236}">
                  <a16:creationId xmlns:a16="http://schemas.microsoft.com/office/drawing/2014/main" id="{BA31AB40-3A30-4461-860E-E610F26C8D3A}"/>
                </a:ext>
              </a:extLst>
            </p:cNvPr>
            <p:cNvSpPr/>
            <p:nvPr/>
          </p:nvSpPr>
          <p:spPr>
            <a:xfrm>
              <a:off x="7714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2592;p56">
              <a:extLst>
                <a:ext uri="{FF2B5EF4-FFF2-40B4-BE49-F238E27FC236}">
                  <a16:creationId xmlns:a16="http://schemas.microsoft.com/office/drawing/2014/main" id="{D084A622-9A11-4004-A4DF-AAC13EB8B01A}"/>
                </a:ext>
              </a:extLst>
            </p:cNvPr>
            <p:cNvSpPr/>
            <p:nvPr/>
          </p:nvSpPr>
          <p:spPr>
            <a:xfrm>
              <a:off x="7714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2593;p56">
              <a:extLst>
                <a:ext uri="{FF2B5EF4-FFF2-40B4-BE49-F238E27FC236}">
                  <a16:creationId xmlns:a16="http://schemas.microsoft.com/office/drawing/2014/main" id="{2B29D571-66FD-45C0-85E9-6325D30FB6AA}"/>
                </a:ext>
              </a:extLst>
            </p:cNvPr>
            <p:cNvSpPr/>
            <p:nvPr/>
          </p:nvSpPr>
          <p:spPr>
            <a:xfrm>
              <a:off x="7714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2594;p56">
              <a:extLst>
                <a:ext uri="{FF2B5EF4-FFF2-40B4-BE49-F238E27FC236}">
                  <a16:creationId xmlns:a16="http://schemas.microsoft.com/office/drawing/2014/main" id="{11ED0A5D-2438-4D6C-BC04-636C5147B98D}"/>
                </a:ext>
              </a:extLst>
            </p:cNvPr>
            <p:cNvSpPr/>
            <p:nvPr/>
          </p:nvSpPr>
          <p:spPr>
            <a:xfrm>
              <a:off x="6952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2595;p56">
              <a:extLst>
                <a:ext uri="{FF2B5EF4-FFF2-40B4-BE49-F238E27FC236}">
                  <a16:creationId xmlns:a16="http://schemas.microsoft.com/office/drawing/2014/main" id="{6EFFD516-7B11-4F16-BAA5-175FFDE4C4A4}"/>
                </a:ext>
              </a:extLst>
            </p:cNvPr>
            <p:cNvSpPr/>
            <p:nvPr/>
          </p:nvSpPr>
          <p:spPr>
            <a:xfrm>
              <a:off x="6952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2596;p56">
              <a:extLst>
                <a:ext uri="{FF2B5EF4-FFF2-40B4-BE49-F238E27FC236}">
                  <a16:creationId xmlns:a16="http://schemas.microsoft.com/office/drawing/2014/main" id="{8E2C8F7F-6298-4B18-ABFC-50030A142DE2}"/>
                </a:ext>
              </a:extLst>
            </p:cNvPr>
            <p:cNvSpPr/>
            <p:nvPr/>
          </p:nvSpPr>
          <p:spPr>
            <a:xfrm>
              <a:off x="6952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2597;p56">
              <a:extLst>
                <a:ext uri="{FF2B5EF4-FFF2-40B4-BE49-F238E27FC236}">
                  <a16:creationId xmlns:a16="http://schemas.microsoft.com/office/drawing/2014/main" id="{036A8511-1C3E-4B09-943E-E2ACD57FD553}"/>
                </a:ext>
              </a:extLst>
            </p:cNvPr>
            <p:cNvSpPr/>
            <p:nvPr/>
          </p:nvSpPr>
          <p:spPr>
            <a:xfrm>
              <a:off x="6952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2598;p56">
              <a:extLst>
                <a:ext uri="{FF2B5EF4-FFF2-40B4-BE49-F238E27FC236}">
                  <a16:creationId xmlns:a16="http://schemas.microsoft.com/office/drawing/2014/main" id="{68F26E4D-5753-4A47-A573-CE476FB8AE1F}"/>
                </a:ext>
              </a:extLst>
            </p:cNvPr>
            <p:cNvSpPr/>
            <p:nvPr/>
          </p:nvSpPr>
          <p:spPr>
            <a:xfrm>
              <a:off x="6189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2599;p56">
              <a:extLst>
                <a:ext uri="{FF2B5EF4-FFF2-40B4-BE49-F238E27FC236}">
                  <a16:creationId xmlns:a16="http://schemas.microsoft.com/office/drawing/2014/main" id="{3FCBA8C7-79CC-4C92-8DDA-F505B2C058C2}"/>
                </a:ext>
              </a:extLst>
            </p:cNvPr>
            <p:cNvSpPr/>
            <p:nvPr/>
          </p:nvSpPr>
          <p:spPr>
            <a:xfrm>
              <a:off x="6189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2600;p56">
              <a:extLst>
                <a:ext uri="{FF2B5EF4-FFF2-40B4-BE49-F238E27FC236}">
                  <a16:creationId xmlns:a16="http://schemas.microsoft.com/office/drawing/2014/main" id="{9ACCE620-2F26-4A44-9A28-407E0CB10D85}"/>
                </a:ext>
              </a:extLst>
            </p:cNvPr>
            <p:cNvSpPr/>
            <p:nvPr/>
          </p:nvSpPr>
          <p:spPr>
            <a:xfrm>
              <a:off x="6189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2601;p56">
              <a:extLst>
                <a:ext uri="{FF2B5EF4-FFF2-40B4-BE49-F238E27FC236}">
                  <a16:creationId xmlns:a16="http://schemas.microsoft.com/office/drawing/2014/main" id="{100A051C-3DBE-49AA-837F-8F2985D89BE6}"/>
                </a:ext>
              </a:extLst>
            </p:cNvPr>
            <p:cNvSpPr/>
            <p:nvPr/>
          </p:nvSpPr>
          <p:spPr>
            <a:xfrm>
              <a:off x="6189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2602;p56">
              <a:extLst>
                <a:ext uri="{FF2B5EF4-FFF2-40B4-BE49-F238E27FC236}">
                  <a16:creationId xmlns:a16="http://schemas.microsoft.com/office/drawing/2014/main" id="{E0D2FF80-500F-4552-86F0-10A12F25324E}"/>
                </a:ext>
              </a:extLst>
            </p:cNvPr>
            <p:cNvSpPr/>
            <p:nvPr/>
          </p:nvSpPr>
          <p:spPr>
            <a:xfrm>
              <a:off x="542775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2603;p56">
              <a:extLst>
                <a:ext uri="{FF2B5EF4-FFF2-40B4-BE49-F238E27FC236}">
                  <a16:creationId xmlns:a16="http://schemas.microsoft.com/office/drawing/2014/main" id="{033B150B-065A-47A6-A65F-D7E72B064E06}"/>
                </a:ext>
              </a:extLst>
            </p:cNvPr>
            <p:cNvSpPr/>
            <p:nvPr/>
          </p:nvSpPr>
          <p:spPr>
            <a:xfrm>
              <a:off x="542775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2604;p56">
              <a:extLst>
                <a:ext uri="{FF2B5EF4-FFF2-40B4-BE49-F238E27FC236}">
                  <a16:creationId xmlns:a16="http://schemas.microsoft.com/office/drawing/2014/main" id="{120DF030-1E16-438A-BFB1-997526193A85}"/>
                </a:ext>
              </a:extLst>
            </p:cNvPr>
            <p:cNvSpPr/>
            <p:nvPr/>
          </p:nvSpPr>
          <p:spPr>
            <a:xfrm>
              <a:off x="542775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2605;p56">
              <a:extLst>
                <a:ext uri="{FF2B5EF4-FFF2-40B4-BE49-F238E27FC236}">
                  <a16:creationId xmlns:a16="http://schemas.microsoft.com/office/drawing/2014/main" id="{03FCDBB0-F443-40D6-9AFE-AA5E380299CF}"/>
                </a:ext>
              </a:extLst>
            </p:cNvPr>
            <p:cNvSpPr/>
            <p:nvPr/>
          </p:nvSpPr>
          <p:spPr>
            <a:xfrm>
              <a:off x="5427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2606;p56">
              <a:extLst>
                <a:ext uri="{FF2B5EF4-FFF2-40B4-BE49-F238E27FC236}">
                  <a16:creationId xmlns:a16="http://schemas.microsoft.com/office/drawing/2014/main" id="{E6B617B9-D7B0-42A8-883D-A346897C0F7A}"/>
                </a:ext>
              </a:extLst>
            </p:cNvPr>
            <p:cNvSpPr/>
            <p:nvPr/>
          </p:nvSpPr>
          <p:spPr>
            <a:xfrm>
              <a:off x="4665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2607;p56">
              <a:extLst>
                <a:ext uri="{FF2B5EF4-FFF2-40B4-BE49-F238E27FC236}">
                  <a16:creationId xmlns:a16="http://schemas.microsoft.com/office/drawing/2014/main" id="{DDEC31D5-2C48-47E1-9189-1D40F977EC5E}"/>
                </a:ext>
              </a:extLst>
            </p:cNvPr>
            <p:cNvSpPr/>
            <p:nvPr/>
          </p:nvSpPr>
          <p:spPr>
            <a:xfrm>
              <a:off x="4665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2608;p56">
              <a:extLst>
                <a:ext uri="{FF2B5EF4-FFF2-40B4-BE49-F238E27FC236}">
                  <a16:creationId xmlns:a16="http://schemas.microsoft.com/office/drawing/2014/main" id="{7998E166-4712-44DF-A1A4-1C1463F9A702}"/>
                </a:ext>
              </a:extLst>
            </p:cNvPr>
            <p:cNvSpPr/>
            <p:nvPr/>
          </p:nvSpPr>
          <p:spPr>
            <a:xfrm>
              <a:off x="4665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2609;p56">
              <a:extLst>
                <a:ext uri="{FF2B5EF4-FFF2-40B4-BE49-F238E27FC236}">
                  <a16:creationId xmlns:a16="http://schemas.microsoft.com/office/drawing/2014/main" id="{E3DEC4B1-20C9-4539-AB49-0BDBD9152A78}"/>
                </a:ext>
              </a:extLst>
            </p:cNvPr>
            <p:cNvSpPr/>
            <p:nvPr/>
          </p:nvSpPr>
          <p:spPr>
            <a:xfrm>
              <a:off x="4665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2610;p56">
              <a:extLst>
                <a:ext uri="{FF2B5EF4-FFF2-40B4-BE49-F238E27FC236}">
                  <a16:creationId xmlns:a16="http://schemas.microsoft.com/office/drawing/2014/main" id="{CB8C15BC-2859-48B9-BE67-60EDF869AF0B}"/>
                </a:ext>
              </a:extLst>
            </p:cNvPr>
            <p:cNvSpPr/>
            <p:nvPr/>
          </p:nvSpPr>
          <p:spPr>
            <a:xfrm>
              <a:off x="390550" y="1876050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2611;p56">
              <a:extLst>
                <a:ext uri="{FF2B5EF4-FFF2-40B4-BE49-F238E27FC236}">
                  <a16:creationId xmlns:a16="http://schemas.microsoft.com/office/drawing/2014/main" id="{DC2F4447-8EA7-4011-89F2-A8DFFF46E076}"/>
                </a:ext>
              </a:extLst>
            </p:cNvPr>
            <p:cNvSpPr/>
            <p:nvPr/>
          </p:nvSpPr>
          <p:spPr>
            <a:xfrm>
              <a:off x="390550" y="1799825"/>
              <a:ext cx="62350" cy="53300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1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3" y="1150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2612;p56">
              <a:extLst>
                <a:ext uri="{FF2B5EF4-FFF2-40B4-BE49-F238E27FC236}">
                  <a16:creationId xmlns:a16="http://schemas.microsoft.com/office/drawing/2014/main" id="{72EB139F-412B-4108-948E-9D85CC5F13C5}"/>
                </a:ext>
              </a:extLst>
            </p:cNvPr>
            <p:cNvSpPr/>
            <p:nvPr/>
          </p:nvSpPr>
          <p:spPr>
            <a:xfrm>
              <a:off x="39055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39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2613;p56">
              <a:extLst>
                <a:ext uri="{FF2B5EF4-FFF2-40B4-BE49-F238E27FC236}">
                  <a16:creationId xmlns:a16="http://schemas.microsoft.com/office/drawing/2014/main" id="{875574D4-74B5-4771-8F93-2870935076F8}"/>
                </a:ext>
              </a:extLst>
            </p:cNvPr>
            <p:cNvSpPr/>
            <p:nvPr/>
          </p:nvSpPr>
          <p:spPr>
            <a:xfrm>
              <a:off x="39055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2614;p56">
              <a:extLst>
                <a:ext uri="{FF2B5EF4-FFF2-40B4-BE49-F238E27FC236}">
                  <a16:creationId xmlns:a16="http://schemas.microsoft.com/office/drawing/2014/main" id="{75D41543-1D56-41C8-AF2D-02E264FA057E}"/>
                </a:ext>
              </a:extLst>
            </p:cNvPr>
            <p:cNvSpPr/>
            <p:nvPr/>
          </p:nvSpPr>
          <p:spPr>
            <a:xfrm>
              <a:off x="390550" y="1571400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2615;p56">
              <a:extLst>
                <a:ext uri="{FF2B5EF4-FFF2-40B4-BE49-F238E27FC236}">
                  <a16:creationId xmlns:a16="http://schemas.microsoft.com/office/drawing/2014/main" id="{C1DBD518-F502-4767-BC0E-9345FBCE75FA}"/>
                </a:ext>
              </a:extLst>
            </p:cNvPr>
            <p:cNvSpPr/>
            <p:nvPr/>
          </p:nvSpPr>
          <p:spPr>
            <a:xfrm>
              <a:off x="3143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2616;p56">
              <a:extLst>
                <a:ext uri="{FF2B5EF4-FFF2-40B4-BE49-F238E27FC236}">
                  <a16:creationId xmlns:a16="http://schemas.microsoft.com/office/drawing/2014/main" id="{D9FDEFFC-F920-4E0D-BC2E-68D528329D6F}"/>
                </a:ext>
              </a:extLst>
            </p:cNvPr>
            <p:cNvSpPr/>
            <p:nvPr/>
          </p:nvSpPr>
          <p:spPr>
            <a:xfrm>
              <a:off x="3143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2617;p56">
              <a:extLst>
                <a:ext uri="{FF2B5EF4-FFF2-40B4-BE49-F238E27FC236}">
                  <a16:creationId xmlns:a16="http://schemas.microsoft.com/office/drawing/2014/main" id="{652DF7CA-C3C0-4F3C-801E-B700F231527A}"/>
                </a:ext>
              </a:extLst>
            </p:cNvPr>
            <p:cNvSpPr/>
            <p:nvPr/>
          </p:nvSpPr>
          <p:spPr>
            <a:xfrm>
              <a:off x="3143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2618;p56">
              <a:extLst>
                <a:ext uri="{FF2B5EF4-FFF2-40B4-BE49-F238E27FC236}">
                  <a16:creationId xmlns:a16="http://schemas.microsoft.com/office/drawing/2014/main" id="{D9E5C803-5597-4CCC-98A7-CF5AD9336097}"/>
                </a:ext>
              </a:extLst>
            </p:cNvPr>
            <p:cNvSpPr/>
            <p:nvPr/>
          </p:nvSpPr>
          <p:spPr>
            <a:xfrm>
              <a:off x="3143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2619;p56">
              <a:extLst>
                <a:ext uri="{FF2B5EF4-FFF2-40B4-BE49-F238E27FC236}">
                  <a16:creationId xmlns:a16="http://schemas.microsoft.com/office/drawing/2014/main" id="{96D7B83F-C1DC-468F-A7D4-D612B2667FE8}"/>
                </a:ext>
              </a:extLst>
            </p:cNvPr>
            <p:cNvSpPr/>
            <p:nvPr/>
          </p:nvSpPr>
          <p:spPr>
            <a:xfrm>
              <a:off x="3143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2620;p56">
              <a:extLst>
                <a:ext uri="{FF2B5EF4-FFF2-40B4-BE49-F238E27FC236}">
                  <a16:creationId xmlns:a16="http://schemas.microsoft.com/office/drawing/2014/main" id="{B79ED50D-98AC-4137-9116-0CA175FD89C7}"/>
                </a:ext>
              </a:extLst>
            </p:cNvPr>
            <p:cNvSpPr/>
            <p:nvPr/>
          </p:nvSpPr>
          <p:spPr>
            <a:xfrm>
              <a:off x="314325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2621;p56">
              <a:extLst>
                <a:ext uri="{FF2B5EF4-FFF2-40B4-BE49-F238E27FC236}">
                  <a16:creationId xmlns:a16="http://schemas.microsoft.com/office/drawing/2014/main" id="{6ECF55E8-C9FD-40BD-BB5A-498A637AC7A3}"/>
                </a:ext>
              </a:extLst>
            </p:cNvPr>
            <p:cNvSpPr/>
            <p:nvPr/>
          </p:nvSpPr>
          <p:spPr>
            <a:xfrm>
              <a:off x="2381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2622;p56">
              <a:extLst>
                <a:ext uri="{FF2B5EF4-FFF2-40B4-BE49-F238E27FC236}">
                  <a16:creationId xmlns:a16="http://schemas.microsoft.com/office/drawing/2014/main" id="{7F2402B4-EB4D-4240-8B47-962940C8F1AB}"/>
                </a:ext>
              </a:extLst>
            </p:cNvPr>
            <p:cNvSpPr/>
            <p:nvPr/>
          </p:nvSpPr>
          <p:spPr>
            <a:xfrm>
              <a:off x="2381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2623;p56">
              <a:extLst>
                <a:ext uri="{FF2B5EF4-FFF2-40B4-BE49-F238E27FC236}">
                  <a16:creationId xmlns:a16="http://schemas.microsoft.com/office/drawing/2014/main" id="{B4002795-1333-4838-AD61-2F7C3A8FEC8B}"/>
                </a:ext>
              </a:extLst>
            </p:cNvPr>
            <p:cNvSpPr/>
            <p:nvPr/>
          </p:nvSpPr>
          <p:spPr>
            <a:xfrm>
              <a:off x="2381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2624;p56">
              <a:extLst>
                <a:ext uri="{FF2B5EF4-FFF2-40B4-BE49-F238E27FC236}">
                  <a16:creationId xmlns:a16="http://schemas.microsoft.com/office/drawing/2014/main" id="{173CBDA9-01DE-4913-81DE-B36E3369DB62}"/>
                </a:ext>
              </a:extLst>
            </p:cNvPr>
            <p:cNvSpPr/>
            <p:nvPr/>
          </p:nvSpPr>
          <p:spPr>
            <a:xfrm>
              <a:off x="2381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2625;p56">
              <a:extLst>
                <a:ext uri="{FF2B5EF4-FFF2-40B4-BE49-F238E27FC236}">
                  <a16:creationId xmlns:a16="http://schemas.microsoft.com/office/drawing/2014/main" id="{577BBD79-2CE8-4805-8CE2-E9D41BDB5621}"/>
                </a:ext>
              </a:extLst>
            </p:cNvPr>
            <p:cNvSpPr/>
            <p:nvPr/>
          </p:nvSpPr>
          <p:spPr>
            <a:xfrm>
              <a:off x="442782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2626;p56">
              <a:extLst>
                <a:ext uri="{FF2B5EF4-FFF2-40B4-BE49-F238E27FC236}">
                  <a16:creationId xmlns:a16="http://schemas.microsoft.com/office/drawing/2014/main" id="{A966721E-4704-4903-BCEE-F8CF8421B2C4}"/>
                </a:ext>
              </a:extLst>
            </p:cNvPr>
            <p:cNvSpPr/>
            <p:nvPr/>
          </p:nvSpPr>
          <p:spPr>
            <a:xfrm>
              <a:off x="442782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2627;p56">
              <a:extLst>
                <a:ext uri="{FF2B5EF4-FFF2-40B4-BE49-F238E27FC236}">
                  <a16:creationId xmlns:a16="http://schemas.microsoft.com/office/drawing/2014/main" id="{9686677A-4A2F-488E-B685-1C01171600FB}"/>
                </a:ext>
              </a:extLst>
            </p:cNvPr>
            <p:cNvSpPr/>
            <p:nvPr/>
          </p:nvSpPr>
          <p:spPr>
            <a:xfrm>
              <a:off x="450405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2628;p56">
              <a:extLst>
                <a:ext uri="{FF2B5EF4-FFF2-40B4-BE49-F238E27FC236}">
                  <a16:creationId xmlns:a16="http://schemas.microsoft.com/office/drawing/2014/main" id="{C397F373-7234-451D-AB98-1536C7E98DCF}"/>
                </a:ext>
              </a:extLst>
            </p:cNvPr>
            <p:cNvSpPr/>
            <p:nvPr/>
          </p:nvSpPr>
          <p:spPr>
            <a:xfrm>
              <a:off x="45040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2629;p56">
              <a:extLst>
                <a:ext uri="{FF2B5EF4-FFF2-40B4-BE49-F238E27FC236}">
                  <a16:creationId xmlns:a16="http://schemas.microsoft.com/office/drawing/2014/main" id="{A97F58D8-8133-4031-8402-C3767E3F0B0B}"/>
                </a:ext>
              </a:extLst>
            </p:cNvPr>
            <p:cNvSpPr/>
            <p:nvPr/>
          </p:nvSpPr>
          <p:spPr>
            <a:xfrm>
              <a:off x="45802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2630;p56">
              <a:extLst>
                <a:ext uri="{FF2B5EF4-FFF2-40B4-BE49-F238E27FC236}">
                  <a16:creationId xmlns:a16="http://schemas.microsoft.com/office/drawing/2014/main" id="{38B0FE0C-5811-47E6-9592-96208E4E6FD0}"/>
                </a:ext>
              </a:extLst>
            </p:cNvPr>
            <p:cNvSpPr/>
            <p:nvPr/>
          </p:nvSpPr>
          <p:spPr>
            <a:xfrm>
              <a:off x="450405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2631;p56">
              <a:extLst>
                <a:ext uri="{FF2B5EF4-FFF2-40B4-BE49-F238E27FC236}">
                  <a16:creationId xmlns:a16="http://schemas.microsoft.com/office/drawing/2014/main" id="{6D957F4C-1B45-4BB9-8A85-8D9A344642F6}"/>
                </a:ext>
              </a:extLst>
            </p:cNvPr>
            <p:cNvSpPr/>
            <p:nvPr/>
          </p:nvSpPr>
          <p:spPr>
            <a:xfrm>
              <a:off x="511335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2632;p56">
              <a:extLst>
                <a:ext uri="{FF2B5EF4-FFF2-40B4-BE49-F238E27FC236}">
                  <a16:creationId xmlns:a16="http://schemas.microsoft.com/office/drawing/2014/main" id="{471206F7-A577-404B-98FC-BD0246007EAA}"/>
                </a:ext>
              </a:extLst>
            </p:cNvPr>
            <p:cNvSpPr/>
            <p:nvPr/>
          </p:nvSpPr>
          <p:spPr>
            <a:xfrm>
              <a:off x="511335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2633;p56">
              <a:extLst>
                <a:ext uri="{FF2B5EF4-FFF2-40B4-BE49-F238E27FC236}">
                  <a16:creationId xmlns:a16="http://schemas.microsoft.com/office/drawing/2014/main" id="{C2021B43-E92D-4949-A88A-6ABA43A449C3}"/>
                </a:ext>
              </a:extLst>
            </p:cNvPr>
            <p:cNvSpPr/>
            <p:nvPr/>
          </p:nvSpPr>
          <p:spPr>
            <a:xfrm>
              <a:off x="511335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2634;p56">
              <a:extLst>
                <a:ext uri="{FF2B5EF4-FFF2-40B4-BE49-F238E27FC236}">
                  <a16:creationId xmlns:a16="http://schemas.microsoft.com/office/drawing/2014/main" id="{4383BABB-41F1-4799-AC7C-613E0007CF7B}"/>
                </a:ext>
              </a:extLst>
            </p:cNvPr>
            <p:cNvSpPr/>
            <p:nvPr/>
          </p:nvSpPr>
          <p:spPr>
            <a:xfrm>
              <a:off x="511335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2635;p56">
              <a:extLst>
                <a:ext uri="{FF2B5EF4-FFF2-40B4-BE49-F238E27FC236}">
                  <a16:creationId xmlns:a16="http://schemas.microsoft.com/office/drawing/2014/main" id="{B490F4D8-87A3-4E1D-9178-A82A06FA67EB}"/>
                </a:ext>
              </a:extLst>
            </p:cNvPr>
            <p:cNvSpPr/>
            <p:nvPr/>
          </p:nvSpPr>
          <p:spPr>
            <a:xfrm>
              <a:off x="5113350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2636;p56">
              <a:extLst>
                <a:ext uri="{FF2B5EF4-FFF2-40B4-BE49-F238E27FC236}">
                  <a16:creationId xmlns:a16="http://schemas.microsoft.com/office/drawing/2014/main" id="{D65174CB-021F-46A6-B5A0-6C25F891357C}"/>
                </a:ext>
              </a:extLst>
            </p:cNvPr>
            <p:cNvSpPr/>
            <p:nvPr/>
          </p:nvSpPr>
          <p:spPr>
            <a:xfrm>
              <a:off x="5113350" y="18760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2637;p56">
              <a:extLst>
                <a:ext uri="{FF2B5EF4-FFF2-40B4-BE49-F238E27FC236}">
                  <a16:creationId xmlns:a16="http://schemas.microsoft.com/office/drawing/2014/main" id="{048D6001-27AC-455B-8562-C29B0FDA5376}"/>
                </a:ext>
              </a:extLst>
            </p:cNvPr>
            <p:cNvSpPr/>
            <p:nvPr/>
          </p:nvSpPr>
          <p:spPr>
            <a:xfrm>
              <a:off x="5113350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2638;p56">
              <a:extLst>
                <a:ext uri="{FF2B5EF4-FFF2-40B4-BE49-F238E27FC236}">
                  <a16:creationId xmlns:a16="http://schemas.microsoft.com/office/drawing/2014/main" id="{EAB98AA7-A495-42BD-B14F-E49BC8E41735}"/>
                </a:ext>
              </a:extLst>
            </p:cNvPr>
            <p:cNvSpPr/>
            <p:nvPr/>
          </p:nvSpPr>
          <p:spPr>
            <a:xfrm>
              <a:off x="5113350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2639;p56">
              <a:extLst>
                <a:ext uri="{FF2B5EF4-FFF2-40B4-BE49-F238E27FC236}">
                  <a16:creationId xmlns:a16="http://schemas.microsoft.com/office/drawing/2014/main" id="{C657330E-5584-42F4-B116-5A5A9A6FA339}"/>
                </a:ext>
              </a:extLst>
            </p:cNvPr>
            <p:cNvSpPr/>
            <p:nvPr/>
          </p:nvSpPr>
          <p:spPr>
            <a:xfrm>
              <a:off x="5113350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2640;p56">
              <a:extLst>
                <a:ext uri="{FF2B5EF4-FFF2-40B4-BE49-F238E27FC236}">
                  <a16:creationId xmlns:a16="http://schemas.microsoft.com/office/drawing/2014/main" id="{421FBA9F-F24F-4CCC-94FE-AB7EEBB4C115}"/>
                </a:ext>
              </a:extLst>
            </p:cNvPr>
            <p:cNvSpPr/>
            <p:nvPr/>
          </p:nvSpPr>
          <p:spPr>
            <a:xfrm>
              <a:off x="5113350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2641;p56">
              <a:extLst>
                <a:ext uri="{FF2B5EF4-FFF2-40B4-BE49-F238E27FC236}">
                  <a16:creationId xmlns:a16="http://schemas.microsoft.com/office/drawing/2014/main" id="{91B5A86F-B9D6-4BE8-B2B9-B6B425AEB670}"/>
                </a:ext>
              </a:extLst>
            </p:cNvPr>
            <p:cNvSpPr/>
            <p:nvPr/>
          </p:nvSpPr>
          <p:spPr>
            <a:xfrm>
              <a:off x="511335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83" y="0"/>
                  </a:moveTo>
                  <a:cubicBezTo>
                    <a:pt x="1080" y="0"/>
                    <a:pt x="1077" y="0"/>
                    <a:pt x="1073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2642;p56">
              <a:extLst>
                <a:ext uri="{FF2B5EF4-FFF2-40B4-BE49-F238E27FC236}">
                  <a16:creationId xmlns:a16="http://schemas.microsoft.com/office/drawing/2014/main" id="{FDF8432C-5BBA-4172-997D-E4D8857CE685}"/>
                </a:ext>
              </a:extLst>
            </p:cNvPr>
            <p:cNvSpPr/>
            <p:nvPr/>
          </p:nvSpPr>
          <p:spPr>
            <a:xfrm>
              <a:off x="5113350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2643;p56">
              <a:extLst>
                <a:ext uri="{FF2B5EF4-FFF2-40B4-BE49-F238E27FC236}">
                  <a16:creationId xmlns:a16="http://schemas.microsoft.com/office/drawing/2014/main" id="{9A0BA398-9106-4690-B885-028CB542626B}"/>
                </a:ext>
              </a:extLst>
            </p:cNvPr>
            <p:cNvSpPr/>
            <p:nvPr/>
          </p:nvSpPr>
          <p:spPr>
            <a:xfrm>
              <a:off x="5113350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2644;p56">
              <a:extLst>
                <a:ext uri="{FF2B5EF4-FFF2-40B4-BE49-F238E27FC236}">
                  <a16:creationId xmlns:a16="http://schemas.microsoft.com/office/drawing/2014/main" id="{FDFB2825-C9BA-4285-B14E-6C8F86574750}"/>
                </a:ext>
              </a:extLst>
            </p:cNvPr>
            <p:cNvSpPr/>
            <p:nvPr/>
          </p:nvSpPr>
          <p:spPr>
            <a:xfrm>
              <a:off x="5113350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73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2645;p56">
              <a:extLst>
                <a:ext uri="{FF2B5EF4-FFF2-40B4-BE49-F238E27FC236}">
                  <a16:creationId xmlns:a16="http://schemas.microsoft.com/office/drawing/2014/main" id="{145ECC4D-4F7E-4C09-B1D6-6BFD4F31D637}"/>
                </a:ext>
              </a:extLst>
            </p:cNvPr>
            <p:cNvSpPr/>
            <p:nvPr/>
          </p:nvSpPr>
          <p:spPr>
            <a:xfrm>
              <a:off x="47324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2646;p56">
              <a:extLst>
                <a:ext uri="{FF2B5EF4-FFF2-40B4-BE49-F238E27FC236}">
                  <a16:creationId xmlns:a16="http://schemas.microsoft.com/office/drawing/2014/main" id="{0757D73B-01B0-46E9-8878-DBA4B1E97FDB}"/>
                </a:ext>
              </a:extLst>
            </p:cNvPr>
            <p:cNvSpPr/>
            <p:nvPr/>
          </p:nvSpPr>
          <p:spPr>
            <a:xfrm>
              <a:off x="47324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2647;p56">
              <a:extLst>
                <a:ext uri="{FF2B5EF4-FFF2-40B4-BE49-F238E27FC236}">
                  <a16:creationId xmlns:a16="http://schemas.microsoft.com/office/drawing/2014/main" id="{718AA6FF-C7E7-4791-BF0C-C512F485FE1D}"/>
                </a:ext>
              </a:extLst>
            </p:cNvPr>
            <p:cNvSpPr/>
            <p:nvPr/>
          </p:nvSpPr>
          <p:spPr>
            <a:xfrm>
              <a:off x="47324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2648;p56">
              <a:extLst>
                <a:ext uri="{FF2B5EF4-FFF2-40B4-BE49-F238E27FC236}">
                  <a16:creationId xmlns:a16="http://schemas.microsoft.com/office/drawing/2014/main" id="{30844731-ADA5-4AB4-B6BF-ED849B6B4FA6}"/>
                </a:ext>
              </a:extLst>
            </p:cNvPr>
            <p:cNvSpPr/>
            <p:nvPr/>
          </p:nvSpPr>
          <p:spPr>
            <a:xfrm>
              <a:off x="47324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2649;p56">
              <a:extLst>
                <a:ext uri="{FF2B5EF4-FFF2-40B4-BE49-F238E27FC236}">
                  <a16:creationId xmlns:a16="http://schemas.microsoft.com/office/drawing/2014/main" id="{1D4ACADA-ED3B-4DD3-8492-24B80DADBD64}"/>
                </a:ext>
              </a:extLst>
            </p:cNvPr>
            <p:cNvSpPr/>
            <p:nvPr/>
          </p:nvSpPr>
          <p:spPr>
            <a:xfrm>
              <a:off x="47324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2650;p56">
              <a:extLst>
                <a:ext uri="{FF2B5EF4-FFF2-40B4-BE49-F238E27FC236}">
                  <a16:creationId xmlns:a16="http://schemas.microsoft.com/office/drawing/2014/main" id="{17B98651-795D-4646-BEC7-7D153A225C5A}"/>
                </a:ext>
              </a:extLst>
            </p:cNvPr>
            <p:cNvSpPr/>
            <p:nvPr/>
          </p:nvSpPr>
          <p:spPr>
            <a:xfrm>
              <a:off x="4732475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2651;p56">
              <a:extLst>
                <a:ext uri="{FF2B5EF4-FFF2-40B4-BE49-F238E27FC236}">
                  <a16:creationId xmlns:a16="http://schemas.microsoft.com/office/drawing/2014/main" id="{F90C873D-1198-4E8C-8559-BB83AFE074E4}"/>
                </a:ext>
              </a:extLst>
            </p:cNvPr>
            <p:cNvSpPr/>
            <p:nvPr/>
          </p:nvSpPr>
          <p:spPr>
            <a:xfrm>
              <a:off x="47324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2652;p56">
              <a:extLst>
                <a:ext uri="{FF2B5EF4-FFF2-40B4-BE49-F238E27FC236}">
                  <a16:creationId xmlns:a16="http://schemas.microsoft.com/office/drawing/2014/main" id="{A37761D7-AC0B-4147-B746-82DF5506CC0B}"/>
                </a:ext>
              </a:extLst>
            </p:cNvPr>
            <p:cNvSpPr/>
            <p:nvPr/>
          </p:nvSpPr>
          <p:spPr>
            <a:xfrm>
              <a:off x="47324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2653;p56">
              <a:extLst>
                <a:ext uri="{FF2B5EF4-FFF2-40B4-BE49-F238E27FC236}">
                  <a16:creationId xmlns:a16="http://schemas.microsoft.com/office/drawing/2014/main" id="{CB79D232-1034-4AD7-B50A-DCDF62BA1E0A}"/>
                </a:ext>
              </a:extLst>
            </p:cNvPr>
            <p:cNvSpPr/>
            <p:nvPr/>
          </p:nvSpPr>
          <p:spPr>
            <a:xfrm>
              <a:off x="47324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2654;p56">
              <a:extLst>
                <a:ext uri="{FF2B5EF4-FFF2-40B4-BE49-F238E27FC236}">
                  <a16:creationId xmlns:a16="http://schemas.microsoft.com/office/drawing/2014/main" id="{11358332-96C5-4480-89A6-35FE89767A63}"/>
                </a:ext>
              </a:extLst>
            </p:cNvPr>
            <p:cNvSpPr/>
            <p:nvPr/>
          </p:nvSpPr>
          <p:spPr>
            <a:xfrm>
              <a:off x="47324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2655;p56">
              <a:extLst>
                <a:ext uri="{FF2B5EF4-FFF2-40B4-BE49-F238E27FC236}">
                  <a16:creationId xmlns:a16="http://schemas.microsoft.com/office/drawing/2014/main" id="{19AD53CB-DBC7-4716-B5EF-C577EA3ADA29}"/>
                </a:ext>
              </a:extLst>
            </p:cNvPr>
            <p:cNvSpPr/>
            <p:nvPr/>
          </p:nvSpPr>
          <p:spPr>
            <a:xfrm>
              <a:off x="47324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2656;p56">
              <a:extLst>
                <a:ext uri="{FF2B5EF4-FFF2-40B4-BE49-F238E27FC236}">
                  <a16:creationId xmlns:a16="http://schemas.microsoft.com/office/drawing/2014/main" id="{A12F4E5D-DC0E-426A-A16B-18E5221F81C1}"/>
                </a:ext>
              </a:extLst>
            </p:cNvPr>
            <p:cNvSpPr/>
            <p:nvPr/>
          </p:nvSpPr>
          <p:spPr>
            <a:xfrm>
              <a:off x="47324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2657;p56">
              <a:extLst>
                <a:ext uri="{FF2B5EF4-FFF2-40B4-BE49-F238E27FC236}">
                  <a16:creationId xmlns:a16="http://schemas.microsoft.com/office/drawing/2014/main" id="{4AFD7236-3B3B-4055-8F11-30996BADE227}"/>
                </a:ext>
              </a:extLst>
            </p:cNvPr>
            <p:cNvSpPr/>
            <p:nvPr/>
          </p:nvSpPr>
          <p:spPr>
            <a:xfrm>
              <a:off x="435160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2658;p56">
              <a:extLst>
                <a:ext uri="{FF2B5EF4-FFF2-40B4-BE49-F238E27FC236}">
                  <a16:creationId xmlns:a16="http://schemas.microsoft.com/office/drawing/2014/main" id="{E3159CD9-2B8B-4D03-A62B-51349C1AA927}"/>
                </a:ext>
              </a:extLst>
            </p:cNvPr>
            <p:cNvSpPr/>
            <p:nvPr/>
          </p:nvSpPr>
          <p:spPr>
            <a:xfrm>
              <a:off x="435160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2659;p56">
              <a:extLst>
                <a:ext uri="{FF2B5EF4-FFF2-40B4-BE49-F238E27FC236}">
                  <a16:creationId xmlns:a16="http://schemas.microsoft.com/office/drawing/2014/main" id="{7A7645B7-4771-48C3-B7A8-DF963DE38FF3}"/>
                </a:ext>
              </a:extLst>
            </p:cNvPr>
            <p:cNvSpPr/>
            <p:nvPr/>
          </p:nvSpPr>
          <p:spPr>
            <a:xfrm>
              <a:off x="435160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2660;p56">
              <a:extLst>
                <a:ext uri="{FF2B5EF4-FFF2-40B4-BE49-F238E27FC236}">
                  <a16:creationId xmlns:a16="http://schemas.microsoft.com/office/drawing/2014/main" id="{A1FB7E15-5BBA-4155-B640-8BAF84043EBA}"/>
                </a:ext>
              </a:extLst>
            </p:cNvPr>
            <p:cNvSpPr/>
            <p:nvPr/>
          </p:nvSpPr>
          <p:spPr>
            <a:xfrm>
              <a:off x="43516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2661;p56">
              <a:extLst>
                <a:ext uri="{FF2B5EF4-FFF2-40B4-BE49-F238E27FC236}">
                  <a16:creationId xmlns:a16="http://schemas.microsoft.com/office/drawing/2014/main" id="{6ACD1991-EA68-410B-BF6F-63E9BFEB378D}"/>
                </a:ext>
              </a:extLst>
            </p:cNvPr>
            <p:cNvSpPr/>
            <p:nvPr/>
          </p:nvSpPr>
          <p:spPr>
            <a:xfrm>
              <a:off x="442782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2662;p56">
              <a:extLst>
                <a:ext uri="{FF2B5EF4-FFF2-40B4-BE49-F238E27FC236}">
                  <a16:creationId xmlns:a16="http://schemas.microsoft.com/office/drawing/2014/main" id="{E7A56D85-FB6B-4136-838E-ED6476221209}"/>
                </a:ext>
              </a:extLst>
            </p:cNvPr>
            <p:cNvSpPr/>
            <p:nvPr/>
          </p:nvSpPr>
          <p:spPr>
            <a:xfrm>
              <a:off x="44278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2663;p56">
              <a:extLst>
                <a:ext uri="{FF2B5EF4-FFF2-40B4-BE49-F238E27FC236}">
                  <a16:creationId xmlns:a16="http://schemas.microsoft.com/office/drawing/2014/main" id="{8AA20432-237C-431C-8E9E-7B758439461E}"/>
                </a:ext>
              </a:extLst>
            </p:cNvPr>
            <p:cNvSpPr/>
            <p:nvPr/>
          </p:nvSpPr>
          <p:spPr>
            <a:xfrm>
              <a:off x="45040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2664;p56">
              <a:extLst>
                <a:ext uri="{FF2B5EF4-FFF2-40B4-BE49-F238E27FC236}">
                  <a16:creationId xmlns:a16="http://schemas.microsoft.com/office/drawing/2014/main" id="{A2D74C98-23EA-4EED-A303-D800B68EA530}"/>
                </a:ext>
              </a:extLst>
            </p:cNvPr>
            <p:cNvSpPr/>
            <p:nvPr/>
          </p:nvSpPr>
          <p:spPr>
            <a:xfrm>
              <a:off x="45040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2665;p56">
              <a:extLst>
                <a:ext uri="{FF2B5EF4-FFF2-40B4-BE49-F238E27FC236}">
                  <a16:creationId xmlns:a16="http://schemas.microsoft.com/office/drawing/2014/main" id="{04851248-E43B-4908-8C75-4B502051ACC1}"/>
                </a:ext>
              </a:extLst>
            </p:cNvPr>
            <p:cNvSpPr/>
            <p:nvPr/>
          </p:nvSpPr>
          <p:spPr>
            <a:xfrm>
              <a:off x="45040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2666;p56">
              <a:extLst>
                <a:ext uri="{FF2B5EF4-FFF2-40B4-BE49-F238E27FC236}">
                  <a16:creationId xmlns:a16="http://schemas.microsoft.com/office/drawing/2014/main" id="{BB43CCA8-12DC-4413-9337-46288BEE8BD5}"/>
                </a:ext>
              </a:extLst>
            </p:cNvPr>
            <p:cNvSpPr/>
            <p:nvPr/>
          </p:nvSpPr>
          <p:spPr>
            <a:xfrm>
              <a:off x="45040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2667;p56">
              <a:extLst>
                <a:ext uri="{FF2B5EF4-FFF2-40B4-BE49-F238E27FC236}">
                  <a16:creationId xmlns:a16="http://schemas.microsoft.com/office/drawing/2014/main" id="{D7344B6F-B109-4C8C-976C-CC8273DEF57F}"/>
                </a:ext>
              </a:extLst>
            </p:cNvPr>
            <p:cNvSpPr/>
            <p:nvPr/>
          </p:nvSpPr>
          <p:spPr>
            <a:xfrm>
              <a:off x="4504050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2668;p56">
              <a:extLst>
                <a:ext uri="{FF2B5EF4-FFF2-40B4-BE49-F238E27FC236}">
                  <a16:creationId xmlns:a16="http://schemas.microsoft.com/office/drawing/2014/main" id="{DA407237-A4D0-4EFB-9295-6D0011757873}"/>
                </a:ext>
              </a:extLst>
            </p:cNvPr>
            <p:cNvSpPr/>
            <p:nvPr/>
          </p:nvSpPr>
          <p:spPr>
            <a:xfrm>
              <a:off x="45040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2669;p56">
              <a:extLst>
                <a:ext uri="{FF2B5EF4-FFF2-40B4-BE49-F238E27FC236}">
                  <a16:creationId xmlns:a16="http://schemas.microsoft.com/office/drawing/2014/main" id="{B56D7194-4F3A-4F3E-8F0B-4FD947BB549A}"/>
                </a:ext>
              </a:extLst>
            </p:cNvPr>
            <p:cNvSpPr/>
            <p:nvPr/>
          </p:nvSpPr>
          <p:spPr>
            <a:xfrm>
              <a:off x="45040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2670;p56">
              <a:extLst>
                <a:ext uri="{FF2B5EF4-FFF2-40B4-BE49-F238E27FC236}">
                  <a16:creationId xmlns:a16="http://schemas.microsoft.com/office/drawing/2014/main" id="{7780CEFA-8B37-4631-83F6-B96A5B607EDE}"/>
                </a:ext>
              </a:extLst>
            </p:cNvPr>
            <p:cNvSpPr/>
            <p:nvPr/>
          </p:nvSpPr>
          <p:spPr>
            <a:xfrm>
              <a:off x="45040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2671;p56">
              <a:extLst>
                <a:ext uri="{FF2B5EF4-FFF2-40B4-BE49-F238E27FC236}">
                  <a16:creationId xmlns:a16="http://schemas.microsoft.com/office/drawing/2014/main" id="{A028E115-CE70-41C2-B797-7DB228D25306}"/>
                </a:ext>
              </a:extLst>
            </p:cNvPr>
            <p:cNvSpPr/>
            <p:nvPr/>
          </p:nvSpPr>
          <p:spPr>
            <a:xfrm>
              <a:off x="45040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2672;p56">
              <a:extLst>
                <a:ext uri="{FF2B5EF4-FFF2-40B4-BE49-F238E27FC236}">
                  <a16:creationId xmlns:a16="http://schemas.microsoft.com/office/drawing/2014/main" id="{A83DEFF6-5320-430E-BA29-3CE7D2B81C5F}"/>
                </a:ext>
              </a:extLst>
            </p:cNvPr>
            <p:cNvSpPr/>
            <p:nvPr/>
          </p:nvSpPr>
          <p:spPr>
            <a:xfrm>
              <a:off x="45040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2673;p56">
              <a:extLst>
                <a:ext uri="{FF2B5EF4-FFF2-40B4-BE49-F238E27FC236}">
                  <a16:creationId xmlns:a16="http://schemas.microsoft.com/office/drawing/2014/main" id="{BDFBA000-5489-452A-8698-9FA60F37D3E6}"/>
                </a:ext>
              </a:extLst>
            </p:cNvPr>
            <p:cNvSpPr/>
            <p:nvPr/>
          </p:nvSpPr>
          <p:spPr>
            <a:xfrm>
              <a:off x="45040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2674;p56">
              <a:extLst>
                <a:ext uri="{FF2B5EF4-FFF2-40B4-BE49-F238E27FC236}">
                  <a16:creationId xmlns:a16="http://schemas.microsoft.com/office/drawing/2014/main" id="{D073E775-DA98-4C23-A1B4-DE9892C84484}"/>
                </a:ext>
              </a:extLst>
            </p:cNvPr>
            <p:cNvSpPr/>
            <p:nvPr/>
          </p:nvSpPr>
          <p:spPr>
            <a:xfrm>
              <a:off x="45040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2675;p56">
              <a:extLst>
                <a:ext uri="{FF2B5EF4-FFF2-40B4-BE49-F238E27FC236}">
                  <a16:creationId xmlns:a16="http://schemas.microsoft.com/office/drawing/2014/main" id="{ECB628A3-A000-4C35-9671-514CF9B80CF4}"/>
                </a:ext>
              </a:extLst>
            </p:cNvPr>
            <p:cNvSpPr/>
            <p:nvPr/>
          </p:nvSpPr>
          <p:spPr>
            <a:xfrm>
              <a:off x="45802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2676;p56">
              <a:extLst>
                <a:ext uri="{FF2B5EF4-FFF2-40B4-BE49-F238E27FC236}">
                  <a16:creationId xmlns:a16="http://schemas.microsoft.com/office/drawing/2014/main" id="{C6B35A0E-F82C-4EDE-9AFC-3579B7AE4DE7}"/>
                </a:ext>
              </a:extLst>
            </p:cNvPr>
            <p:cNvSpPr/>
            <p:nvPr/>
          </p:nvSpPr>
          <p:spPr>
            <a:xfrm>
              <a:off x="45802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2677;p56">
              <a:extLst>
                <a:ext uri="{FF2B5EF4-FFF2-40B4-BE49-F238E27FC236}">
                  <a16:creationId xmlns:a16="http://schemas.microsoft.com/office/drawing/2014/main" id="{09CAFF6A-3DF5-43BA-9F17-E1C062895194}"/>
                </a:ext>
              </a:extLst>
            </p:cNvPr>
            <p:cNvSpPr/>
            <p:nvPr/>
          </p:nvSpPr>
          <p:spPr>
            <a:xfrm>
              <a:off x="45802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2678;p56">
              <a:extLst>
                <a:ext uri="{FF2B5EF4-FFF2-40B4-BE49-F238E27FC236}">
                  <a16:creationId xmlns:a16="http://schemas.microsoft.com/office/drawing/2014/main" id="{60ADD52D-286F-480B-B523-F7D669BAF40F}"/>
                </a:ext>
              </a:extLst>
            </p:cNvPr>
            <p:cNvSpPr/>
            <p:nvPr/>
          </p:nvSpPr>
          <p:spPr>
            <a:xfrm>
              <a:off x="45802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2679;p56">
              <a:extLst>
                <a:ext uri="{FF2B5EF4-FFF2-40B4-BE49-F238E27FC236}">
                  <a16:creationId xmlns:a16="http://schemas.microsoft.com/office/drawing/2014/main" id="{5F46A60F-2CAE-4054-B872-D06A80E0EC40}"/>
                </a:ext>
              </a:extLst>
            </p:cNvPr>
            <p:cNvSpPr/>
            <p:nvPr/>
          </p:nvSpPr>
          <p:spPr>
            <a:xfrm>
              <a:off x="45802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2680;p56">
              <a:extLst>
                <a:ext uri="{FF2B5EF4-FFF2-40B4-BE49-F238E27FC236}">
                  <a16:creationId xmlns:a16="http://schemas.microsoft.com/office/drawing/2014/main" id="{75EDEF70-05A1-42B3-8A5A-E8D4A18F1C21}"/>
                </a:ext>
              </a:extLst>
            </p:cNvPr>
            <p:cNvSpPr/>
            <p:nvPr/>
          </p:nvSpPr>
          <p:spPr>
            <a:xfrm>
              <a:off x="45802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2681;p56">
              <a:extLst>
                <a:ext uri="{FF2B5EF4-FFF2-40B4-BE49-F238E27FC236}">
                  <a16:creationId xmlns:a16="http://schemas.microsoft.com/office/drawing/2014/main" id="{376F0372-F0B5-405E-A1EA-E611E6AC88BC}"/>
                </a:ext>
              </a:extLst>
            </p:cNvPr>
            <p:cNvSpPr/>
            <p:nvPr/>
          </p:nvSpPr>
          <p:spPr>
            <a:xfrm>
              <a:off x="45802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2682;p56">
              <a:extLst>
                <a:ext uri="{FF2B5EF4-FFF2-40B4-BE49-F238E27FC236}">
                  <a16:creationId xmlns:a16="http://schemas.microsoft.com/office/drawing/2014/main" id="{3523E046-C266-444B-82F7-8694159F7969}"/>
                </a:ext>
              </a:extLst>
            </p:cNvPr>
            <p:cNvSpPr/>
            <p:nvPr/>
          </p:nvSpPr>
          <p:spPr>
            <a:xfrm>
              <a:off x="45802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2683;p56">
              <a:extLst>
                <a:ext uri="{FF2B5EF4-FFF2-40B4-BE49-F238E27FC236}">
                  <a16:creationId xmlns:a16="http://schemas.microsoft.com/office/drawing/2014/main" id="{987651D5-EDE6-49D6-8BEA-8E7CFC093064}"/>
                </a:ext>
              </a:extLst>
            </p:cNvPr>
            <p:cNvSpPr/>
            <p:nvPr/>
          </p:nvSpPr>
          <p:spPr>
            <a:xfrm>
              <a:off x="45802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2684;p56">
              <a:extLst>
                <a:ext uri="{FF2B5EF4-FFF2-40B4-BE49-F238E27FC236}">
                  <a16:creationId xmlns:a16="http://schemas.microsoft.com/office/drawing/2014/main" id="{596066A3-17A7-433D-8C71-9C9B81C601DD}"/>
                </a:ext>
              </a:extLst>
            </p:cNvPr>
            <p:cNvSpPr/>
            <p:nvPr/>
          </p:nvSpPr>
          <p:spPr>
            <a:xfrm>
              <a:off x="45802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2685;p56">
              <a:extLst>
                <a:ext uri="{FF2B5EF4-FFF2-40B4-BE49-F238E27FC236}">
                  <a16:creationId xmlns:a16="http://schemas.microsoft.com/office/drawing/2014/main" id="{6CC788F4-D3BD-4A9A-9887-013FA0B096E1}"/>
                </a:ext>
              </a:extLst>
            </p:cNvPr>
            <p:cNvSpPr/>
            <p:nvPr/>
          </p:nvSpPr>
          <p:spPr>
            <a:xfrm>
              <a:off x="45802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2686;p56">
              <a:extLst>
                <a:ext uri="{FF2B5EF4-FFF2-40B4-BE49-F238E27FC236}">
                  <a16:creationId xmlns:a16="http://schemas.microsoft.com/office/drawing/2014/main" id="{957CD398-6B7C-4701-B772-67F15FCAF5EF}"/>
                </a:ext>
              </a:extLst>
            </p:cNvPr>
            <p:cNvSpPr/>
            <p:nvPr/>
          </p:nvSpPr>
          <p:spPr>
            <a:xfrm>
              <a:off x="45802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2687;p56">
              <a:extLst>
                <a:ext uri="{FF2B5EF4-FFF2-40B4-BE49-F238E27FC236}">
                  <a16:creationId xmlns:a16="http://schemas.microsoft.com/office/drawing/2014/main" id="{9912C7BA-3CF6-4148-AB85-06E7D281B9AF}"/>
                </a:ext>
              </a:extLst>
            </p:cNvPr>
            <p:cNvSpPr/>
            <p:nvPr/>
          </p:nvSpPr>
          <p:spPr>
            <a:xfrm>
              <a:off x="465647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2688;p56">
              <a:extLst>
                <a:ext uri="{FF2B5EF4-FFF2-40B4-BE49-F238E27FC236}">
                  <a16:creationId xmlns:a16="http://schemas.microsoft.com/office/drawing/2014/main" id="{56B1EBDF-078A-44C1-AA2C-CB0ED0F8F766}"/>
                </a:ext>
              </a:extLst>
            </p:cNvPr>
            <p:cNvSpPr/>
            <p:nvPr/>
          </p:nvSpPr>
          <p:spPr>
            <a:xfrm>
              <a:off x="46564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2689;p56">
              <a:extLst>
                <a:ext uri="{FF2B5EF4-FFF2-40B4-BE49-F238E27FC236}">
                  <a16:creationId xmlns:a16="http://schemas.microsoft.com/office/drawing/2014/main" id="{572E8685-5BDA-454F-866D-00B3E4606A81}"/>
                </a:ext>
              </a:extLst>
            </p:cNvPr>
            <p:cNvSpPr/>
            <p:nvPr/>
          </p:nvSpPr>
          <p:spPr>
            <a:xfrm>
              <a:off x="46564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2690;p56">
              <a:extLst>
                <a:ext uri="{FF2B5EF4-FFF2-40B4-BE49-F238E27FC236}">
                  <a16:creationId xmlns:a16="http://schemas.microsoft.com/office/drawing/2014/main" id="{0ED6AD17-3BC2-49E7-9521-E4D89886BB32}"/>
                </a:ext>
              </a:extLst>
            </p:cNvPr>
            <p:cNvSpPr/>
            <p:nvPr/>
          </p:nvSpPr>
          <p:spPr>
            <a:xfrm>
              <a:off x="465647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2691;p56">
              <a:extLst>
                <a:ext uri="{FF2B5EF4-FFF2-40B4-BE49-F238E27FC236}">
                  <a16:creationId xmlns:a16="http://schemas.microsoft.com/office/drawing/2014/main" id="{ABCF5F58-5229-4EEC-95F0-0FB494BA29CC}"/>
                </a:ext>
              </a:extLst>
            </p:cNvPr>
            <p:cNvSpPr/>
            <p:nvPr/>
          </p:nvSpPr>
          <p:spPr>
            <a:xfrm>
              <a:off x="465647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2692;p56">
              <a:extLst>
                <a:ext uri="{FF2B5EF4-FFF2-40B4-BE49-F238E27FC236}">
                  <a16:creationId xmlns:a16="http://schemas.microsoft.com/office/drawing/2014/main" id="{9DE88624-6273-422F-B76A-FB1FBEF10FEA}"/>
                </a:ext>
              </a:extLst>
            </p:cNvPr>
            <p:cNvSpPr/>
            <p:nvPr/>
          </p:nvSpPr>
          <p:spPr>
            <a:xfrm>
              <a:off x="465647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2693;p56">
              <a:extLst>
                <a:ext uri="{FF2B5EF4-FFF2-40B4-BE49-F238E27FC236}">
                  <a16:creationId xmlns:a16="http://schemas.microsoft.com/office/drawing/2014/main" id="{E39A6D4D-7622-41E7-9AE2-E83762E825D4}"/>
                </a:ext>
              </a:extLst>
            </p:cNvPr>
            <p:cNvSpPr/>
            <p:nvPr/>
          </p:nvSpPr>
          <p:spPr>
            <a:xfrm>
              <a:off x="46564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2694;p56">
              <a:extLst>
                <a:ext uri="{FF2B5EF4-FFF2-40B4-BE49-F238E27FC236}">
                  <a16:creationId xmlns:a16="http://schemas.microsoft.com/office/drawing/2014/main" id="{62D3C7B2-B8C4-4341-8E45-3960433F0CB8}"/>
                </a:ext>
              </a:extLst>
            </p:cNvPr>
            <p:cNvSpPr/>
            <p:nvPr/>
          </p:nvSpPr>
          <p:spPr>
            <a:xfrm>
              <a:off x="46564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2695;p56">
              <a:extLst>
                <a:ext uri="{FF2B5EF4-FFF2-40B4-BE49-F238E27FC236}">
                  <a16:creationId xmlns:a16="http://schemas.microsoft.com/office/drawing/2014/main" id="{338E1F1F-1324-406C-9FA9-0BF0E11D7565}"/>
                </a:ext>
              </a:extLst>
            </p:cNvPr>
            <p:cNvSpPr/>
            <p:nvPr/>
          </p:nvSpPr>
          <p:spPr>
            <a:xfrm>
              <a:off x="465647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2696;p56">
              <a:extLst>
                <a:ext uri="{FF2B5EF4-FFF2-40B4-BE49-F238E27FC236}">
                  <a16:creationId xmlns:a16="http://schemas.microsoft.com/office/drawing/2014/main" id="{D8B3BEE7-E131-4C62-B556-143AE3AE0911}"/>
                </a:ext>
              </a:extLst>
            </p:cNvPr>
            <p:cNvSpPr/>
            <p:nvPr/>
          </p:nvSpPr>
          <p:spPr>
            <a:xfrm>
              <a:off x="46564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2697;p56">
              <a:extLst>
                <a:ext uri="{FF2B5EF4-FFF2-40B4-BE49-F238E27FC236}">
                  <a16:creationId xmlns:a16="http://schemas.microsoft.com/office/drawing/2014/main" id="{AD45D90A-CC90-469E-8BAA-E74695473CE0}"/>
                </a:ext>
              </a:extLst>
            </p:cNvPr>
            <p:cNvSpPr/>
            <p:nvPr/>
          </p:nvSpPr>
          <p:spPr>
            <a:xfrm>
              <a:off x="465647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2698;p56">
              <a:extLst>
                <a:ext uri="{FF2B5EF4-FFF2-40B4-BE49-F238E27FC236}">
                  <a16:creationId xmlns:a16="http://schemas.microsoft.com/office/drawing/2014/main" id="{1256CCF1-68D3-403F-9CFB-86D47A6BF6DE}"/>
                </a:ext>
              </a:extLst>
            </p:cNvPr>
            <p:cNvSpPr/>
            <p:nvPr/>
          </p:nvSpPr>
          <p:spPr>
            <a:xfrm>
              <a:off x="465647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2699;p56">
              <a:extLst>
                <a:ext uri="{FF2B5EF4-FFF2-40B4-BE49-F238E27FC236}">
                  <a16:creationId xmlns:a16="http://schemas.microsoft.com/office/drawing/2014/main" id="{DE116AD0-57BE-47BE-994F-395C1C407B15}"/>
                </a:ext>
              </a:extLst>
            </p:cNvPr>
            <p:cNvSpPr/>
            <p:nvPr/>
          </p:nvSpPr>
          <p:spPr>
            <a:xfrm>
              <a:off x="47324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2700;p56">
              <a:extLst>
                <a:ext uri="{FF2B5EF4-FFF2-40B4-BE49-F238E27FC236}">
                  <a16:creationId xmlns:a16="http://schemas.microsoft.com/office/drawing/2014/main" id="{F58D4D7D-0055-459F-B2C1-03CEE1B6E1EC}"/>
                </a:ext>
              </a:extLst>
            </p:cNvPr>
            <p:cNvSpPr/>
            <p:nvPr/>
          </p:nvSpPr>
          <p:spPr>
            <a:xfrm>
              <a:off x="47324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2701;p56">
              <a:extLst>
                <a:ext uri="{FF2B5EF4-FFF2-40B4-BE49-F238E27FC236}">
                  <a16:creationId xmlns:a16="http://schemas.microsoft.com/office/drawing/2014/main" id="{FA6B2556-2D16-4028-8E74-26F4994AC70C}"/>
                </a:ext>
              </a:extLst>
            </p:cNvPr>
            <p:cNvSpPr/>
            <p:nvPr/>
          </p:nvSpPr>
          <p:spPr>
            <a:xfrm>
              <a:off x="480870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2702;p56">
              <a:extLst>
                <a:ext uri="{FF2B5EF4-FFF2-40B4-BE49-F238E27FC236}">
                  <a16:creationId xmlns:a16="http://schemas.microsoft.com/office/drawing/2014/main" id="{6CCCBCFE-3A50-4CD0-91EA-E9A33F2160B8}"/>
                </a:ext>
              </a:extLst>
            </p:cNvPr>
            <p:cNvSpPr/>
            <p:nvPr/>
          </p:nvSpPr>
          <p:spPr>
            <a:xfrm>
              <a:off x="480870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2703;p56">
              <a:extLst>
                <a:ext uri="{FF2B5EF4-FFF2-40B4-BE49-F238E27FC236}">
                  <a16:creationId xmlns:a16="http://schemas.microsoft.com/office/drawing/2014/main" id="{4B9A1BE3-13EB-42E8-850A-4D4ED4914F77}"/>
                </a:ext>
              </a:extLst>
            </p:cNvPr>
            <p:cNvSpPr/>
            <p:nvPr/>
          </p:nvSpPr>
          <p:spPr>
            <a:xfrm>
              <a:off x="480870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2704;p56">
              <a:extLst>
                <a:ext uri="{FF2B5EF4-FFF2-40B4-BE49-F238E27FC236}">
                  <a16:creationId xmlns:a16="http://schemas.microsoft.com/office/drawing/2014/main" id="{5C1BBC86-5A79-4666-A0CD-BE7A08D05390}"/>
                </a:ext>
              </a:extLst>
            </p:cNvPr>
            <p:cNvSpPr/>
            <p:nvPr/>
          </p:nvSpPr>
          <p:spPr>
            <a:xfrm>
              <a:off x="480870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2705;p56">
              <a:extLst>
                <a:ext uri="{FF2B5EF4-FFF2-40B4-BE49-F238E27FC236}">
                  <a16:creationId xmlns:a16="http://schemas.microsoft.com/office/drawing/2014/main" id="{47AFAE72-9042-406D-BFC5-DF6F6DA9E28B}"/>
                </a:ext>
              </a:extLst>
            </p:cNvPr>
            <p:cNvSpPr/>
            <p:nvPr/>
          </p:nvSpPr>
          <p:spPr>
            <a:xfrm>
              <a:off x="4808700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2706;p56">
              <a:extLst>
                <a:ext uri="{FF2B5EF4-FFF2-40B4-BE49-F238E27FC236}">
                  <a16:creationId xmlns:a16="http://schemas.microsoft.com/office/drawing/2014/main" id="{A499C8BE-3449-4D98-8E3A-F79991979775}"/>
                </a:ext>
              </a:extLst>
            </p:cNvPr>
            <p:cNvSpPr/>
            <p:nvPr/>
          </p:nvSpPr>
          <p:spPr>
            <a:xfrm>
              <a:off x="4808700" y="1876050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2707;p56">
              <a:extLst>
                <a:ext uri="{FF2B5EF4-FFF2-40B4-BE49-F238E27FC236}">
                  <a16:creationId xmlns:a16="http://schemas.microsoft.com/office/drawing/2014/main" id="{E6C78E03-E5F5-41E2-ABF2-5B3A82D6A25C}"/>
                </a:ext>
              </a:extLst>
            </p:cNvPr>
            <p:cNvSpPr/>
            <p:nvPr/>
          </p:nvSpPr>
          <p:spPr>
            <a:xfrm>
              <a:off x="4808700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2708;p56">
              <a:extLst>
                <a:ext uri="{FF2B5EF4-FFF2-40B4-BE49-F238E27FC236}">
                  <a16:creationId xmlns:a16="http://schemas.microsoft.com/office/drawing/2014/main" id="{E897D72F-576E-4B04-8875-3E10F23B5189}"/>
                </a:ext>
              </a:extLst>
            </p:cNvPr>
            <p:cNvSpPr/>
            <p:nvPr/>
          </p:nvSpPr>
          <p:spPr>
            <a:xfrm>
              <a:off x="4808700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2709;p56">
              <a:extLst>
                <a:ext uri="{FF2B5EF4-FFF2-40B4-BE49-F238E27FC236}">
                  <a16:creationId xmlns:a16="http://schemas.microsoft.com/office/drawing/2014/main" id="{D9AC53DA-D9DA-4F18-BF59-A3F606F66172}"/>
                </a:ext>
              </a:extLst>
            </p:cNvPr>
            <p:cNvSpPr/>
            <p:nvPr/>
          </p:nvSpPr>
          <p:spPr>
            <a:xfrm>
              <a:off x="4808700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2710;p56">
              <a:extLst>
                <a:ext uri="{FF2B5EF4-FFF2-40B4-BE49-F238E27FC236}">
                  <a16:creationId xmlns:a16="http://schemas.microsoft.com/office/drawing/2014/main" id="{9D4B7517-9895-4673-89F2-CFCB0A93895C}"/>
                </a:ext>
              </a:extLst>
            </p:cNvPr>
            <p:cNvSpPr/>
            <p:nvPr/>
          </p:nvSpPr>
          <p:spPr>
            <a:xfrm>
              <a:off x="4808700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2711;p56">
              <a:extLst>
                <a:ext uri="{FF2B5EF4-FFF2-40B4-BE49-F238E27FC236}">
                  <a16:creationId xmlns:a16="http://schemas.microsoft.com/office/drawing/2014/main" id="{CC262A32-3F25-4003-95B7-449DEA5A139C}"/>
                </a:ext>
              </a:extLst>
            </p:cNvPr>
            <p:cNvSpPr/>
            <p:nvPr/>
          </p:nvSpPr>
          <p:spPr>
            <a:xfrm>
              <a:off x="480870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2712;p56">
              <a:extLst>
                <a:ext uri="{FF2B5EF4-FFF2-40B4-BE49-F238E27FC236}">
                  <a16:creationId xmlns:a16="http://schemas.microsoft.com/office/drawing/2014/main" id="{D597A0A5-B878-411F-9239-98917021EB29}"/>
                </a:ext>
              </a:extLst>
            </p:cNvPr>
            <p:cNvSpPr/>
            <p:nvPr/>
          </p:nvSpPr>
          <p:spPr>
            <a:xfrm>
              <a:off x="4808700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2713;p56">
              <a:extLst>
                <a:ext uri="{FF2B5EF4-FFF2-40B4-BE49-F238E27FC236}">
                  <a16:creationId xmlns:a16="http://schemas.microsoft.com/office/drawing/2014/main" id="{D86B8A82-24F9-4230-89FB-F3DE4476145D}"/>
                </a:ext>
              </a:extLst>
            </p:cNvPr>
            <p:cNvSpPr/>
            <p:nvPr/>
          </p:nvSpPr>
          <p:spPr>
            <a:xfrm>
              <a:off x="4808700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2714;p56">
              <a:extLst>
                <a:ext uri="{FF2B5EF4-FFF2-40B4-BE49-F238E27FC236}">
                  <a16:creationId xmlns:a16="http://schemas.microsoft.com/office/drawing/2014/main" id="{A1DFA915-AE10-4852-9B70-BD540B4E5CD4}"/>
                </a:ext>
              </a:extLst>
            </p:cNvPr>
            <p:cNvSpPr/>
            <p:nvPr/>
          </p:nvSpPr>
          <p:spPr>
            <a:xfrm>
              <a:off x="4808700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2715;p56">
              <a:extLst>
                <a:ext uri="{FF2B5EF4-FFF2-40B4-BE49-F238E27FC236}">
                  <a16:creationId xmlns:a16="http://schemas.microsoft.com/office/drawing/2014/main" id="{1B8CF09D-9893-4028-80BA-BEEA6FA442FF}"/>
                </a:ext>
              </a:extLst>
            </p:cNvPr>
            <p:cNvSpPr/>
            <p:nvPr/>
          </p:nvSpPr>
          <p:spPr>
            <a:xfrm>
              <a:off x="48849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2716;p56">
              <a:extLst>
                <a:ext uri="{FF2B5EF4-FFF2-40B4-BE49-F238E27FC236}">
                  <a16:creationId xmlns:a16="http://schemas.microsoft.com/office/drawing/2014/main" id="{F7C0E96C-FDAB-4A40-9BDF-A65953C2C6B5}"/>
                </a:ext>
              </a:extLst>
            </p:cNvPr>
            <p:cNvSpPr/>
            <p:nvPr/>
          </p:nvSpPr>
          <p:spPr>
            <a:xfrm>
              <a:off x="48849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2717;p56">
              <a:extLst>
                <a:ext uri="{FF2B5EF4-FFF2-40B4-BE49-F238E27FC236}">
                  <a16:creationId xmlns:a16="http://schemas.microsoft.com/office/drawing/2014/main" id="{4E52AD70-E69C-4C3B-8F07-78AAC9DABA1C}"/>
                </a:ext>
              </a:extLst>
            </p:cNvPr>
            <p:cNvSpPr/>
            <p:nvPr/>
          </p:nvSpPr>
          <p:spPr>
            <a:xfrm>
              <a:off x="48849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2718;p56">
              <a:extLst>
                <a:ext uri="{FF2B5EF4-FFF2-40B4-BE49-F238E27FC236}">
                  <a16:creationId xmlns:a16="http://schemas.microsoft.com/office/drawing/2014/main" id="{6CF28DCD-8758-46FC-A14E-84FA8C51E501}"/>
                </a:ext>
              </a:extLst>
            </p:cNvPr>
            <p:cNvSpPr/>
            <p:nvPr/>
          </p:nvSpPr>
          <p:spPr>
            <a:xfrm>
              <a:off x="48849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2719;p56">
              <a:extLst>
                <a:ext uri="{FF2B5EF4-FFF2-40B4-BE49-F238E27FC236}">
                  <a16:creationId xmlns:a16="http://schemas.microsoft.com/office/drawing/2014/main" id="{E087F6B8-B23A-4CE3-9E0E-1231F20A321A}"/>
                </a:ext>
              </a:extLst>
            </p:cNvPr>
            <p:cNvSpPr/>
            <p:nvPr/>
          </p:nvSpPr>
          <p:spPr>
            <a:xfrm>
              <a:off x="48849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2720;p56">
              <a:extLst>
                <a:ext uri="{FF2B5EF4-FFF2-40B4-BE49-F238E27FC236}">
                  <a16:creationId xmlns:a16="http://schemas.microsoft.com/office/drawing/2014/main" id="{1D4FA6E9-5430-49BF-BB85-CAE92F1FE42F}"/>
                </a:ext>
              </a:extLst>
            </p:cNvPr>
            <p:cNvSpPr/>
            <p:nvPr/>
          </p:nvSpPr>
          <p:spPr>
            <a:xfrm>
              <a:off x="4884900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2721;p56">
              <a:extLst>
                <a:ext uri="{FF2B5EF4-FFF2-40B4-BE49-F238E27FC236}">
                  <a16:creationId xmlns:a16="http://schemas.microsoft.com/office/drawing/2014/main" id="{6716FC30-7A19-4486-8D1A-14A3906E5F1B}"/>
                </a:ext>
              </a:extLst>
            </p:cNvPr>
            <p:cNvSpPr/>
            <p:nvPr/>
          </p:nvSpPr>
          <p:spPr>
            <a:xfrm>
              <a:off x="48849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2722;p56">
              <a:extLst>
                <a:ext uri="{FF2B5EF4-FFF2-40B4-BE49-F238E27FC236}">
                  <a16:creationId xmlns:a16="http://schemas.microsoft.com/office/drawing/2014/main" id="{F77AFB7F-BA88-495F-82F6-7F996994E22F}"/>
                </a:ext>
              </a:extLst>
            </p:cNvPr>
            <p:cNvSpPr/>
            <p:nvPr/>
          </p:nvSpPr>
          <p:spPr>
            <a:xfrm>
              <a:off x="48849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2723;p56">
              <a:extLst>
                <a:ext uri="{FF2B5EF4-FFF2-40B4-BE49-F238E27FC236}">
                  <a16:creationId xmlns:a16="http://schemas.microsoft.com/office/drawing/2014/main" id="{C9CDD364-98D4-4221-BD9F-700621871434}"/>
                </a:ext>
              </a:extLst>
            </p:cNvPr>
            <p:cNvSpPr/>
            <p:nvPr/>
          </p:nvSpPr>
          <p:spPr>
            <a:xfrm>
              <a:off x="48849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2724;p56">
              <a:extLst>
                <a:ext uri="{FF2B5EF4-FFF2-40B4-BE49-F238E27FC236}">
                  <a16:creationId xmlns:a16="http://schemas.microsoft.com/office/drawing/2014/main" id="{A394A64B-2581-4B3C-9434-9D90BDF12269}"/>
                </a:ext>
              </a:extLst>
            </p:cNvPr>
            <p:cNvSpPr/>
            <p:nvPr/>
          </p:nvSpPr>
          <p:spPr>
            <a:xfrm>
              <a:off x="48849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2725;p56">
              <a:extLst>
                <a:ext uri="{FF2B5EF4-FFF2-40B4-BE49-F238E27FC236}">
                  <a16:creationId xmlns:a16="http://schemas.microsoft.com/office/drawing/2014/main" id="{2B73F748-930C-48C9-AD94-EB033281B23C}"/>
                </a:ext>
              </a:extLst>
            </p:cNvPr>
            <p:cNvSpPr/>
            <p:nvPr/>
          </p:nvSpPr>
          <p:spPr>
            <a:xfrm>
              <a:off x="48849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2726;p56">
              <a:extLst>
                <a:ext uri="{FF2B5EF4-FFF2-40B4-BE49-F238E27FC236}">
                  <a16:creationId xmlns:a16="http://schemas.microsoft.com/office/drawing/2014/main" id="{5177A201-4524-40BF-9E36-5A6A605CF831}"/>
                </a:ext>
              </a:extLst>
            </p:cNvPr>
            <p:cNvSpPr/>
            <p:nvPr/>
          </p:nvSpPr>
          <p:spPr>
            <a:xfrm>
              <a:off x="48849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2727;p56">
              <a:extLst>
                <a:ext uri="{FF2B5EF4-FFF2-40B4-BE49-F238E27FC236}">
                  <a16:creationId xmlns:a16="http://schemas.microsoft.com/office/drawing/2014/main" id="{5EBC4D63-85DE-481D-A028-A22949417831}"/>
                </a:ext>
              </a:extLst>
            </p:cNvPr>
            <p:cNvSpPr/>
            <p:nvPr/>
          </p:nvSpPr>
          <p:spPr>
            <a:xfrm>
              <a:off x="48849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2728;p56">
              <a:extLst>
                <a:ext uri="{FF2B5EF4-FFF2-40B4-BE49-F238E27FC236}">
                  <a16:creationId xmlns:a16="http://schemas.microsoft.com/office/drawing/2014/main" id="{F6874916-690B-43B5-8433-BDB0BAFCA795}"/>
                </a:ext>
              </a:extLst>
            </p:cNvPr>
            <p:cNvSpPr/>
            <p:nvPr/>
          </p:nvSpPr>
          <p:spPr>
            <a:xfrm>
              <a:off x="48849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2729;p56">
              <a:extLst>
                <a:ext uri="{FF2B5EF4-FFF2-40B4-BE49-F238E27FC236}">
                  <a16:creationId xmlns:a16="http://schemas.microsoft.com/office/drawing/2014/main" id="{9DE5B606-730E-48B9-ABC8-94277E81E623}"/>
                </a:ext>
              </a:extLst>
            </p:cNvPr>
            <p:cNvSpPr/>
            <p:nvPr/>
          </p:nvSpPr>
          <p:spPr>
            <a:xfrm>
              <a:off x="48849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2730;p56">
              <a:extLst>
                <a:ext uri="{FF2B5EF4-FFF2-40B4-BE49-F238E27FC236}">
                  <a16:creationId xmlns:a16="http://schemas.microsoft.com/office/drawing/2014/main" id="{7D13A8B1-A6E0-413C-BD08-74FF83E9189F}"/>
                </a:ext>
              </a:extLst>
            </p:cNvPr>
            <p:cNvSpPr/>
            <p:nvPr/>
          </p:nvSpPr>
          <p:spPr>
            <a:xfrm>
              <a:off x="49611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2731;p56">
              <a:extLst>
                <a:ext uri="{FF2B5EF4-FFF2-40B4-BE49-F238E27FC236}">
                  <a16:creationId xmlns:a16="http://schemas.microsoft.com/office/drawing/2014/main" id="{F7863543-B460-44D6-8536-3AF47CF54CA4}"/>
                </a:ext>
              </a:extLst>
            </p:cNvPr>
            <p:cNvSpPr/>
            <p:nvPr/>
          </p:nvSpPr>
          <p:spPr>
            <a:xfrm>
              <a:off x="49611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2732;p56">
              <a:extLst>
                <a:ext uri="{FF2B5EF4-FFF2-40B4-BE49-F238E27FC236}">
                  <a16:creationId xmlns:a16="http://schemas.microsoft.com/office/drawing/2014/main" id="{4F6B19F1-395D-4045-89DB-9064908A9546}"/>
                </a:ext>
              </a:extLst>
            </p:cNvPr>
            <p:cNvSpPr/>
            <p:nvPr/>
          </p:nvSpPr>
          <p:spPr>
            <a:xfrm>
              <a:off x="49611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2733;p56">
              <a:extLst>
                <a:ext uri="{FF2B5EF4-FFF2-40B4-BE49-F238E27FC236}">
                  <a16:creationId xmlns:a16="http://schemas.microsoft.com/office/drawing/2014/main" id="{7CF6A22A-FAD2-49AE-9E86-9AC983363BDA}"/>
                </a:ext>
              </a:extLst>
            </p:cNvPr>
            <p:cNvSpPr/>
            <p:nvPr/>
          </p:nvSpPr>
          <p:spPr>
            <a:xfrm>
              <a:off x="49611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2734;p56">
              <a:extLst>
                <a:ext uri="{FF2B5EF4-FFF2-40B4-BE49-F238E27FC236}">
                  <a16:creationId xmlns:a16="http://schemas.microsoft.com/office/drawing/2014/main" id="{7EAB0AAA-A089-43C3-8132-F984DBDE11BF}"/>
                </a:ext>
              </a:extLst>
            </p:cNvPr>
            <p:cNvSpPr/>
            <p:nvPr/>
          </p:nvSpPr>
          <p:spPr>
            <a:xfrm>
              <a:off x="49611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2735;p56">
              <a:extLst>
                <a:ext uri="{FF2B5EF4-FFF2-40B4-BE49-F238E27FC236}">
                  <a16:creationId xmlns:a16="http://schemas.microsoft.com/office/drawing/2014/main" id="{C8A690F0-10EE-425C-AF70-6ACCB6AB7DF4}"/>
                </a:ext>
              </a:extLst>
            </p:cNvPr>
            <p:cNvSpPr/>
            <p:nvPr/>
          </p:nvSpPr>
          <p:spPr>
            <a:xfrm>
              <a:off x="49611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2736;p56">
              <a:extLst>
                <a:ext uri="{FF2B5EF4-FFF2-40B4-BE49-F238E27FC236}">
                  <a16:creationId xmlns:a16="http://schemas.microsoft.com/office/drawing/2014/main" id="{996E4ACC-7D2C-4BA1-BF32-5B3D6128D1CC}"/>
                </a:ext>
              </a:extLst>
            </p:cNvPr>
            <p:cNvSpPr/>
            <p:nvPr/>
          </p:nvSpPr>
          <p:spPr>
            <a:xfrm>
              <a:off x="496112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2737;p56">
              <a:extLst>
                <a:ext uri="{FF2B5EF4-FFF2-40B4-BE49-F238E27FC236}">
                  <a16:creationId xmlns:a16="http://schemas.microsoft.com/office/drawing/2014/main" id="{AEB5AB67-2760-44E8-9508-62827CF46375}"/>
                </a:ext>
              </a:extLst>
            </p:cNvPr>
            <p:cNvSpPr/>
            <p:nvPr/>
          </p:nvSpPr>
          <p:spPr>
            <a:xfrm>
              <a:off x="496112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2738;p56">
              <a:extLst>
                <a:ext uri="{FF2B5EF4-FFF2-40B4-BE49-F238E27FC236}">
                  <a16:creationId xmlns:a16="http://schemas.microsoft.com/office/drawing/2014/main" id="{2F289335-6FE1-4ECD-A7AF-AB10FEA8B583}"/>
                </a:ext>
              </a:extLst>
            </p:cNvPr>
            <p:cNvSpPr/>
            <p:nvPr/>
          </p:nvSpPr>
          <p:spPr>
            <a:xfrm>
              <a:off x="496112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2739;p56">
              <a:extLst>
                <a:ext uri="{FF2B5EF4-FFF2-40B4-BE49-F238E27FC236}">
                  <a16:creationId xmlns:a16="http://schemas.microsoft.com/office/drawing/2014/main" id="{9B995A2A-5DC7-43EC-8CCA-2A44D7B47DBC}"/>
                </a:ext>
              </a:extLst>
            </p:cNvPr>
            <p:cNvSpPr/>
            <p:nvPr/>
          </p:nvSpPr>
          <p:spPr>
            <a:xfrm>
              <a:off x="49611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2740;p56">
              <a:extLst>
                <a:ext uri="{FF2B5EF4-FFF2-40B4-BE49-F238E27FC236}">
                  <a16:creationId xmlns:a16="http://schemas.microsoft.com/office/drawing/2014/main" id="{AC26F580-86FC-43C4-AA0F-7F13256E08BA}"/>
                </a:ext>
              </a:extLst>
            </p:cNvPr>
            <p:cNvSpPr/>
            <p:nvPr/>
          </p:nvSpPr>
          <p:spPr>
            <a:xfrm>
              <a:off x="496112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2741;p56">
              <a:extLst>
                <a:ext uri="{FF2B5EF4-FFF2-40B4-BE49-F238E27FC236}">
                  <a16:creationId xmlns:a16="http://schemas.microsoft.com/office/drawing/2014/main" id="{1228F0C0-7423-4BC4-A637-08B04BAF551D}"/>
                </a:ext>
              </a:extLst>
            </p:cNvPr>
            <p:cNvSpPr/>
            <p:nvPr/>
          </p:nvSpPr>
          <p:spPr>
            <a:xfrm>
              <a:off x="496112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2742;p56">
              <a:extLst>
                <a:ext uri="{FF2B5EF4-FFF2-40B4-BE49-F238E27FC236}">
                  <a16:creationId xmlns:a16="http://schemas.microsoft.com/office/drawing/2014/main" id="{6A72D810-2F1C-4A77-BFFC-78D2B58A121F}"/>
                </a:ext>
              </a:extLst>
            </p:cNvPr>
            <p:cNvSpPr/>
            <p:nvPr/>
          </p:nvSpPr>
          <p:spPr>
            <a:xfrm>
              <a:off x="496112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2743;p56">
              <a:extLst>
                <a:ext uri="{FF2B5EF4-FFF2-40B4-BE49-F238E27FC236}">
                  <a16:creationId xmlns:a16="http://schemas.microsoft.com/office/drawing/2014/main" id="{83F70D8A-993E-450F-945B-2236C1F9F59A}"/>
                </a:ext>
              </a:extLst>
            </p:cNvPr>
            <p:cNvSpPr/>
            <p:nvPr/>
          </p:nvSpPr>
          <p:spPr>
            <a:xfrm>
              <a:off x="496112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2744;p56">
              <a:extLst>
                <a:ext uri="{FF2B5EF4-FFF2-40B4-BE49-F238E27FC236}">
                  <a16:creationId xmlns:a16="http://schemas.microsoft.com/office/drawing/2014/main" id="{250F6DE1-3B8B-4A92-AC32-2FD098069342}"/>
                </a:ext>
              </a:extLst>
            </p:cNvPr>
            <p:cNvSpPr/>
            <p:nvPr/>
          </p:nvSpPr>
          <p:spPr>
            <a:xfrm>
              <a:off x="50373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2745;p56">
              <a:extLst>
                <a:ext uri="{FF2B5EF4-FFF2-40B4-BE49-F238E27FC236}">
                  <a16:creationId xmlns:a16="http://schemas.microsoft.com/office/drawing/2014/main" id="{9F5A76B4-49F6-4C91-B912-D746A5ECB5F6}"/>
                </a:ext>
              </a:extLst>
            </p:cNvPr>
            <p:cNvSpPr/>
            <p:nvPr/>
          </p:nvSpPr>
          <p:spPr>
            <a:xfrm>
              <a:off x="50373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2746;p56">
              <a:extLst>
                <a:ext uri="{FF2B5EF4-FFF2-40B4-BE49-F238E27FC236}">
                  <a16:creationId xmlns:a16="http://schemas.microsoft.com/office/drawing/2014/main" id="{4EB1052C-9F87-42A1-BA49-3569FF093551}"/>
                </a:ext>
              </a:extLst>
            </p:cNvPr>
            <p:cNvSpPr/>
            <p:nvPr/>
          </p:nvSpPr>
          <p:spPr>
            <a:xfrm>
              <a:off x="50373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2747;p56">
              <a:extLst>
                <a:ext uri="{FF2B5EF4-FFF2-40B4-BE49-F238E27FC236}">
                  <a16:creationId xmlns:a16="http://schemas.microsoft.com/office/drawing/2014/main" id="{0533C079-530B-4CE4-BDE9-143A459D87A2}"/>
                </a:ext>
              </a:extLst>
            </p:cNvPr>
            <p:cNvSpPr/>
            <p:nvPr/>
          </p:nvSpPr>
          <p:spPr>
            <a:xfrm>
              <a:off x="50373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2748;p56">
              <a:extLst>
                <a:ext uri="{FF2B5EF4-FFF2-40B4-BE49-F238E27FC236}">
                  <a16:creationId xmlns:a16="http://schemas.microsoft.com/office/drawing/2014/main" id="{85325E58-3394-4A69-AA29-FDD269CE7D71}"/>
                </a:ext>
              </a:extLst>
            </p:cNvPr>
            <p:cNvSpPr/>
            <p:nvPr/>
          </p:nvSpPr>
          <p:spPr>
            <a:xfrm>
              <a:off x="50373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2749;p56">
              <a:extLst>
                <a:ext uri="{FF2B5EF4-FFF2-40B4-BE49-F238E27FC236}">
                  <a16:creationId xmlns:a16="http://schemas.microsoft.com/office/drawing/2014/main" id="{CFFBC1AF-2E0B-4F93-9469-E0FE57DBD749}"/>
                </a:ext>
              </a:extLst>
            </p:cNvPr>
            <p:cNvSpPr/>
            <p:nvPr/>
          </p:nvSpPr>
          <p:spPr>
            <a:xfrm>
              <a:off x="50373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2750;p56">
              <a:extLst>
                <a:ext uri="{FF2B5EF4-FFF2-40B4-BE49-F238E27FC236}">
                  <a16:creationId xmlns:a16="http://schemas.microsoft.com/office/drawing/2014/main" id="{28A6A7B7-AB15-451E-BBC5-D46D512E436F}"/>
                </a:ext>
              </a:extLst>
            </p:cNvPr>
            <p:cNvSpPr/>
            <p:nvPr/>
          </p:nvSpPr>
          <p:spPr>
            <a:xfrm>
              <a:off x="50373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2751;p56">
              <a:extLst>
                <a:ext uri="{FF2B5EF4-FFF2-40B4-BE49-F238E27FC236}">
                  <a16:creationId xmlns:a16="http://schemas.microsoft.com/office/drawing/2014/main" id="{FD6D3889-BE44-48DA-A429-671D410F0627}"/>
                </a:ext>
              </a:extLst>
            </p:cNvPr>
            <p:cNvSpPr/>
            <p:nvPr/>
          </p:nvSpPr>
          <p:spPr>
            <a:xfrm>
              <a:off x="50373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2752;p56">
              <a:extLst>
                <a:ext uri="{FF2B5EF4-FFF2-40B4-BE49-F238E27FC236}">
                  <a16:creationId xmlns:a16="http://schemas.microsoft.com/office/drawing/2014/main" id="{182CFBD1-9566-495B-BF52-18700514B0D6}"/>
                </a:ext>
              </a:extLst>
            </p:cNvPr>
            <p:cNvSpPr/>
            <p:nvPr/>
          </p:nvSpPr>
          <p:spPr>
            <a:xfrm>
              <a:off x="50373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2753;p56">
              <a:extLst>
                <a:ext uri="{FF2B5EF4-FFF2-40B4-BE49-F238E27FC236}">
                  <a16:creationId xmlns:a16="http://schemas.microsoft.com/office/drawing/2014/main" id="{FF065B0A-11A3-48BF-A000-3D7A1AB46961}"/>
                </a:ext>
              </a:extLst>
            </p:cNvPr>
            <p:cNvSpPr/>
            <p:nvPr/>
          </p:nvSpPr>
          <p:spPr>
            <a:xfrm>
              <a:off x="503732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2754;p56">
              <a:extLst>
                <a:ext uri="{FF2B5EF4-FFF2-40B4-BE49-F238E27FC236}">
                  <a16:creationId xmlns:a16="http://schemas.microsoft.com/office/drawing/2014/main" id="{63FCC885-F693-402C-9397-F3AA248829FF}"/>
                </a:ext>
              </a:extLst>
            </p:cNvPr>
            <p:cNvSpPr/>
            <p:nvPr/>
          </p:nvSpPr>
          <p:spPr>
            <a:xfrm>
              <a:off x="503732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2755;p56">
              <a:extLst>
                <a:ext uri="{FF2B5EF4-FFF2-40B4-BE49-F238E27FC236}">
                  <a16:creationId xmlns:a16="http://schemas.microsoft.com/office/drawing/2014/main" id="{1F7DCFB8-A549-40E3-B85F-67AB84BC4301}"/>
                </a:ext>
              </a:extLst>
            </p:cNvPr>
            <p:cNvSpPr/>
            <p:nvPr/>
          </p:nvSpPr>
          <p:spPr>
            <a:xfrm>
              <a:off x="50373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2756;p56">
              <a:extLst>
                <a:ext uri="{FF2B5EF4-FFF2-40B4-BE49-F238E27FC236}">
                  <a16:creationId xmlns:a16="http://schemas.microsoft.com/office/drawing/2014/main" id="{B15310DC-9944-4396-AE93-ACC872F4C7E6}"/>
                </a:ext>
              </a:extLst>
            </p:cNvPr>
            <p:cNvSpPr/>
            <p:nvPr/>
          </p:nvSpPr>
          <p:spPr>
            <a:xfrm>
              <a:off x="50373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2757;p56">
              <a:extLst>
                <a:ext uri="{FF2B5EF4-FFF2-40B4-BE49-F238E27FC236}">
                  <a16:creationId xmlns:a16="http://schemas.microsoft.com/office/drawing/2014/main" id="{36A388B4-9FED-4EF7-8901-12BEABB7D7B1}"/>
                </a:ext>
              </a:extLst>
            </p:cNvPr>
            <p:cNvSpPr/>
            <p:nvPr/>
          </p:nvSpPr>
          <p:spPr>
            <a:xfrm>
              <a:off x="503732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2758;p56">
              <a:extLst>
                <a:ext uri="{FF2B5EF4-FFF2-40B4-BE49-F238E27FC236}">
                  <a16:creationId xmlns:a16="http://schemas.microsoft.com/office/drawing/2014/main" id="{172B7878-5C1F-4571-9E9E-F2F0378E4692}"/>
                </a:ext>
              </a:extLst>
            </p:cNvPr>
            <p:cNvSpPr/>
            <p:nvPr/>
          </p:nvSpPr>
          <p:spPr>
            <a:xfrm>
              <a:off x="5113350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2759;p56">
              <a:extLst>
                <a:ext uri="{FF2B5EF4-FFF2-40B4-BE49-F238E27FC236}">
                  <a16:creationId xmlns:a16="http://schemas.microsoft.com/office/drawing/2014/main" id="{83A1A9C6-3C2E-48AB-A6B7-C2062CDA502A}"/>
                </a:ext>
              </a:extLst>
            </p:cNvPr>
            <p:cNvSpPr/>
            <p:nvPr/>
          </p:nvSpPr>
          <p:spPr>
            <a:xfrm>
              <a:off x="5113350" y="26377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8" y="2137"/>
                    <a:pt x="1076" y="2137"/>
                  </a:cubicBezTo>
                  <a:cubicBezTo>
                    <a:pt x="1339" y="2137"/>
                    <a:pt x="1605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2760;p56">
              <a:extLst>
                <a:ext uri="{FF2B5EF4-FFF2-40B4-BE49-F238E27FC236}">
                  <a16:creationId xmlns:a16="http://schemas.microsoft.com/office/drawing/2014/main" id="{61DE96D1-1DA5-4A75-92DD-070A53868E4E}"/>
                </a:ext>
              </a:extLst>
            </p:cNvPr>
            <p:cNvSpPr/>
            <p:nvPr/>
          </p:nvSpPr>
          <p:spPr>
            <a:xfrm>
              <a:off x="51895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2761;p56">
              <a:extLst>
                <a:ext uri="{FF2B5EF4-FFF2-40B4-BE49-F238E27FC236}">
                  <a16:creationId xmlns:a16="http://schemas.microsoft.com/office/drawing/2014/main" id="{C58E563B-2DF2-40CB-B915-DF090D25DE38}"/>
                </a:ext>
              </a:extLst>
            </p:cNvPr>
            <p:cNvSpPr/>
            <p:nvPr/>
          </p:nvSpPr>
          <p:spPr>
            <a:xfrm>
              <a:off x="51895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2762;p56">
              <a:extLst>
                <a:ext uri="{FF2B5EF4-FFF2-40B4-BE49-F238E27FC236}">
                  <a16:creationId xmlns:a16="http://schemas.microsoft.com/office/drawing/2014/main" id="{906D5234-A818-405C-B4E1-378BCC2465AF}"/>
                </a:ext>
              </a:extLst>
            </p:cNvPr>
            <p:cNvSpPr/>
            <p:nvPr/>
          </p:nvSpPr>
          <p:spPr>
            <a:xfrm>
              <a:off x="5189550" y="157140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51" y="0"/>
                  </a:moveTo>
                  <a:cubicBezTo>
                    <a:pt x="472" y="0"/>
                    <a:pt x="1" y="477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ubicBezTo>
                    <a:pt x="1061" y="1"/>
                    <a:pt x="1056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2763;p56">
              <a:extLst>
                <a:ext uri="{FF2B5EF4-FFF2-40B4-BE49-F238E27FC236}">
                  <a16:creationId xmlns:a16="http://schemas.microsoft.com/office/drawing/2014/main" id="{4FC471D8-B09A-404B-B963-DA8EF26733CF}"/>
                </a:ext>
              </a:extLst>
            </p:cNvPr>
            <p:cNvSpPr/>
            <p:nvPr/>
          </p:nvSpPr>
          <p:spPr>
            <a:xfrm>
              <a:off x="51895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8"/>
                    <a:pt x="1068" y="2138"/>
                  </a:cubicBezTo>
                  <a:cubicBezTo>
                    <a:pt x="1329" y="2138"/>
                    <a:pt x="1596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2764;p56">
              <a:extLst>
                <a:ext uri="{FF2B5EF4-FFF2-40B4-BE49-F238E27FC236}">
                  <a16:creationId xmlns:a16="http://schemas.microsoft.com/office/drawing/2014/main" id="{68057F9B-7BA0-4302-BB3F-C592DC9D2025}"/>
                </a:ext>
              </a:extLst>
            </p:cNvPr>
            <p:cNvSpPr/>
            <p:nvPr/>
          </p:nvSpPr>
          <p:spPr>
            <a:xfrm>
              <a:off x="51895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2765;p56">
              <a:extLst>
                <a:ext uri="{FF2B5EF4-FFF2-40B4-BE49-F238E27FC236}">
                  <a16:creationId xmlns:a16="http://schemas.microsoft.com/office/drawing/2014/main" id="{AB77999A-BC5B-4FDB-B294-0BC24804467E}"/>
                </a:ext>
              </a:extLst>
            </p:cNvPr>
            <p:cNvSpPr/>
            <p:nvPr/>
          </p:nvSpPr>
          <p:spPr>
            <a:xfrm>
              <a:off x="51895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2766;p56">
              <a:extLst>
                <a:ext uri="{FF2B5EF4-FFF2-40B4-BE49-F238E27FC236}">
                  <a16:creationId xmlns:a16="http://schemas.microsoft.com/office/drawing/2014/main" id="{8A72FA93-9222-444C-A122-20CCC8D7BAD2}"/>
                </a:ext>
              </a:extLst>
            </p:cNvPr>
            <p:cNvSpPr/>
            <p:nvPr/>
          </p:nvSpPr>
          <p:spPr>
            <a:xfrm>
              <a:off x="518955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2767;p56">
              <a:extLst>
                <a:ext uri="{FF2B5EF4-FFF2-40B4-BE49-F238E27FC236}">
                  <a16:creationId xmlns:a16="http://schemas.microsoft.com/office/drawing/2014/main" id="{D9BD448D-EC18-460D-8DC6-9AD7F1DBE4D1}"/>
                </a:ext>
              </a:extLst>
            </p:cNvPr>
            <p:cNvSpPr/>
            <p:nvPr/>
          </p:nvSpPr>
          <p:spPr>
            <a:xfrm>
              <a:off x="51895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2768;p56">
              <a:extLst>
                <a:ext uri="{FF2B5EF4-FFF2-40B4-BE49-F238E27FC236}">
                  <a16:creationId xmlns:a16="http://schemas.microsoft.com/office/drawing/2014/main" id="{78267959-71E8-430A-B584-327548FDC791}"/>
                </a:ext>
              </a:extLst>
            </p:cNvPr>
            <p:cNvSpPr/>
            <p:nvPr/>
          </p:nvSpPr>
          <p:spPr>
            <a:xfrm>
              <a:off x="5189550" y="20282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2769;p56">
              <a:extLst>
                <a:ext uri="{FF2B5EF4-FFF2-40B4-BE49-F238E27FC236}">
                  <a16:creationId xmlns:a16="http://schemas.microsoft.com/office/drawing/2014/main" id="{D9362919-841C-44AB-82DC-5E08FCC36D1F}"/>
                </a:ext>
              </a:extLst>
            </p:cNvPr>
            <p:cNvSpPr/>
            <p:nvPr/>
          </p:nvSpPr>
          <p:spPr>
            <a:xfrm>
              <a:off x="51895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2770;p56">
              <a:extLst>
                <a:ext uri="{FF2B5EF4-FFF2-40B4-BE49-F238E27FC236}">
                  <a16:creationId xmlns:a16="http://schemas.microsoft.com/office/drawing/2014/main" id="{0E6E6176-45F0-496C-9FE5-F3A9B449BB48}"/>
                </a:ext>
              </a:extLst>
            </p:cNvPr>
            <p:cNvSpPr/>
            <p:nvPr/>
          </p:nvSpPr>
          <p:spPr>
            <a:xfrm>
              <a:off x="51895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2771;p56">
              <a:extLst>
                <a:ext uri="{FF2B5EF4-FFF2-40B4-BE49-F238E27FC236}">
                  <a16:creationId xmlns:a16="http://schemas.microsoft.com/office/drawing/2014/main" id="{28E783C7-8997-4989-99F8-15C503C8587D}"/>
                </a:ext>
              </a:extLst>
            </p:cNvPr>
            <p:cNvSpPr/>
            <p:nvPr/>
          </p:nvSpPr>
          <p:spPr>
            <a:xfrm>
              <a:off x="5189550" y="225692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2772;p56">
              <a:extLst>
                <a:ext uri="{FF2B5EF4-FFF2-40B4-BE49-F238E27FC236}">
                  <a16:creationId xmlns:a16="http://schemas.microsoft.com/office/drawing/2014/main" id="{0C4EA8A7-703B-4F14-957F-126EEFD2C97E}"/>
                </a:ext>
              </a:extLst>
            </p:cNvPr>
            <p:cNvSpPr/>
            <p:nvPr/>
          </p:nvSpPr>
          <p:spPr>
            <a:xfrm>
              <a:off x="5189550" y="23331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2773;p56">
              <a:extLst>
                <a:ext uri="{FF2B5EF4-FFF2-40B4-BE49-F238E27FC236}">
                  <a16:creationId xmlns:a16="http://schemas.microsoft.com/office/drawing/2014/main" id="{4AD93674-A576-482E-B396-608AC7B2FB21}"/>
                </a:ext>
              </a:extLst>
            </p:cNvPr>
            <p:cNvSpPr/>
            <p:nvPr/>
          </p:nvSpPr>
          <p:spPr>
            <a:xfrm>
              <a:off x="51895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2774;p56">
              <a:extLst>
                <a:ext uri="{FF2B5EF4-FFF2-40B4-BE49-F238E27FC236}">
                  <a16:creationId xmlns:a16="http://schemas.microsoft.com/office/drawing/2014/main" id="{B7374CC1-963B-4093-AEED-08D88FF2E260}"/>
                </a:ext>
              </a:extLst>
            </p:cNvPr>
            <p:cNvSpPr/>
            <p:nvPr/>
          </p:nvSpPr>
          <p:spPr>
            <a:xfrm>
              <a:off x="51895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2775;p56">
              <a:extLst>
                <a:ext uri="{FF2B5EF4-FFF2-40B4-BE49-F238E27FC236}">
                  <a16:creationId xmlns:a16="http://schemas.microsoft.com/office/drawing/2014/main" id="{5309BD01-E6DF-4779-8A35-52EDDA9F2208}"/>
                </a:ext>
              </a:extLst>
            </p:cNvPr>
            <p:cNvSpPr/>
            <p:nvPr/>
          </p:nvSpPr>
          <p:spPr>
            <a:xfrm>
              <a:off x="51895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2776;p56">
              <a:extLst>
                <a:ext uri="{FF2B5EF4-FFF2-40B4-BE49-F238E27FC236}">
                  <a16:creationId xmlns:a16="http://schemas.microsoft.com/office/drawing/2014/main" id="{1E377CB3-C1CC-4646-B26A-200442E2C06A}"/>
                </a:ext>
              </a:extLst>
            </p:cNvPr>
            <p:cNvSpPr/>
            <p:nvPr/>
          </p:nvSpPr>
          <p:spPr>
            <a:xfrm>
              <a:off x="51895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5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2777;p56">
              <a:extLst>
                <a:ext uri="{FF2B5EF4-FFF2-40B4-BE49-F238E27FC236}">
                  <a16:creationId xmlns:a16="http://schemas.microsoft.com/office/drawing/2014/main" id="{0EF0E3C2-89B8-4A61-9B19-C84B033CA4F7}"/>
                </a:ext>
              </a:extLst>
            </p:cNvPr>
            <p:cNvSpPr/>
            <p:nvPr/>
          </p:nvSpPr>
          <p:spPr>
            <a:xfrm>
              <a:off x="51895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2778;p56">
              <a:extLst>
                <a:ext uri="{FF2B5EF4-FFF2-40B4-BE49-F238E27FC236}">
                  <a16:creationId xmlns:a16="http://schemas.microsoft.com/office/drawing/2014/main" id="{6A05C354-48B0-4EA4-BED3-A1BF5B3B4648}"/>
                </a:ext>
              </a:extLst>
            </p:cNvPr>
            <p:cNvSpPr/>
            <p:nvPr/>
          </p:nvSpPr>
          <p:spPr>
            <a:xfrm>
              <a:off x="5265775" y="13427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2779;p56">
              <a:extLst>
                <a:ext uri="{FF2B5EF4-FFF2-40B4-BE49-F238E27FC236}">
                  <a16:creationId xmlns:a16="http://schemas.microsoft.com/office/drawing/2014/main" id="{AD7F9A77-3D06-4950-83F6-3C684481A5FB}"/>
                </a:ext>
              </a:extLst>
            </p:cNvPr>
            <p:cNvSpPr/>
            <p:nvPr/>
          </p:nvSpPr>
          <p:spPr>
            <a:xfrm>
              <a:off x="52657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2780;p56">
              <a:extLst>
                <a:ext uri="{FF2B5EF4-FFF2-40B4-BE49-F238E27FC236}">
                  <a16:creationId xmlns:a16="http://schemas.microsoft.com/office/drawing/2014/main" id="{19737FA9-5632-4BAE-BA4A-8031E98C584C}"/>
                </a:ext>
              </a:extLst>
            </p:cNvPr>
            <p:cNvSpPr/>
            <p:nvPr/>
          </p:nvSpPr>
          <p:spPr>
            <a:xfrm>
              <a:off x="52657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2781;p56">
              <a:extLst>
                <a:ext uri="{FF2B5EF4-FFF2-40B4-BE49-F238E27FC236}">
                  <a16:creationId xmlns:a16="http://schemas.microsoft.com/office/drawing/2014/main" id="{2F47F69A-808E-414C-8743-B2D2D08E333C}"/>
                </a:ext>
              </a:extLst>
            </p:cNvPr>
            <p:cNvSpPr/>
            <p:nvPr/>
          </p:nvSpPr>
          <p:spPr>
            <a:xfrm>
              <a:off x="5265775" y="157140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51" y="0"/>
                  </a:moveTo>
                  <a:cubicBezTo>
                    <a:pt x="472" y="0"/>
                    <a:pt x="0" y="477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ubicBezTo>
                    <a:pt x="1060" y="1"/>
                    <a:pt x="1055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2782;p56">
              <a:extLst>
                <a:ext uri="{FF2B5EF4-FFF2-40B4-BE49-F238E27FC236}">
                  <a16:creationId xmlns:a16="http://schemas.microsoft.com/office/drawing/2014/main" id="{4D29AC74-41B1-4F41-A5C5-E145962D62E8}"/>
                </a:ext>
              </a:extLst>
            </p:cNvPr>
            <p:cNvSpPr/>
            <p:nvPr/>
          </p:nvSpPr>
          <p:spPr>
            <a:xfrm>
              <a:off x="52657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8"/>
                    <a:pt x="1068" y="2138"/>
                  </a:cubicBezTo>
                  <a:cubicBezTo>
                    <a:pt x="1329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2783;p56">
              <a:extLst>
                <a:ext uri="{FF2B5EF4-FFF2-40B4-BE49-F238E27FC236}">
                  <a16:creationId xmlns:a16="http://schemas.microsoft.com/office/drawing/2014/main" id="{592AA5CF-6241-4B1E-97C5-AB80A616F75A}"/>
                </a:ext>
              </a:extLst>
            </p:cNvPr>
            <p:cNvSpPr/>
            <p:nvPr/>
          </p:nvSpPr>
          <p:spPr>
            <a:xfrm>
              <a:off x="52657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2784;p56">
              <a:extLst>
                <a:ext uri="{FF2B5EF4-FFF2-40B4-BE49-F238E27FC236}">
                  <a16:creationId xmlns:a16="http://schemas.microsoft.com/office/drawing/2014/main" id="{7BD751C7-137D-41CF-AB8E-412137B94FFE}"/>
                </a:ext>
              </a:extLst>
            </p:cNvPr>
            <p:cNvSpPr/>
            <p:nvPr/>
          </p:nvSpPr>
          <p:spPr>
            <a:xfrm>
              <a:off x="526577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2785;p56">
              <a:extLst>
                <a:ext uri="{FF2B5EF4-FFF2-40B4-BE49-F238E27FC236}">
                  <a16:creationId xmlns:a16="http://schemas.microsoft.com/office/drawing/2014/main" id="{2B7F3623-FC3F-4941-A01B-24B91806F953}"/>
                </a:ext>
              </a:extLst>
            </p:cNvPr>
            <p:cNvSpPr/>
            <p:nvPr/>
          </p:nvSpPr>
          <p:spPr>
            <a:xfrm>
              <a:off x="5265775" y="18760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2786;p56">
              <a:extLst>
                <a:ext uri="{FF2B5EF4-FFF2-40B4-BE49-F238E27FC236}">
                  <a16:creationId xmlns:a16="http://schemas.microsoft.com/office/drawing/2014/main" id="{D913C334-649B-41D6-B3C2-9CD2CD5A6EAA}"/>
                </a:ext>
              </a:extLst>
            </p:cNvPr>
            <p:cNvSpPr/>
            <p:nvPr/>
          </p:nvSpPr>
          <p:spPr>
            <a:xfrm>
              <a:off x="526577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74"/>
                  </a:cubicBezTo>
                  <a:cubicBezTo>
                    <a:pt x="0" y="1712"/>
                    <a:pt x="521" y="2138"/>
                    <a:pt x="1067" y="2138"/>
                  </a:cubicBezTo>
                  <a:cubicBezTo>
                    <a:pt x="1328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2787;p56">
              <a:extLst>
                <a:ext uri="{FF2B5EF4-FFF2-40B4-BE49-F238E27FC236}">
                  <a16:creationId xmlns:a16="http://schemas.microsoft.com/office/drawing/2014/main" id="{F10BAD0A-0855-46BC-8204-497CB6D98320}"/>
                </a:ext>
              </a:extLst>
            </p:cNvPr>
            <p:cNvSpPr/>
            <p:nvPr/>
          </p:nvSpPr>
          <p:spPr>
            <a:xfrm>
              <a:off x="5265775" y="20282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1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2788;p56">
              <a:extLst>
                <a:ext uri="{FF2B5EF4-FFF2-40B4-BE49-F238E27FC236}">
                  <a16:creationId xmlns:a16="http://schemas.microsoft.com/office/drawing/2014/main" id="{8868DE7E-AA1F-4B38-BB09-3234CCFACABA}"/>
                </a:ext>
              </a:extLst>
            </p:cNvPr>
            <p:cNvSpPr/>
            <p:nvPr/>
          </p:nvSpPr>
          <p:spPr>
            <a:xfrm>
              <a:off x="52657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2789;p56">
              <a:extLst>
                <a:ext uri="{FF2B5EF4-FFF2-40B4-BE49-F238E27FC236}">
                  <a16:creationId xmlns:a16="http://schemas.microsoft.com/office/drawing/2014/main" id="{40800500-9E07-46C2-A6A2-F1EEBF015D1D}"/>
                </a:ext>
              </a:extLst>
            </p:cNvPr>
            <p:cNvSpPr/>
            <p:nvPr/>
          </p:nvSpPr>
          <p:spPr>
            <a:xfrm>
              <a:off x="526577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2790;p56">
              <a:extLst>
                <a:ext uri="{FF2B5EF4-FFF2-40B4-BE49-F238E27FC236}">
                  <a16:creationId xmlns:a16="http://schemas.microsoft.com/office/drawing/2014/main" id="{0E4C84EC-49E0-4FA7-B6ED-3CF1B36A22C1}"/>
                </a:ext>
              </a:extLst>
            </p:cNvPr>
            <p:cNvSpPr/>
            <p:nvPr/>
          </p:nvSpPr>
          <p:spPr>
            <a:xfrm>
              <a:off x="5265775" y="225692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2791;p56">
              <a:extLst>
                <a:ext uri="{FF2B5EF4-FFF2-40B4-BE49-F238E27FC236}">
                  <a16:creationId xmlns:a16="http://schemas.microsoft.com/office/drawing/2014/main" id="{DFFB6047-E795-4A94-AC21-273D478FCF05}"/>
                </a:ext>
              </a:extLst>
            </p:cNvPr>
            <p:cNvSpPr/>
            <p:nvPr/>
          </p:nvSpPr>
          <p:spPr>
            <a:xfrm>
              <a:off x="5265775" y="23331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2792;p56">
              <a:extLst>
                <a:ext uri="{FF2B5EF4-FFF2-40B4-BE49-F238E27FC236}">
                  <a16:creationId xmlns:a16="http://schemas.microsoft.com/office/drawing/2014/main" id="{F7EAE264-822E-4A35-BA6E-2AE9A10BB622}"/>
                </a:ext>
              </a:extLst>
            </p:cNvPr>
            <p:cNvSpPr/>
            <p:nvPr/>
          </p:nvSpPr>
          <p:spPr>
            <a:xfrm>
              <a:off x="526577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2793;p56">
              <a:extLst>
                <a:ext uri="{FF2B5EF4-FFF2-40B4-BE49-F238E27FC236}">
                  <a16:creationId xmlns:a16="http://schemas.microsoft.com/office/drawing/2014/main" id="{DB59DEBC-F2A9-45BA-A472-9637541038D4}"/>
                </a:ext>
              </a:extLst>
            </p:cNvPr>
            <p:cNvSpPr/>
            <p:nvPr/>
          </p:nvSpPr>
          <p:spPr>
            <a:xfrm>
              <a:off x="5265775" y="24855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2794;p56">
              <a:extLst>
                <a:ext uri="{FF2B5EF4-FFF2-40B4-BE49-F238E27FC236}">
                  <a16:creationId xmlns:a16="http://schemas.microsoft.com/office/drawing/2014/main" id="{9EC58E5B-7C94-4033-A1F3-947564B3E87A}"/>
                </a:ext>
              </a:extLst>
            </p:cNvPr>
            <p:cNvSpPr/>
            <p:nvPr/>
          </p:nvSpPr>
          <p:spPr>
            <a:xfrm>
              <a:off x="526577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2795;p56">
              <a:extLst>
                <a:ext uri="{FF2B5EF4-FFF2-40B4-BE49-F238E27FC236}">
                  <a16:creationId xmlns:a16="http://schemas.microsoft.com/office/drawing/2014/main" id="{45F4F008-9945-4393-9185-B6B31D0FA08E}"/>
                </a:ext>
              </a:extLst>
            </p:cNvPr>
            <p:cNvSpPr/>
            <p:nvPr/>
          </p:nvSpPr>
          <p:spPr>
            <a:xfrm>
              <a:off x="526577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2796;p56">
              <a:extLst>
                <a:ext uri="{FF2B5EF4-FFF2-40B4-BE49-F238E27FC236}">
                  <a16:creationId xmlns:a16="http://schemas.microsoft.com/office/drawing/2014/main" id="{68DF3FD0-C69B-4BB6-9436-45B7ED6E7AA1}"/>
                </a:ext>
              </a:extLst>
            </p:cNvPr>
            <p:cNvSpPr/>
            <p:nvPr/>
          </p:nvSpPr>
          <p:spPr>
            <a:xfrm>
              <a:off x="53419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2797;p56">
              <a:extLst>
                <a:ext uri="{FF2B5EF4-FFF2-40B4-BE49-F238E27FC236}">
                  <a16:creationId xmlns:a16="http://schemas.microsoft.com/office/drawing/2014/main" id="{73BA695E-9BF0-45FF-805D-5AFE712454C7}"/>
                </a:ext>
              </a:extLst>
            </p:cNvPr>
            <p:cNvSpPr/>
            <p:nvPr/>
          </p:nvSpPr>
          <p:spPr>
            <a:xfrm>
              <a:off x="53419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2798;p56">
              <a:extLst>
                <a:ext uri="{FF2B5EF4-FFF2-40B4-BE49-F238E27FC236}">
                  <a16:creationId xmlns:a16="http://schemas.microsoft.com/office/drawing/2014/main" id="{60526CDA-C425-4258-8D7B-53FBB8299E24}"/>
                </a:ext>
              </a:extLst>
            </p:cNvPr>
            <p:cNvSpPr/>
            <p:nvPr/>
          </p:nvSpPr>
          <p:spPr>
            <a:xfrm>
              <a:off x="53419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2799;p56">
              <a:extLst>
                <a:ext uri="{FF2B5EF4-FFF2-40B4-BE49-F238E27FC236}">
                  <a16:creationId xmlns:a16="http://schemas.microsoft.com/office/drawing/2014/main" id="{29CFEF29-0ADD-4983-98B4-27BB6A6EB9A4}"/>
                </a:ext>
              </a:extLst>
            </p:cNvPr>
            <p:cNvSpPr/>
            <p:nvPr/>
          </p:nvSpPr>
          <p:spPr>
            <a:xfrm>
              <a:off x="5341975" y="1571400"/>
              <a:ext cx="62375" cy="53250"/>
            </a:xfrm>
            <a:custGeom>
              <a:avLst/>
              <a:gdLst/>
              <a:ahLst/>
              <a:cxnLst/>
              <a:rect l="l" t="t" r="r" b="b"/>
              <a:pathLst>
                <a:path w="2495" h="2130" extrusionOk="0">
                  <a:moveTo>
                    <a:pt x="1084" y="1"/>
                  </a:moveTo>
                  <a:cubicBezTo>
                    <a:pt x="1080" y="1"/>
                    <a:pt x="1077" y="1"/>
                    <a:pt x="1074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4" y="1149"/>
                    <a:pt x="2020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2800;p56">
              <a:extLst>
                <a:ext uri="{FF2B5EF4-FFF2-40B4-BE49-F238E27FC236}">
                  <a16:creationId xmlns:a16="http://schemas.microsoft.com/office/drawing/2014/main" id="{5822E0CF-BF34-4283-8E6B-4AEE393C0960}"/>
                </a:ext>
              </a:extLst>
            </p:cNvPr>
            <p:cNvSpPr/>
            <p:nvPr/>
          </p:nvSpPr>
          <p:spPr>
            <a:xfrm>
              <a:off x="53419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2801;p56">
              <a:extLst>
                <a:ext uri="{FF2B5EF4-FFF2-40B4-BE49-F238E27FC236}">
                  <a16:creationId xmlns:a16="http://schemas.microsoft.com/office/drawing/2014/main" id="{9CCE40E8-8854-427D-9176-602F8D667573}"/>
                </a:ext>
              </a:extLst>
            </p:cNvPr>
            <p:cNvSpPr/>
            <p:nvPr/>
          </p:nvSpPr>
          <p:spPr>
            <a:xfrm>
              <a:off x="53419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2802;p56">
              <a:extLst>
                <a:ext uri="{FF2B5EF4-FFF2-40B4-BE49-F238E27FC236}">
                  <a16:creationId xmlns:a16="http://schemas.microsoft.com/office/drawing/2014/main" id="{4B601BB5-604F-4388-A07C-F9E6FA2FF6D6}"/>
                </a:ext>
              </a:extLst>
            </p:cNvPr>
            <p:cNvSpPr/>
            <p:nvPr/>
          </p:nvSpPr>
          <p:spPr>
            <a:xfrm>
              <a:off x="53419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2803;p56">
              <a:extLst>
                <a:ext uri="{FF2B5EF4-FFF2-40B4-BE49-F238E27FC236}">
                  <a16:creationId xmlns:a16="http://schemas.microsoft.com/office/drawing/2014/main" id="{679E10F2-8EA9-484D-8951-AAF75CDA3802}"/>
                </a:ext>
              </a:extLst>
            </p:cNvPr>
            <p:cNvSpPr/>
            <p:nvPr/>
          </p:nvSpPr>
          <p:spPr>
            <a:xfrm>
              <a:off x="534197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2804;p56">
              <a:extLst>
                <a:ext uri="{FF2B5EF4-FFF2-40B4-BE49-F238E27FC236}">
                  <a16:creationId xmlns:a16="http://schemas.microsoft.com/office/drawing/2014/main" id="{9FB89902-80E1-4370-8B45-E594C304F2ED}"/>
                </a:ext>
              </a:extLst>
            </p:cNvPr>
            <p:cNvSpPr/>
            <p:nvPr/>
          </p:nvSpPr>
          <p:spPr>
            <a:xfrm>
              <a:off x="53419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2805;p56">
              <a:extLst>
                <a:ext uri="{FF2B5EF4-FFF2-40B4-BE49-F238E27FC236}">
                  <a16:creationId xmlns:a16="http://schemas.microsoft.com/office/drawing/2014/main" id="{9C9BB893-5A26-40C8-A5D5-AF20A93ED9A7}"/>
                </a:ext>
              </a:extLst>
            </p:cNvPr>
            <p:cNvSpPr/>
            <p:nvPr/>
          </p:nvSpPr>
          <p:spPr>
            <a:xfrm>
              <a:off x="53419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2806;p56">
              <a:extLst>
                <a:ext uri="{FF2B5EF4-FFF2-40B4-BE49-F238E27FC236}">
                  <a16:creationId xmlns:a16="http://schemas.microsoft.com/office/drawing/2014/main" id="{22B9F8FF-7568-49CD-8D33-56BD80C45338}"/>
                </a:ext>
              </a:extLst>
            </p:cNvPr>
            <p:cNvSpPr/>
            <p:nvPr/>
          </p:nvSpPr>
          <p:spPr>
            <a:xfrm>
              <a:off x="53419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2807;p56">
              <a:extLst>
                <a:ext uri="{FF2B5EF4-FFF2-40B4-BE49-F238E27FC236}">
                  <a16:creationId xmlns:a16="http://schemas.microsoft.com/office/drawing/2014/main" id="{DB430271-CE7F-435D-85A4-65FADB6CCF33}"/>
                </a:ext>
              </a:extLst>
            </p:cNvPr>
            <p:cNvSpPr/>
            <p:nvPr/>
          </p:nvSpPr>
          <p:spPr>
            <a:xfrm>
              <a:off x="53419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2808;p56">
              <a:extLst>
                <a:ext uri="{FF2B5EF4-FFF2-40B4-BE49-F238E27FC236}">
                  <a16:creationId xmlns:a16="http://schemas.microsoft.com/office/drawing/2014/main" id="{79519769-C6B1-40B9-B1E6-C4F2CDC7F13A}"/>
                </a:ext>
              </a:extLst>
            </p:cNvPr>
            <p:cNvSpPr/>
            <p:nvPr/>
          </p:nvSpPr>
          <p:spPr>
            <a:xfrm>
              <a:off x="53419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2809;p56">
              <a:extLst>
                <a:ext uri="{FF2B5EF4-FFF2-40B4-BE49-F238E27FC236}">
                  <a16:creationId xmlns:a16="http://schemas.microsoft.com/office/drawing/2014/main" id="{5D959A2B-8901-4B10-A30C-6409879E2876}"/>
                </a:ext>
              </a:extLst>
            </p:cNvPr>
            <p:cNvSpPr/>
            <p:nvPr/>
          </p:nvSpPr>
          <p:spPr>
            <a:xfrm>
              <a:off x="53419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2810;p56">
              <a:extLst>
                <a:ext uri="{FF2B5EF4-FFF2-40B4-BE49-F238E27FC236}">
                  <a16:creationId xmlns:a16="http://schemas.microsoft.com/office/drawing/2014/main" id="{07F53CA9-31B0-43CF-BAE5-59E54F132490}"/>
                </a:ext>
              </a:extLst>
            </p:cNvPr>
            <p:cNvSpPr/>
            <p:nvPr/>
          </p:nvSpPr>
          <p:spPr>
            <a:xfrm>
              <a:off x="53419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2811;p56">
              <a:extLst>
                <a:ext uri="{FF2B5EF4-FFF2-40B4-BE49-F238E27FC236}">
                  <a16:creationId xmlns:a16="http://schemas.microsoft.com/office/drawing/2014/main" id="{8BBC87A7-FF6E-4850-8B00-54B3AD63E8F8}"/>
                </a:ext>
              </a:extLst>
            </p:cNvPr>
            <p:cNvSpPr/>
            <p:nvPr/>
          </p:nvSpPr>
          <p:spPr>
            <a:xfrm>
              <a:off x="53419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2812;p56">
              <a:extLst>
                <a:ext uri="{FF2B5EF4-FFF2-40B4-BE49-F238E27FC236}">
                  <a16:creationId xmlns:a16="http://schemas.microsoft.com/office/drawing/2014/main" id="{8CF78D63-725F-41EE-8793-8AD6C3E26977}"/>
                </a:ext>
              </a:extLst>
            </p:cNvPr>
            <p:cNvSpPr/>
            <p:nvPr/>
          </p:nvSpPr>
          <p:spPr>
            <a:xfrm>
              <a:off x="53419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2813;p56">
              <a:extLst>
                <a:ext uri="{FF2B5EF4-FFF2-40B4-BE49-F238E27FC236}">
                  <a16:creationId xmlns:a16="http://schemas.microsoft.com/office/drawing/2014/main" id="{62D8C3D3-7C76-4035-BC22-BC137FAD5AA5}"/>
                </a:ext>
              </a:extLst>
            </p:cNvPr>
            <p:cNvSpPr/>
            <p:nvPr/>
          </p:nvSpPr>
          <p:spPr>
            <a:xfrm>
              <a:off x="54182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2814;p56">
              <a:extLst>
                <a:ext uri="{FF2B5EF4-FFF2-40B4-BE49-F238E27FC236}">
                  <a16:creationId xmlns:a16="http://schemas.microsoft.com/office/drawing/2014/main" id="{91BCF4C1-E5E4-4983-B5D1-EB75A94065E3}"/>
                </a:ext>
              </a:extLst>
            </p:cNvPr>
            <p:cNvSpPr/>
            <p:nvPr/>
          </p:nvSpPr>
          <p:spPr>
            <a:xfrm>
              <a:off x="54182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2815;p56">
              <a:extLst>
                <a:ext uri="{FF2B5EF4-FFF2-40B4-BE49-F238E27FC236}">
                  <a16:creationId xmlns:a16="http://schemas.microsoft.com/office/drawing/2014/main" id="{D45AE0C8-7882-4FC0-96F7-09C37D45B8D4}"/>
                </a:ext>
              </a:extLst>
            </p:cNvPr>
            <p:cNvSpPr/>
            <p:nvPr/>
          </p:nvSpPr>
          <p:spPr>
            <a:xfrm>
              <a:off x="54182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2816;p56">
              <a:extLst>
                <a:ext uri="{FF2B5EF4-FFF2-40B4-BE49-F238E27FC236}">
                  <a16:creationId xmlns:a16="http://schemas.microsoft.com/office/drawing/2014/main" id="{E289209C-5EC8-4CFA-9B86-1110A668CB10}"/>
                </a:ext>
              </a:extLst>
            </p:cNvPr>
            <p:cNvSpPr/>
            <p:nvPr/>
          </p:nvSpPr>
          <p:spPr>
            <a:xfrm>
              <a:off x="54182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2817;p56">
              <a:extLst>
                <a:ext uri="{FF2B5EF4-FFF2-40B4-BE49-F238E27FC236}">
                  <a16:creationId xmlns:a16="http://schemas.microsoft.com/office/drawing/2014/main" id="{35E65455-C5AC-4864-AE13-7D0AE0C60693}"/>
                </a:ext>
              </a:extLst>
            </p:cNvPr>
            <p:cNvSpPr/>
            <p:nvPr/>
          </p:nvSpPr>
          <p:spPr>
            <a:xfrm>
              <a:off x="54182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2818;p56">
              <a:extLst>
                <a:ext uri="{FF2B5EF4-FFF2-40B4-BE49-F238E27FC236}">
                  <a16:creationId xmlns:a16="http://schemas.microsoft.com/office/drawing/2014/main" id="{D500A489-E255-468F-AAB6-F809B171B8A2}"/>
                </a:ext>
              </a:extLst>
            </p:cNvPr>
            <p:cNvSpPr/>
            <p:nvPr/>
          </p:nvSpPr>
          <p:spPr>
            <a:xfrm>
              <a:off x="54182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2819;p56">
              <a:extLst>
                <a:ext uri="{FF2B5EF4-FFF2-40B4-BE49-F238E27FC236}">
                  <a16:creationId xmlns:a16="http://schemas.microsoft.com/office/drawing/2014/main" id="{7CEAEBDF-45D9-4696-AD34-71ADBCDA3A5D}"/>
                </a:ext>
              </a:extLst>
            </p:cNvPr>
            <p:cNvSpPr/>
            <p:nvPr/>
          </p:nvSpPr>
          <p:spPr>
            <a:xfrm>
              <a:off x="54182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2820;p56">
              <a:extLst>
                <a:ext uri="{FF2B5EF4-FFF2-40B4-BE49-F238E27FC236}">
                  <a16:creationId xmlns:a16="http://schemas.microsoft.com/office/drawing/2014/main" id="{753E4944-728F-4270-BDDE-9BB9AE27C865}"/>
                </a:ext>
              </a:extLst>
            </p:cNvPr>
            <p:cNvSpPr/>
            <p:nvPr/>
          </p:nvSpPr>
          <p:spPr>
            <a:xfrm>
              <a:off x="541820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2821;p56">
              <a:extLst>
                <a:ext uri="{FF2B5EF4-FFF2-40B4-BE49-F238E27FC236}">
                  <a16:creationId xmlns:a16="http://schemas.microsoft.com/office/drawing/2014/main" id="{814DC5EE-089E-46C8-A110-EE5DC7997646}"/>
                </a:ext>
              </a:extLst>
            </p:cNvPr>
            <p:cNvSpPr/>
            <p:nvPr/>
          </p:nvSpPr>
          <p:spPr>
            <a:xfrm>
              <a:off x="54182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2822;p56">
              <a:extLst>
                <a:ext uri="{FF2B5EF4-FFF2-40B4-BE49-F238E27FC236}">
                  <a16:creationId xmlns:a16="http://schemas.microsoft.com/office/drawing/2014/main" id="{D993B4A5-7F0B-47F9-8966-ABB606D199AC}"/>
                </a:ext>
              </a:extLst>
            </p:cNvPr>
            <p:cNvSpPr/>
            <p:nvPr/>
          </p:nvSpPr>
          <p:spPr>
            <a:xfrm>
              <a:off x="54182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2823;p56">
              <a:extLst>
                <a:ext uri="{FF2B5EF4-FFF2-40B4-BE49-F238E27FC236}">
                  <a16:creationId xmlns:a16="http://schemas.microsoft.com/office/drawing/2014/main" id="{43222803-F7BC-4557-BE9A-23A21C660A49}"/>
                </a:ext>
              </a:extLst>
            </p:cNvPr>
            <p:cNvSpPr/>
            <p:nvPr/>
          </p:nvSpPr>
          <p:spPr>
            <a:xfrm>
              <a:off x="54182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2824;p56">
              <a:extLst>
                <a:ext uri="{FF2B5EF4-FFF2-40B4-BE49-F238E27FC236}">
                  <a16:creationId xmlns:a16="http://schemas.microsoft.com/office/drawing/2014/main" id="{F195793C-D1C4-4DDC-81EB-39102A94BE06}"/>
                </a:ext>
              </a:extLst>
            </p:cNvPr>
            <p:cNvSpPr/>
            <p:nvPr/>
          </p:nvSpPr>
          <p:spPr>
            <a:xfrm>
              <a:off x="54182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2825;p56">
              <a:extLst>
                <a:ext uri="{FF2B5EF4-FFF2-40B4-BE49-F238E27FC236}">
                  <a16:creationId xmlns:a16="http://schemas.microsoft.com/office/drawing/2014/main" id="{DD705ECB-B4CD-4CA8-B11D-76B8D4945CC4}"/>
                </a:ext>
              </a:extLst>
            </p:cNvPr>
            <p:cNvSpPr/>
            <p:nvPr/>
          </p:nvSpPr>
          <p:spPr>
            <a:xfrm>
              <a:off x="541820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2826;p56">
              <a:extLst>
                <a:ext uri="{FF2B5EF4-FFF2-40B4-BE49-F238E27FC236}">
                  <a16:creationId xmlns:a16="http://schemas.microsoft.com/office/drawing/2014/main" id="{5EFB8666-D452-4CA9-9EB6-878868BCE2EA}"/>
                </a:ext>
              </a:extLst>
            </p:cNvPr>
            <p:cNvSpPr/>
            <p:nvPr/>
          </p:nvSpPr>
          <p:spPr>
            <a:xfrm>
              <a:off x="54182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2827;p56">
              <a:extLst>
                <a:ext uri="{FF2B5EF4-FFF2-40B4-BE49-F238E27FC236}">
                  <a16:creationId xmlns:a16="http://schemas.microsoft.com/office/drawing/2014/main" id="{974DE67B-4E2D-4DE1-A2A7-33ACF0E16E26}"/>
                </a:ext>
              </a:extLst>
            </p:cNvPr>
            <p:cNvSpPr/>
            <p:nvPr/>
          </p:nvSpPr>
          <p:spPr>
            <a:xfrm>
              <a:off x="541820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2828;p56">
              <a:extLst>
                <a:ext uri="{FF2B5EF4-FFF2-40B4-BE49-F238E27FC236}">
                  <a16:creationId xmlns:a16="http://schemas.microsoft.com/office/drawing/2014/main" id="{97838732-2D36-4ECC-889C-5F3143A6DAF0}"/>
                </a:ext>
              </a:extLst>
            </p:cNvPr>
            <p:cNvSpPr/>
            <p:nvPr/>
          </p:nvSpPr>
          <p:spPr>
            <a:xfrm>
              <a:off x="541820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2829;p56">
              <a:extLst>
                <a:ext uri="{FF2B5EF4-FFF2-40B4-BE49-F238E27FC236}">
                  <a16:creationId xmlns:a16="http://schemas.microsoft.com/office/drawing/2014/main" id="{44900629-C1CF-40EF-916D-2C2209297DE9}"/>
                </a:ext>
              </a:extLst>
            </p:cNvPr>
            <p:cNvSpPr/>
            <p:nvPr/>
          </p:nvSpPr>
          <p:spPr>
            <a:xfrm>
              <a:off x="541820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2830;p56">
              <a:extLst>
                <a:ext uri="{FF2B5EF4-FFF2-40B4-BE49-F238E27FC236}">
                  <a16:creationId xmlns:a16="http://schemas.microsoft.com/office/drawing/2014/main" id="{7AD7EE0A-A122-4B68-8F18-B42AD84A0516}"/>
                </a:ext>
              </a:extLst>
            </p:cNvPr>
            <p:cNvSpPr/>
            <p:nvPr/>
          </p:nvSpPr>
          <p:spPr>
            <a:xfrm>
              <a:off x="541820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2831;p56">
              <a:extLst>
                <a:ext uri="{FF2B5EF4-FFF2-40B4-BE49-F238E27FC236}">
                  <a16:creationId xmlns:a16="http://schemas.microsoft.com/office/drawing/2014/main" id="{AE766C67-3CEB-435E-8D66-CD07331BE792}"/>
                </a:ext>
              </a:extLst>
            </p:cNvPr>
            <p:cNvSpPr/>
            <p:nvPr/>
          </p:nvSpPr>
          <p:spPr>
            <a:xfrm>
              <a:off x="549440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2832;p56">
              <a:extLst>
                <a:ext uri="{FF2B5EF4-FFF2-40B4-BE49-F238E27FC236}">
                  <a16:creationId xmlns:a16="http://schemas.microsoft.com/office/drawing/2014/main" id="{4B440BF8-0536-4F84-9F44-DDAF3638A66A}"/>
                </a:ext>
              </a:extLst>
            </p:cNvPr>
            <p:cNvSpPr/>
            <p:nvPr/>
          </p:nvSpPr>
          <p:spPr>
            <a:xfrm>
              <a:off x="54944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2833;p56">
              <a:extLst>
                <a:ext uri="{FF2B5EF4-FFF2-40B4-BE49-F238E27FC236}">
                  <a16:creationId xmlns:a16="http://schemas.microsoft.com/office/drawing/2014/main" id="{8CF4698B-5984-48F2-ACB7-FE734DCAA827}"/>
                </a:ext>
              </a:extLst>
            </p:cNvPr>
            <p:cNvSpPr/>
            <p:nvPr/>
          </p:nvSpPr>
          <p:spPr>
            <a:xfrm>
              <a:off x="54944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2834;p56">
              <a:extLst>
                <a:ext uri="{FF2B5EF4-FFF2-40B4-BE49-F238E27FC236}">
                  <a16:creationId xmlns:a16="http://schemas.microsoft.com/office/drawing/2014/main" id="{4FBAC25E-97B7-44E4-9B81-C19D31B58FE2}"/>
                </a:ext>
              </a:extLst>
            </p:cNvPr>
            <p:cNvSpPr/>
            <p:nvPr/>
          </p:nvSpPr>
          <p:spPr>
            <a:xfrm>
              <a:off x="54944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2835;p56">
              <a:extLst>
                <a:ext uri="{FF2B5EF4-FFF2-40B4-BE49-F238E27FC236}">
                  <a16:creationId xmlns:a16="http://schemas.microsoft.com/office/drawing/2014/main" id="{621FE585-C8A8-44F8-84EC-B8DCC5D4D20E}"/>
                </a:ext>
              </a:extLst>
            </p:cNvPr>
            <p:cNvSpPr/>
            <p:nvPr/>
          </p:nvSpPr>
          <p:spPr>
            <a:xfrm>
              <a:off x="54944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2836;p56">
              <a:extLst>
                <a:ext uri="{FF2B5EF4-FFF2-40B4-BE49-F238E27FC236}">
                  <a16:creationId xmlns:a16="http://schemas.microsoft.com/office/drawing/2014/main" id="{E0B9D52B-B531-4BA8-B4F3-485F92F0AC7E}"/>
                </a:ext>
              </a:extLst>
            </p:cNvPr>
            <p:cNvSpPr/>
            <p:nvPr/>
          </p:nvSpPr>
          <p:spPr>
            <a:xfrm>
              <a:off x="63323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2837;p56">
              <a:extLst>
                <a:ext uri="{FF2B5EF4-FFF2-40B4-BE49-F238E27FC236}">
                  <a16:creationId xmlns:a16="http://schemas.microsoft.com/office/drawing/2014/main" id="{B21F9803-23E3-418F-9511-F6340AADD4D8}"/>
                </a:ext>
              </a:extLst>
            </p:cNvPr>
            <p:cNvSpPr/>
            <p:nvPr/>
          </p:nvSpPr>
          <p:spPr>
            <a:xfrm>
              <a:off x="63323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2838;p56">
              <a:extLst>
                <a:ext uri="{FF2B5EF4-FFF2-40B4-BE49-F238E27FC236}">
                  <a16:creationId xmlns:a16="http://schemas.microsoft.com/office/drawing/2014/main" id="{C32AD683-7F26-4858-9706-B0002F6F88B8}"/>
                </a:ext>
              </a:extLst>
            </p:cNvPr>
            <p:cNvSpPr/>
            <p:nvPr/>
          </p:nvSpPr>
          <p:spPr>
            <a:xfrm>
              <a:off x="64083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2839;p56">
              <a:extLst>
                <a:ext uri="{FF2B5EF4-FFF2-40B4-BE49-F238E27FC236}">
                  <a16:creationId xmlns:a16="http://schemas.microsoft.com/office/drawing/2014/main" id="{C6E37F14-406E-4AD7-AB55-A38CFCB5666A}"/>
                </a:ext>
              </a:extLst>
            </p:cNvPr>
            <p:cNvSpPr/>
            <p:nvPr/>
          </p:nvSpPr>
          <p:spPr>
            <a:xfrm>
              <a:off x="640835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2840;p56">
              <a:extLst>
                <a:ext uri="{FF2B5EF4-FFF2-40B4-BE49-F238E27FC236}">
                  <a16:creationId xmlns:a16="http://schemas.microsoft.com/office/drawing/2014/main" id="{C2805BE7-4EF8-4799-98D8-3E1A5127465B}"/>
                </a:ext>
              </a:extLst>
            </p:cNvPr>
            <p:cNvSpPr/>
            <p:nvPr/>
          </p:nvSpPr>
          <p:spPr>
            <a:xfrm>
              <a:off x="64845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2841;p56">
              <a:extLst>
                <a:ext uri="{FF2B5EF4-FFF2-40B4-BE49-F238E27FC236}">
                  <a16:creationId xmlns:a16="http://schemas.microsoft.com/office/drawing/2014/main" id="{B220E348-4C8F-4D55-A427-A95726444FD1}"/>
                </a:ext>
              </a:extLst>
            </p:cNvPr>
            <p:cNvSpPr/>
            <p:nvPr/>
          </p:nvSpPr>
          <p:spPr>
            <a:xfrm>
              <a:off x="64845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2842;p56">
              <a:extLst>
                <a:ext uri="{FF2B5EF4-FFF2-40B4-BE49-F238E27FC236}">
                  <a16:creationId xmlns:a16="http://schemas.microsoft.com/office/drawing/2014/main" id="{82A6B8E8-34C6-42F7-8405-1170CC6FD4B4}"/>
                </a:ext>
              </a:extLst>
            </p:cNvPr>
            <p:cNvSpPr/>
            <p:nvPr/>
          </p:nvSpPr>
          <p:spPr>
            <a:xfrm>
              <a:off x="64845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2843;p56">
              <a:extLst>
                <a:ext uri="{FF2B5EF4-FFF2-40B4-BE49-F238E27FC236}">
                  <a16:creationId xmlns:a16="http://schemas.microsoft.com/office/drawing/2014/main" id="{443EA732-76F2-4297-B5AF-4FD2E8AA37AE}"/>
                </a:ext>
              </a:extLst>
            </p:cNvPr>
            <p:cNvSpPr/>
            <p:nvPr/>
          </p:nvSpPr>
          <p:spPr>
            <a:xfrm>
              <a:off x="65608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2844;p56">
              <a:extLst>
                <a:ext uri="{FF2B5EF4-FFF2-40B4-BE49-F238E27FC236}">
                  <a16:creationId xmlns:a16="http://schemas.microsoft.com/office/drawing/2014/main" id="{575489D5-D4AB-4366-B56C-813F5EC452FF}"/>
                </a:ext>
              </a:extLst>
            </p:cNvPr>
            <p:cNvSpPr/>
            <p:nvPr/>
          </p:nvSpPr>
          <p:spPr>
            <a:xfrm>
              <a:off x="65608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2845;p56">
              <a:extLst>
                <a:ext uri="{FF2B5EF4-FFF2-40B4-BE49-F238E27FC236}">
                  <a16:creationId xmlns:a16="http://schemas.microsoft.com/office/drawing/2014/main" id="{4378907C-40EB-4460-AC61-5A8912812FC0}"/>
                </a:ext>
              </a:extLst>
            </p:cNvPr>
            <p:cNvSpPr/>
            <p:nvPr/>
          </p:nvSpPr>
          <p:spPr>
            <a:xfrm>
              <a:off x="66370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2846;p56">
              <a:extLst>
                <a:ext uri="{FF2B5EF4-FFF2-40B4-BE49-F238E27FC236}">
                  <a16:creationId xmlns:a16="http://schemas.microsoft.com/office/drawing/2014/main" id="{E80173E7-2FD1-4F76-9A93-39EB13B74244}"/>
                </a:ext>
              </a:extLst>
            </p:cNvPr>
            <p:cNvSpPr/>
            <p:nvPr/>
          </p:nvSpPr>
          <p:spPr>
            <a:xfrm>
              <a:off x="70940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2847;p56">
              <a:extLst>
                <a:ext uri="{FF2B5EF4-FFF2-40B4-BE49-F238E27FC236}">
                  <a16:creationId xmlns:a16="http://schemas.microsoft.com/office/drawing/2014/main" id="{C6142FE9-8475-4843-B6F3-2D8A2FD3A71C}"/>
                </a:ext>
              </a:extLst>
            </p:cNvPr>
            <p:cNvSpPr/>
            <p:nvPr/>
          </p:nvSpPr>
          <p:spPr>
            <a:xfrm>
              <a:off x="67132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2848;p56">
              <a:extLst>
                <a:ext uri="{FF2B5EF4-FFF2-40B4-BE49-F238E27FC236}">
                  <a16:creationId xmlns:a16="http://schemas.microsoft.com/office/drawing/2014/main" id="{4BB9E248-A3A8-42FE-80CD-A93CDB6112EA}"/>
                </a:ext>
              </a:extLst>
            </p:cNvPr>
            <p:cNvSpPr/>
            <p:nvPr/>
          </p:nvSpPr>
          <p:spPr>
            <a:xfrm>
              <a:off x="678922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2849;p56">
              <a:extLst>
                <a:ext uri="{FF2B5EF4-FFF2-40B4-BE49-F238E27FC236}">
                  <a16:creationId xmlns:a16="http://schemas.microsoft.com/office/drawing/2014/main" id="{BC93EFC5-5C5A-4CF5-973F-4F1F378F8EAD}"/>
                </a:ext>
              </a:extLst>
            </p:cNvPr>
            <p:cNvSpPr/>
            <p:nvPr/>
          </p:nvSpPr>
          <p:spPr>
            <a:xfrm>
              <a:off x="68656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2850;p56">
              <a:extLst>
                <a:ext uri="{FF2B5EF4-FFF2-40B4-BE49-F238E27FC236}">
                  <a16:creationId xmlns:a16="http://schemas.microsoft.com/office/drawing/2014/main" id="{F522CD95-7804-4DDE-8EFA-D74629F2B10F}"/>
                </a:ext>
              </a:extLst>
            </p:cNvPr>
            <p:cNvSpPr/>
            <p:nvPr/>
          </p:nvSpPr>
          <p:spPr>
            <a:xfrm>
              <a:off x="7017875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2851;p56">
              <a:extLst>
                <a:ext uri="{FF2B5EF4-FFF2-40B4-BE49-F238E27FC236}">
                  <a16:creationId xmlns:a16="http://schemas.microsoft.com/office/drawing/2014/main" id="{AB3CBFCF-02D9-47DF-AE27-3DA09523A33E}"/>
                </a:ext>
              </a:extLst>
            </p:cNvPr>
            <p:cNvSpPr/>
            <p:nvPr/>
          </p:nvSpPr>
          <p:spPr>
            <a:xfrm>
              <a:off x="69418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2852;p56">
              <a:extLst>
                <a:ext uri="{FF2B5EF4-FFF2-40B4-BE49-F238E27FC236}">
                  <a16:creationId xmlns:a16="http://schemas.microsoft.com/office/drawing/2014/main" id="{C906131C-02EB-4436-B6B8-D8DD78C9BA5C}"/>
                </a:ext>
              </a:extLst>
            </p:cNvPr>
            <p:cNvSpPr/>
            <p:nvPr/>
          </p:nvSpPr>
          <p:spPr>
            <a:xfrm>
              <a:off x="68656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2853;p56">
              <a:extLst>
                <a:ext uri="{FF2B5EF4-FFF2-40B4-BE49-F238E27FC236}">
                  <a16:creationId xmlns:a16="http://schemas.microsoft.com/office/drawing/2014/main" id="{B3B2CA20-F0EC-44BC-B8C8-7042BA63F1B5}"/>
                </a:ext>
              </a:extLst>
            </p:cNvPr>
            <p:cNvSpPr/>
            <p:nvPr/>
          </p:nvSpPr>
          <p:spPr>
            <a:xfrm>
              <a:off x="678922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2854;p56">
              <a:extLst>
                <a:ext uri="{FF2B5EF4-FFF2-40B4-BE49-F238E27FC236}">
                  <a16:creationId xmlns:a16="http://schemas.microsoft.com/office/drawing/2014/main" id="{691D5107-ABA2-4FE3-85BA-014E2032B5C8}"/>
                </a:ext>
              </a:extLst>
            </p:cNvPr>
            <p:cNvSpPr/>
            <p:nvPr/>
          </p:nvSpPr>
          <p:spPr>
            <a:xfrm>
              <a:off x="67132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2855;p56">
              <a:extLst>
                <a:ext uri="{FF2B5EF4-FFF2-40B4-BE49-F238E27FC236}">
                  <a16:creationId xmlns:a16="http://schemas.microsoft.com/office/drawing/2014/main" id="{693C69AE-CE04-4D2A-A207-2B18363887BC}"/>
                </a:ext>
              </a:extLst>
            </p:cNvPr>
            <p:cNvSpPr/>
            <p:nvPr/>
          </p:nvSpPr>
          <p:spPr>
            <a:xfrm>
              <a:off x="66370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2856;p56">
              <a:extLst>
                <a:ext uri="{FF2B5EF4-FFF2-40B4-BE49-F238E27FC236}">
                  <a16:creationId xmlns:a16="http://schemas.microsoft.com/office/drawing/2014/main" id="{71D59AC4-46E7-41FB-956E-D26DBF2504F7}"/>
                </a:ext>
              </a:extLst>
            </p:cNvPr>
            <p:cNvSpPr/>
            <p:nvPr/>
          </p:nvSpPr>
          <p:spPr>
            <a:xfrm>
              <a:off x="66370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2857;p56">
              <a:extLst>
                <a:ext uri="{FF2B5EF4-FFF2-40B4-BE49-F238E27FC236}">
                  <a16:creationId xmlns:a16="http://schemas.microsoft.com/office/drawing/2014/main" id="{50F6985F-52FA-460E-B9C4-F72AD8E25824}"/>
                </a:ext>
              </a:extLst>
            </p:cNvPr>
            <p:cNvSpPr/>
            <p:nvPr/>
          </p:nvSpPr>
          <p:spPr>
            <a:xfrm>
              <a:off x="65608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2858;p56">
              <a:extLst>
                <a:ext uri="{FF2B5EF4-FFF2-40B4-BE49-F238E27FC236}">
                  <a16:creationId xmlns:a16="http://schemas.microsoft.com/office/drawing/2014/main" id="{2A8934C0-FE5C-4100-A9A8-C54A082ED194}"/>
                </a:ext>
              </a:extLst>
            </p:cNvPr>
            <p:cNvSpPr/>
            <p:nvPr/>
          </p:nvSpPr>
          <p:spPr>
            <a:xfrm>
              <a:off x="64845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2859;p56">
              <a:extLst>
                <a:ext uri="{FF2B5EF4-FFF2-40B4-BE49-F238E27FC236}">
                  <a16:creationId xmlns:a16="http://schemas.microsoft.com/office/drawing/2014/main" id="{6E7645E9-E2A0-4EBD-814C-BBFE19ECB52D}"/>
                </a:ext>
              </a:extLst>
            </p:cNvPr>
            <p:cNvSpPr/>
            <p:nvPr/>
          </p:nvSpPr>
          <p:spPr>
            <a:xfrm>
              <a:off x="64083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2860;p56">
              <a:extLst>
                <a:ext uri="{FF2B5EF4-FFF2-40B4-BE49-F238E27FC236}">
                  <a16:creationId xmlns:a16="http://schemas.microsoft.com/office/drawing/2014/main" id="{E453C3CB-FA4A-4E10-BDD7-8DED570057BB}"/>
                </a:ext>
              </a:extLst>
            </p:cNvPr>
            <p:cNvSpPr/>
            <p:nvPr/>
          </p:nvSpPr>
          <p:spPr>
            <a:xfrm>
              <a:off x="63323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2861;p56">
              <a:extLst>
                <a:ext uri="{FF2B5EF4-FFF2-40B4-BE49-F238E27FC236}">
                  <a16:creationId xmlns:a16="http://schemas.microsoft.com/office/drawing/2014/main" id="{D26A99DA-CD4B-41DB-B688-B7437D34B783}"/>
                </a:ext>
              </a:extLst>
            </p:cNvPr>
            <p:cNvSpPr/>
            <p:nvPr/>
          </p:nvSpPr>
          <p:spPr>
            <a:xfrm>
              <a:off x="58752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2862;p56">
              <a:extLst>
                <a:ext uri="{FF2B5EF4-FFF2-40B4-BE49-F238E27FC236}">
                  <a16:creationId xmlns:a16="http://schemas.microsoft.com/office/drawing/2014/main" id="{AAE17E07-1893-4F09-91B4-50C47D683A30}"/>
                </a:ext>
              </a:extLst>
            </p:cNvPr>
            <p:cNvSpPr/>
            <p:nvPr/>
          </p:nvSpPr>
          <p:spPr>
            <a:xfrm>
              <a:off x="58752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2863;p56">
              <a:extLst>
                <a:ext uri="{FF2B5EF4-FFF2-40B4-BE49-F238E27FC236}">
                  <a16:creationId xmlns:a16="http://schemas.microsoft.com/office/drawing/2014/main" id="{2B00AB95-D20A-400E-B873-65EA57846BB3}"/>
                </a:ext>
              </a:extLst>
            </p:cNvPr>
            <p:cNvSpPr/>
            <p:nvPr/>
          </p:nvSpPr>
          <p:spPr>
            <a:xfrm>
              <a:off x="59514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2864;p56">
              <a:extLst>
                <a:ext uri="{FF2B5EF4-FFF2-40B4-BE49-F238E27FC236}">
                  <a16:creationId xmlns:a16="http://schemas.microsoft.com/office/drawing/2014/main" id="{D762B56D-AF84-4145-947A-6D9ABDBD22A3}"/>
                </a:ext>
              </a:extLst>
            </p:cNvPr>
            <p:cNvSpPr/>
            <p:nvPr/>
          </p:nvSpPr>
          <p:spPr>
            <a:xfrm>
              <a:off x="59514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2865;p56">
              <a:extLst>
                <a:ext uri="{FF2B5EF4-FFF2-40B4-BE49-F238E27FC236}">
                  <a16:creationId xmlns:a16="http://schemas.microsoft.com/office/drawing/2014/main" id="{BC13037D-C66A-4856-BA72-9BC582D41BE8}"/>
                </a:ext>
              </a:extLst>
            </p:cNvPr>
            <p:cNvSpPr/>
            <p:nvPr/>
          </p:nvSpPr>
          <p:spPr>
            <a:xfrm>
              <a:off x="59514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2866;p56">
              <a:extLst>
                <a:ext uri="{FF2B5EF4-FFF2-40B4-BE49-F238E27FC236}">
                  <a16:creationId xmlns:a16="http://schemas.microsoft.com/office/drawing/2014/main" id="{D3792C44-7DE2-41FB-9400-8C319D05FD43}"/>
                </a:ext>
              </a:extLst>
            </p:cNvPr>
            <p:cNvSpPr/>
            <p:nvPr/>
          </p:nvSpPr>
          <p:spPr>
            <a:xfrm>
              <a:off x="59514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2867;p56">
              <a:extLst>
                <a:ext uri="{FF2B5EF4-FFF2-40B4-BE49-F238E27FC236}">
                  <a16:creationId xmlns:a16="http://schemas.microsoft.com/office/drawing/2014/main" id="{F2F4CF45-82CE-42A1-8D33-5FA83A38E5FE}"/>
                </a:ext>
              </a:extLst>
            </p:cNvPr>
            <p:cNvSpPr/>
            <p:nvPr/>
          </p:nvSpPr>
          <p:spPr>
            <a:xfrm>
              <a:off x="59514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2868;p56">
              <a:extLst>
                <a:ext uri="{FF2B5EF4-FFF2-40B4-BE49-F238E27FC236}">
                  <a16:creationId xmlns:a16="http://schemas.microsoft.com/office/drawing/2014/main" id="{1684E9B1-2989-4ED7-82FF-B20B49C4FE42}"/>
                </a:ext>
              </a:extLst>
            </p:cNvPr>
            <p:cNvSpPr/>
            <p:nvPr/>
          </p:nvSpPr>
          <p:spPr>
            <a:xfrm>
              <a:off x="59514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2869;p56">
              <a:extLst>
                <a:ext uri="{FF2B5EF4-FFF2-40B4-BE49-F238E27FC236}">
                  <a16:creationId xmlns:a16="http://schemas.microsoft.com/office/drawing/2014/main" id="{73121EBF-790B-441F-A034-5A18622A076E}"/>
                </a:ext>
              </a:extLst>
            </p:cNvPr>
            <p:cNvSpPr/>
            <p:nvPr/>
          </p:nvSpPr>
          <p:spPr>
            <a:xfrm>
              <a:off x="595147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2870;p56">
              <a:extLst>
                <a:ext uri="{FF2B5EF4-FFF2-40B4-BE49-F238E27FC236}">
                  <a16:creationId xmlns:a16="http://schemas.microsoft.com/office/drawing/2014/main" id="{5900A515-6EFF-4DE0-BCD0-F697D310F715}"/>
                </a:ext>
              </a:extLst>
            </p:cNvPr>
            <p:cNvSpPr/>
            <p:nvPr/>
          </p:nvSpPr>
          <p:spPr>
            <a:xfrm>
              <a:off x="59514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2871;p56">
              <a:extLst>
                <a:ext uri="{FF2B5EF4-FFF2-40B4-BE49-F238E27FC236}">
                  <a16:creationId xmlns:a16="http://schemas.microsoft.com/office/drawing/2014/main" id="{84D9B4A5-2F4A-4B9D-BD39-238AFB6D01A6}"/>
                </a:ext>
              </a:extLst>
            </p:cNvPr>
            <p:cNvSpPr/>
            <p:nvPr/>
          </p:nvSpPr>
          <p:spPr>
            <a:xfrm>
              <a:off x="59514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2872;p56">
              <a:extLst>
                <a:ext uri="{FF2B5EF4-FFF2-40B4-BE49-F238E27FC236}">
                  <a16:creationId xmlns:a16="http://schemas.microsoft.com/office/drawing/2014/main" id="{95153E52-9254-4EF5-93DE-61CA8BE94ACB}"/>
                </a:ext>
              </a:extLst>
            </p:cNvPr>
            <p:cNvSpPr/>
            <p:nvPr/>
          </p:nvSpPr>
          <p:spPr>
            <a:xfrm>
              <a:off x="60275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2873;p56">
              <a:extLst>
                <a:ext uri="{FF2B5EF4-FFF2-40B4-BE49-F238E27FC236}">
                  <a16:creationId xmlns:a16="http://schemas.microsoft.com/office/drawing/2014/main" id="{4FE02130-92A1-4B65-B3B6-E54B06E791EE}"/>
                </a:ext>
              </a:extLst>
            </p:cNvPr>
            <p:cNvSpPr/>
            <p:nvPr/>
          </p:nvSpPr>
          <p:spPr>
            <a:xfrm>
              <a:off x="60275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2874;p56">
              <a:extLst>
                <a:ext uri="{FF2B5EF4-FFF2-40B4-BE49-F238E27FC236}">
                  <a16:creationId xmlns:a16="http://schemas.microsoft.com/office/drawing/2014/main" id="{86E10092-B9C6-402B-B91B-2EBF64269F17}"/>
                </a:ext>
              </a:extLst>
            </p:cNvPr>
            <p:cNvSpPr/>
            <p:nvPr/>
          </p:nvSpPr>
          <p:spPr>
            <a:xfrm>
              <a:off x="60275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2875;p56">
              <a:extLst>
                <a:ext uri="{FF2B5EF4-FFF2-40B4-BE49-F238E27FC236}">
                  <a16:creationId xmlns:a16="http://schemas.microsoft.com/office/drawing/2014/main" id="{9514207F-3DBE-4246-8B22-E3C4CD1D3156}"/>
                </a:ext>
              </a:extLst>
            </p:cNvPr>
            <p:cNvSpPr/>
            <p:nvPr/>
          </p:nvSpPr>
          <p:spPr>
            <a:xfrm>
              <a:off x="60275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2876;p56">
              <a:extLst>
                <a:ext uri="{FF2B5EF4-FFF2-40B4-BE49-F238E27FC236}">
                  <a16:creationId xmlns:a16="http://schemas.microsoft.com/office/drawing/2014/main" id="{27D39E94-3E1B-402A-80E0-6AF70A9FDE5E}"/>
                </a:ext>
              </a:extLst>
            </p:cNvPr>
            <p:cNvSpPr/>
            <p:nvPr/>
          </p:nvSpPr>
          <p:spPr>
            <a:xfrm>
              <a:off x="60275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2877;p56">
              <a:extLst>
                <a:ext uri="{FF2B5EF4-FFF2-40B4-BE49-F238E27FC236}">
                  <a16:creationId xmlns:a16="http://schemas.microsoft.com/office/drawing/2014/main" id="{4B5C4AEB-5B8B-4CAA-964F-CD0295B6045B}"/>
                </a:ext>
              </a:extLst>
            </p:cNvPr>
            <p:cNvSpPr/>
            <p:nvPr/>
          </p:nvSpPr>
          <p:spPr>
            <a:xfrm>
              <a:off x="60275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2878;p56">
              <a:extLst>
                <a:ext uri="{FF2B5EF4-FFF2-40B4-BE49-F238E27FC236}">
                  <a16:creationId xmlns:a16="http://schemas.microsoft.com/office/drawing/2014/main" id="{DFAD963A-BB31-47FA-8724-E4B19DE0D252}"/>
                </a:ext>
              </a:extLst>
            </p:cNvPr>
            <p:cNvSpPr/>
            <p:nvPr/>
          </p:nvSpPr>
          <p:spPr>
            <a:xfrm>
              <a:off x="6027500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2879;p56">
              <a:extLst>
                <a:ext uri="{FF2B5EF4-FFF2-40B4-BE49-F238E27FC236}">
                  <a16:creationId xmlns:a16="http://schemas.microsoft.com/office/drawing/2014/main" id="{00540CFE-1EDA-4CC9-8489-34478BBEC09E}"/>
                </a:ext>
              </a:extLst>
            </p:cNvPr>
            <p:cNvSpPr/>
            <p:nvPr/>
          </p:nvSpPr>
          <p:spPr>
            <a:xfrm>
              <a:off x="60275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9" y="481"/>
                    <a:pt x="0" y="1074"/>
                  </a:cubicBezTo>
                  <a:cubicBezTo>
                    <a:pt x="0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2880;p56">
              <a:extLst>
                <a:ext uri="{FF2B5EF4-FFF2-40B4-BE49-F238E27FC236}">
                  <a16:creationId xmlns:a16="http://schemas.microsoft.com/office/drawing/2014/main" id="{557561E2-DE4B-44C2-B2A9-F92FAD809287}"/>
                </a:ext>
              </a:extLst>
            </p:cNvPr>
            <p:cNvSpPr/>
            <p:nvPr/>
          </p:nvSpPr>
          <p:spPr>
            <a:xfrm>
              <a:off x="61037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2881;p56">
              <a:extLst>
                <a:ext uri="{FF2B5EF4-FFF2-40B4-BE49-F238E27FC236}">
                  <a16:creationId xmlns:a16="http://schemas.microsoft.com/office/drawing/2014/main" id="{69C2A45F-5DA4-4A32-8416-A0BA78A0AEF2}"/>
                </a:ext>
              </a:extLst>
            </p:cNvPr>
            <p:cNvSpPr/>
            <p:nvPr/>
          </p:nvSpPr>
          <p:spPr>
            <a:xfrm>
              <a:off x="61037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2882;p56">
              <a:extLst>
                <a:ext uri="{FF2B5EF4-FFF2-40B4-BE49-F238E27FC236}">
                  <a16:creationId xmlns:a16="http://schemas.microsoft.com/office/drawing/2014/main" id="{AAFB8100-6B79-4971-9C25-8BCE520E0930}"/>
                </a:ext>
              </a:extLst>
            </p:cNvPr>
            <p:cNvSpPr/>
            <p:nvPr/>
          </p:nvSpPr>
          <p:spPr>
            <a:xfrm>
              <a:off x="61037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2883;p56">
              <a:extLst>
                <a:ext uri="{FF2B5EF4-FFF2-40B4-BE49-F238E27FC236}">
                  <a16:creationId xmlns:a16="http://schemas.microsoft.com/office/drawing/2014/main" id="{C621561C-44B3-47C1-8BBA-59B2EB2202E7}"/>
                </a:ext>
              </a:extLst>
            </p:cNvPr>
            <p:cNvSpPr/>
            <p:nvPr/>
          </p:nvSpPr>
          <p:spPr>
            <a:xfrm>
              <a:off x="61037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2884;p56">
              <a:extLst>
                <a:ext uri="{FF2B5EF4-FFF2-40B4-BE49-F238E27FC236}">
                  <a16:creationId xmlns:a16="http://schemas.microsoft.com/office/drawing/2014/main" id="{EE8C23FE-6B1E-47A9-B085-DB08D1BDBA8A}"/>
                </a:ext>
              </a:extLst>
            </p:cNvPr>
            <p:cNvSpPr/>
            <p:nvPr/>
          </p:nvSpPr>
          <p:spPr>
            <a:xfrm>
              <a:off x="61037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2885;p56">
              <a:extLst>
                <a:ext uri="{FF2B5EF4-FFF2-40B4-BE49-F238E27FC236}">
                  <a16:creationId xmlns:a16="http://schemas.microsoft.com/office/drawing/2014/main" id="{AE5E9B8A-8654-4AB2-B9F6-A6970ED07149}"/>
                </a:ext>
              </a:extLst>
            </p:cNvPr>
            <p:cNvSpPr/>
            <p:nvPr/>
          </p:nvSpPr>
          <p:spPr>
            <a:xfrm>
              <a:off x="61037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2886;p56">
              <a:extLst>
                <a:ext uri="{FF2B5EF4-FFF2-40B4-BE49-F238E27FC236}">
                  <a16:creationId xmlns:a16="http://schemas.microsoft.com/office/drawing/2014/main" id="{C07889FB-C586-4662-8C2A-56F38C158764}"/>
                </a:ext>
              </a:extLst>
            </p:cNvPr>
            <p:cNvSpPr/>
            <p:nvPr/>
          </p:nvSpPr>
          <p:spPr>
            <a:xfrm>
              <a:off x="610370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2887;p56">
              <a:extLst>
                <a:ext uri="{FF2B5EF4-FFF2-40B4-BE49-F238E27FC236}">
                  <a16:creationId xmlns:a16="http://schemas.microsoft.com/office/drawing/2014/main" id="{3E815AE0-D0C4-4429-8CB1-F6BF19A5B23F}"/>
                </a:ext>
              </a:extLst>
            </p:cNvPr>
            <p:cNvSpPr/>
            <p:nvPr/>
          </p:nvSpPr>
          <p:spPr>
            <a:xfrm>
              <a:off x="61037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2888;p56">
              <a:extLst>
                <a:ext uri="{FF2B5EF4-FFF2-40B4-BE49-F238E27FC236}">
                  <a16:creationId xmlns:a16="http://schemas.microsoft.com/office/drawing/2014/main" id="{5DA36B2E-9594-4C08-8A47-4761E0112408}"/>
                </a:ext>
              </a:extLst>
            </p:cNvPr>
            <p:cNvSpPr/>
            <p:nvPr/>
          </p:nvSpPr>
          <p:spPr>
            <a:xfrm>
              <a:off x="61799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2889;p56">
              <a:extLst>
                <a:ext uri="{FF2B5EF4-FFF2-40B4-BE49-F238E27FC236}">
                  <a16:creationId xmlns:a16="http://schemas.microsoft.com/office/drawing/2014/main" id="{151F7504-3969-4354-A138-3FE60374A9B9}"/>
                </a:ext>
              </a:extLst>
            </p:cNvPr>
            <p:cNvSpPr/>
            <p:nvPr/>
          </p:nvSpPr>
          <p:spPr>
            <a:xfrm>
              <a:off x="61799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2890;p56">
              <a:extLst>
                <a:ext uri="{FF2B5EF4-FFF2-40B4-BE49-F238E27FC236}">
                  <a16:creationId xmlns:a16="http://schemas.microsoft.com/office/drawing/2014/main" id="{21CAB466-189E-4808-961B-93A7BE5AC4FF}"/>
                </a:ext>
              </a:extLst>
            </p:cNvPr>
            <p:cNvSpPr/>
            <p:nvPr/>
          </p:nvSpPr>
          <p:spPr>
            <a:xfrm>
              <a:off x="61799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2891;p56">
              <a:extLst>
                <a:ext uri="{FF2B5EF4-FFF2-40B4-BE49-F238E27FC236}">
                  <a16:creationId xmlns:a16="http://schemas.microsoft.com/office/drawing/2014/main" id="{4707AE1F-D067-4689-9671-FACE9D0C4CC1}"/>
                </a:ext>
              </a:extLst>
            </p:cNvPr>
            <p:cNvSpPr/>
            <p:nvPr/>
          </p:nvSpPr>
          <p:spPr>
            <a:xfrm>
              <a:off x="62561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2892;p56">
              <a:extLst>
                <a:ext uri="{FF2B5EF4-FFF2-40B4-BE49-F238E27FC236}">
                  <a16:creationId xmlns:a16="http://schemas.microsoft.com/office/drawing/2014/main" id="{424BADEF-E2EF-455F-AAFC-3C594091A53B}"/>
                </a:ext>
              </a:extLst>
            </p:cNvPr>
            <p:cNvSpPr/>
            <p:nvPr/>
          </p:nvSpPr>
          <p:spPr>
            <a:xfrm>
              <a:off x="62561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2893;p56">
              <a:extLst>
                <a:ext uri="{FF2B5EF4-FFF2-40B4-BE49-F238E27FC236}">
                  <a16:creationId xmlns:a16="http://schemas.microsoft.com/office/drawing/2014/main" id="{9E311B30-8537-4DB3-893F-0FA82B60D2C1}"/>
                </a:ext>
              </a:extLst>
            </p:cNvPr>
            <p:cNvSpPr/>
            <p:nvPr/>
          </p:nvSpPr>
          <p:spPr>
            <a:xfrm>
              <a:off x="62561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2894;p56">
              <a:extLst>
                <a:ext uri="{FF2B5EF4-FFF2-40B4-BE49-F238E27FC236}">
                  <a16:creationId xmlns:a16="http://schemas.microsoft.com/office/drawing/2014/main" id="{ACA2F2A2-5E68-49CB-8EB1-BBD46FDE88CD}"/>
                </a:ext>
              </a:extLst>
            </p:cNvPr>
            <p:cNvSpPr/>
            <p:nvPr/>
          </p:nvSpPr>
          <p:spPr>
            <a:xfrm>
              <a:off x="62561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2895;p56">
              <a:extLst>
                <a:ext uri="{FF2B5EF4-FFF2-40B4-BE49-F238E27FC236}">
                  <a16:creationId xmlns:a16="http://schemas.microsoft.com/office/drawing/2014/main" id="{ECDDCF87-E4E8-4CDA-9FBC-BFAB5871113F}"/>
                </a:ext>
              </a:extLst>
            </p:cNvPr>
            <p:cNvSpPr/>
            <p:nvPr/>
          </p:nvSpPr>
          <p:spPr>
            <a:xfrm>
              <a:off x="61799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2896;p56">
              <a:extLst>
                <a:ext uri="{FF2B5EF4-FFF2-40B4-BE49-F238E27FC236}">
                  <a16:creationId xmlns:a16="http://schemas.microsoft.com/office/drawing/2014/main" id="{77BE0956-8E8F-4336-9E07-C168779B1E0B}"/>
                </a:ext>
              </a:extLst>
            </p:cNvPr>
            <p:cNvSpPr/>
            <p:nvPr/>
          </p:nvSpPr>
          <p:spPr>
            <a:xfrm>
              <a:off x="61799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2897;p56">
              <a:extLst>
                <a:ext uri="{FF2B5EF4-FFF2-40B4-BE49-F238E27FC236}">
                  <a16:creationId xmlns:a16="http://schemas.microsoft.com/office/drawing/2014/main" id="{0B976CB1-AA06-42FE-A310-47E523C384EF}"/>
                </a:ext>
              </a:extLst>
            </p:cNvPr>
            <p:cNvSpPr/>
            <p:nvPr/>
          </p:nvSpPr>
          <p:spPr>
            <a:xfrm>
              <a:off x="61799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2898;p56">
              <a:extLst>
                <a:ext uri="{FF2B5EF4-FFF2-40B4-BE49-F238E27FC236}">
                  <a16:creationId xmlns:a16="http://schemas.microsoft.com/office/drawing/2014/main" id="{83B0CA5C-673B-4783-AFBA-5AD7FB256A1E}"/>
                </a:ext>
              </a:extLst>
            </p:cNvPr>
            <p:cNvSpPr/>
            <p:nvPr/>
          </p:nvSpPr>
          <p:spPr>
            <a:xfrm>
              <a:off x="61799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2899;p56">
              <a:extLst>
                <a:ext uri="{FF2B5EF4-FFF2-40B4-BE49-F238E27FC236}">
                  <a16:creationId xmlns:a16="http://schemas.microsoft.com/office/drawing/2014/main" id="{0971F72B-1837-453C-B2C2-1182699DE3E1}"/>
                </a:ext>
              </a:extLst>
            </p:cNvPr>
            <p:cNvSpPr/>
            <p:nvPr/>
          </p:nvSpPr>
          <p:spPr>
            <a:xfrm>
              <a:off x="61799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2900;p56">
              <a:extLst>
                <a:ext uri="{FF2B5EF4-FFF2-40B4-BE49-F238E27FC236}">
                  <a16:creationId xmlns:a16="http://schemas.microsoft.com/office/drawing/2014/main" id="{DAA23E55-EA1A-4E18-813A-5E84AF17B14A}"/>
                </a:ext>
              </a:extLst>
            </p:cNvPr>
            <p:cNvSpPr/>
            <p:nvPr/>
          </p:nvSpPr>
          <p:spPr>
            <a:xfrm>
              <a:off x="61799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2901;p56">
              <a:extLst>
                <a:ext uri="{FF2B5EF4-FFF2-40B4-BE49-F238E27FC236}">
                  <a16:creationId xmlns:a16="http://schemas.microsoft.com/office/drawing/2014/main" id="{05FAC848-ED7E-441A-89EF-F4BEA216B89F}"/>
                </a:ext>
              </a:extLst>
            </p:cNvPr>
            <p:cNvSpPr/>
            <p:nvPr/>
          </p:nvSpPr>
          <p:spPr>
            <a:xfrm>
              <a:off x="61037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2902;p56">
              <a:extLst>
                <a:ext uri="{FF2B5EF4-FFF2-40B4-BE49-F238E27FC236}">
                  <a16:creationId xmlns:a16="http://schemas.microsoft.com/office/drawing/2014/main" id="{9639A78D-325A-4FFC-9B01-07A7B93D9674}"/>
                </a:ext>
              </a:extLst>
            </p:cNvPr>
            <p:cNvSpPr/>
            <p:nvPr/>
          </p:nvSpPr>
          <p:spPr>
            <a:xfrm>
              <a:off x="60275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2903;p56">
              <a:extLst>
                <a:ext uri="{FF2B5EF4-FFF2-40B4-BE49-F238E27FC236}">
                  <a16:creationId xmlns:a16="http://schemas.microsoft.com/office/drawing/2014/main" id="{F16DC35A-ACFD-4853-9307-C3973A4AEA2E}"/>
                </a:ext>
              </a:extLst>
            </p:cNvPr>
            <p:cNvSpPr/>
            <p:nvPr/>
          </p:nvSpPr>
          <p:spPr>
            <a:xfrm>
              <a:off x="60275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2904;p56">
              <a:extLst>
                <a:ext uri="{FF2B5EF4-FFF2-40B4-BE49-F238E27FC236}">
                  <a16:creationId xmlns:a16="http://schemas.microsoft.com/office/drawing/2014/main" id="{40A396B9-82B2-4A36-9870-E0FB3E3F141A}"/>
                </a:ext>
              </a:extLst>
            </p:cNvPr>
            <p:cNvSpPr/>
            <p:nvPr/>
          </p:nvSpPr>
          <p:spPr>
            <a:xfrm>
              <a:off x="59514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2905;p56">
              <a:extLst>
                <a:ext uri="{FF2B5EF4-FFF2-40B4-BE49-F238E27FC236}">
                  <a16:creationId xmlns:a16="http://schemas.microsoft.com/office/drawing/2014/main" id="{CB6B2D8C-6414-4F20-89EA-AA3D5B97424B}"/>
                </a:ext>
              </a:extLst>
            </p:cNvPr>
            <p:cNvSpPr/>
            <p:nvPr/>
          </p:nvSpPr>
          <p:spPr>
            <a:xfrm>
              <a:off x="54944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2906;p56">
              <a:extLst>
                <a:ext uri="{FF2B5EF4-FFF2-40B4-BE49-F238E27FC236}">
                  <a16:creationId xmlns:a16="http://schemas.microsoft.com/office/drawing/2014/main" id="{DB314CD7-49A8-4A4A-99E5-61490D5A088D}"/>
                </a:ext>
              </a:extLst>
            </p:cNvPr>
            <p:cNvSpPr/>
            <p:nvPr/>
          </p:nvSpPr>
          <p:spPr>
            <a:xfrm>
              <a:off x="54944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2907;p56">
              <a:extLst>
                <a:ext uri="{FF2B5EF4-FFF2-40B4-BE49-F238E27FC236}">
                  <a16:creationId xmlns:a16="http://schemas.microsoft.com/office/drawing/2014/main" id="{02053D09-1509-4F9C-B4D7-12C0EEAC218D}"/>
                </a:ext>
              </a:extLst>
            </p:cNvPr>
            <p:cNvSpPr/>
            <p:nvPr/>
          </p:nvSpPr>
          <p:spPr>
            <a:xfrm>
              <a:off x="54944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2908;p56">
              <a:extLst>
                <a:ext uri="{FF2B5EF4-FFF2-40B4-BE49-F238E27FC236}">
                  <a16:creationId xmlns:a16="http://schemas.microsoft.com/office/drawing/2014/main" id="{54B3DA22-AC81-4B29-8D09-EFAA85D84563}"/>
                </a:ext>
              </a:extLst>
            </p:cNvPr>
            <p:cNvSpPr/>
            <p:nvPr/>
          </p:nvSpPr>
          <p:spPr>
            <a:xfrm>
              <a:off x="549440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5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2909;p56">
              <a:extLst>
                <a:ext uri="{FF2B5EF4-FFF2-40B4-BE49-F238E27FC236}">
                  <a16:creationId xmlns:a16="http://schemas.microsoft.com/office/drawing/2014/main" id="{C2F42A71-3E3F-42CE-A0E6-EADD8066D296}"/>
                </a:ext>
              </a:extLst>
            </p:cNvPr>
            <p:cNvSpPr/>
            <p:nvPr/>
          </p:nvSpPr>
          <p:spPr>
            <a:xfrm>
              <a:off x="54944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2910;p56">
              <a:extLst>
                <a:ext uri="{FF2B5EF4-FFF2-40B4-BE49-F238E27FC236}">
                  <a16:creationId xmlns:a16="http://schemas.microsoft.com/office/drawing/2014/main" id="{E81C3B7F-8ECD-48B0-8CF7-FEA2FB83BF61}"/>
                </a:ext>
              </a:extLst>
            </p:cNvPr>
            <p:cNvSpPr/>
            <p:nvPr/>
          </p:nvSpPr>
          <p:spPr>
            <a:xfrm>
              <a:off x="54944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2911;p56">
              <a:extLst>
                <a:ext uri="{FF2B5EF4-FFF2-40B4-BE49-F238E27FC236}">
                  <a16:creationId xmlns:a16="http://schemas.microsoft.com/office/drawing/2014/main" id="{DE1B3565-B952-4DB5-B08C-891A03607D4C}"/>
                </a:ext>
              </a:extLst>
            </p:cNvPr>
            <p:cNvSpPr/>
            <p:nvPr/>
          </p:nvSpPr>
          <p:spPr>
            <a:xfrm>
              <a:off x="54944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2912;p56">
              <a:extLst>
                <a:ext uri="{FF2B5EF4-FFF2-40B4-BE49-F238E27FC236}">
                  <a16:creationId xmlns:a16="http://schemas.microsoft.com/office/drawing/2014/main" id="{9E9F2950-FD42-4C0B-BBF8-B02C569BB0C9}"/>
                </a:ext>
              </a:extLst>
            </p:cNvPr>
            <p:cNvSpPr/>
            <p:nvPr/>
          </p:nvSpPr>
          <p:spPr>
            <a:xfrm>
              <a:off x="54944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2913;p56">
              <a:extLst>
                <a:ext uri="{FF2B5EF4-FFF2-40B4-BE49-F238E27FC236}">
                  <a16:creationId xmlns:a16="http://schemas.microsoft.com/office/drawing/2014/main" id="{21971497-CF3C-40A6-8C56-EBCCB79E8C12}"/>
                </a:ext>
              </a:extLst>
            </p:cNvPr>
            <p:cNvSpPr/>
            <p:nvPr/>
          </p:nvSpPr>
          <p:spPr>
            <a:xfrm>
              <a:off x="54944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2914;p56">
              <a:extLst>
                <a:ext uri="{FF2B5EF4-FFF2-40B4-BE49-F238E27FC236}">
                  <a16:creationId xmlns:a16="http://schemas.microsoft.com/office/drawing/2014/main" id="{1C363304-3DC4-4A60-8596-A302B72B6E59}"/>
                </a:ext>
              </a:extLst>
            </p:cNvPr>
            <p:cNvSpPr/>
            <p:nvPr/>
          </p:nvSpPr>
          <p:spPr>
            <a:xfrm>
              <a:off x="54944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2915;p56">
              <a:extLst>
                <a:ext uri="{FF2B5EF4-FFF2-40B4-BE49-F238E27FC236}">
                  <a16:creationId xmlns:a16="http://schemas.microsoft.com/office/drawing/2014/main" id="{B6C46478-89D9-4B57-BACB-F903C5DF1CD8}"/>
                </a:ext>
              </a:extLst>
            </p:cNvPr>
            <p:cNvSpPr/>
            <p:nvPr/>
          </p:nvSpPr>
          <p:spPr>
            <a:xfrm>
              <a:off x="54944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2916;p56">
              <a:extLst>
                <a:ext uri="{FF2B5EF4-FFF2-40B4-BE49-F238E27FC236}">
                  <a16:creationId xmlns:a16="http://schemas.microsoft.com/office/drawing/2014/main" id="{085A641E-39CC-480E-B9C6-0F4D4A49F44D}"/>
                </a:ext>
              </a:extLst>
            </p:cNvPr>
            <p:cNvSpPr/>
            <p:nvPr/>
          </p:nvSpPr>
          <p:spPr>
            <a:xfrm>
              <a:off x="54944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2" y="2137"/>
                    <a:pt x="1067" y="2137"/>
                  </a:cubicBezTo>
                  <a:cubicBezTo>
                    <a:pt x="1329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2917;p56">
              <a:extLst>
                <a:ext uri="{FF2B5EF4-FFF2-40B4-BE49-F238E27FC236}">
                  <a16:creationId xmlns:a16="http://schemas.microsoft.com/office/drawing/2014/main" id="{88D08DA3-EED4-4774-A4E0-204C87249BF3}"/>
                </a:ext>
              </a:extLst>
            </p:cNvPr>
            <p:cNvSpPr/>
            <p:nvPr/>
          </p:nvSpPr>
          <p:spPr>
            <a:xfrm>
              <a:off x="54944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2918;p56">
              <a:extLst>
                <a:ext uri="{FF2B5EF4-FFF2-40B4-BE49-F238E27FC236}">
                  <a16:creationId xmlns:a16="http://schemas.microsoft.com/office/drawing/2014/main" id="{ED3297B4-FC2D-420B-95F3-9E815278B7A2}"/>
                </a:ext>
              </a:extLst>
            </p:cNvPr>
            <p:cNvSpPr/>
            <p:nvPr/>
          </p:nvSpPr>
          <p:spPr>
            <a:xfrm>
              <a:off x="54944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2919;p56">
              <a:extLst>
                <a:ext uri="{FF2B5EF4-FFF2-40B4-BE49-F238E27FC236}">
                  <a16:creationId xmlns:a16="http://schemas.microsoft.com/office/drawing/2014/main" id="{E6F46A1F-454D-4F3B-91BD-76DD0961EC33}"/>
                </a:ext>
              </a:extLst>
            </p:cNvPr>
            <p:cNvSpPr/>
            <p:nvPr/>
          </p:nvSpPr>
          <p:spPr>
            <a:xfrm>
              <a:off x="54944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2920;p56">
              <a:extLst>
                <a:ext uri="{FF2B5EF4-FFF2-40B4-BE49-F238E27FC236}">
                  <a16:creationId xmlns:a16="http://schemas.microsoft.com/office/drawing/2014/main" id="{7BF8FEB0-1A56-469A-9488-53FD0E5C6FCF}"/>
                </a:ext>
              </a:extLst>
            </p:cNvPr>
            <p:cNvSpPr/>
            <p:nvPr/>
          </p:nvSpPr>
          <p:spPr>
            <a:xfrm>
              <a:off x="55706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2921;p56">
              <a:extLst>
                <a:ext uri="{FF2B5EF4-FFF2-40B4-BE49-F238E27FC236}">
                  <a16:creationId xmlns:a16="http://schemas.microsoft.com/office/drawing/2014/main" id="{66155BC5-4687-4276-B097-00B26A16FE27}"/>
                </a:ext>
              </a:extLst>
            </p:cNvPr>
            <p:cNvSpPr/>
            <p:nvPr/>
          </p:nvSpPr>
          <p:spPr>
            <a:xfrm>
              <a:off x="55706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2922;p56">
              <a:extLst>
                <a:ext uri="{FF2B5EF4-FFF2-40B4-BE49-F238E27FC236}">
                  <a16:creationId xmlns:a16="http://schemas.microsoft.com/office/drawing/2014/main" id="{9B8DF2EA-DF6E-4F2C-9409-6F029AD9EF4F}"/>
                </a:ext>
              </a:extLst>
            </p:cNvPr>
            <p:cNvSpPr/>
            <p:nvPr/>
          </p:nvSpPr>
          <p:spPr>
            <a:xfrm>
              <a:off x="55706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2923;p56">
              <a:extLst>
                <a:ext uri="{FF2B5EF4-FFF2-40B4-BE49-F238E27FC236}">
                  <a16:creationId xmlns:a16="http://schemas.microsoft.com/office/drawing/2014/main" id="{5765FEE6-44DB-46C4-ABFB-1ED1AD020BF9}"/>
                </a:ext>
              </a:extLst>
            </p:cNvPr>
            <p:cNvSpPr/>
            <p:nvPr/>
          </p:nvSpPr>
          <p:spPr>
            <a:xfrm>
              <a:off x="55706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2924;p56">
              <a:extLst>
                <a:ext uri="{FF2B5EF4-FFF2-40B4-BE49-F238E27FC236}">
                  <a16:creationId xmlns:a16="http://schemas.microsoft.com/office/drawing/2014/main" id="{52C01B98-926C-4821-A140-458BDAD0E2EB}"/>
                </a:ext>
              </a:extLst>
            </p:cNvPr>
            <p:cNvSpPr/>
            <p:nvPr/>
          </p:nvSpPr>
          <p:spPr>
            <a:xfrm>
              <a:off x="55706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2925;p56">
              <a:extLst>
                <a:ext uri="{FF2B5EF4-FFF2-40B4-BE49-F238E27FC236}">
                  <a16:creationId xmlns:a16="http://schemas.microsoft.com/office/drawing/2014/main" id="{3BDD31AA-3855-456B-B2A7-34455D2C2638}"/>
                </a:ext>
              </a:extLst>
            </p:cNvPr>
            <p:cNvSpPr/>
            <p:nvPr/>
          </p:nvSpPr>
          <p:spPr>
            <a:xfrm>
              <a:off x="55706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2926;p56">
              <a:extLst>
                <a:ext uri="{FF2B5EF4-FFF2-40B4-BE49-F238E27FC236}">
                  <a16:creationId xmlns:a16="http://schemas.microsoft.com/office/drawing/2014/main" id="{2F6CD6D1-9D85-41AF-949F-35D49B1E17BD}"/>
                </a:ext>
              </a:extLst>
            </p:cNvPr>
            <p:cNvSpPr/>
            <p:nvPr/>
          </p:nvSpPr>
          <p:spPr>
            <a:xfrm>
              <a:off x="55706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2927;p56">
              <a:extLst>
                <a:ext uri="{FF2B5EF4-FFF2-40B4-BE49-F238E27FC236}">
                  <a16:creationId xmlns:a16="http://schemas.microsoft.com/office/drawing/2014/main" id="{4678DFBC-2193-4A64-A18B-32E187C8EC65}"/>
                </a:ext>
              </a:extLst>
            </p:cNvPr>
            <p:cNvSpPr/>
            <p:nvPr/>
          </p:nvSpPr>
          <p:spPr>
            <a:xfrm>
              <a:off x="55706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2928;p56">
              <a:extLst>
                <a:ext uri="{FF2B5EF4-FFF2-40B4-BE49-F238E27FC236}">
                  <a16:creationId xmlns:a16="http://schemas.microsoft.com/office/drawing/2014/main" id="{79593677-6341-49A8-95D5-48894477799B}"/>
                </a:ext>
              </a:extLst>
            </p:cNvPr>
            <p:cNvSpPr/>
            <p:nvPr/>
          </p:nvSpPr>
          <p:spPr>
            <a:xfrm>
              <a:off x="5570625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2929;p56">
              <a:extLst>
                <a:ext uri="{FF2B5EF4-FFF2-40B4-BE49-F238E27FC236}">
                  <a16:creationId xmlns:a16="http://schemas.microsoft.com/office/drawing/2014/main" id="{9958171B-6366-45E0-BAFC-07376466289F}"/>
                </a:ext>
              </a:extLst>
            </p:cNvPr>
            <p:cNvSpPr/>
            <p:nvPr/>
          </p:nvSpPr>
          <p:spPr>
            <a:xfrm>
              <a:off x="55706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2930;p56">
              <a:extLst>
                <a:ext uri="{FF2B5EF4-FFF2-40B4-BE49-F238E27FC236}">
                  <a16:creationId xmlns:a16="http://schemas.microsoft.com/office/drawing/2014/main" id="{7A2AA5A7-4E40-4ECE-B5AF-A9A50297E6AA}"/>
                </a:ext>
              </a:extLst>
            </p:cNvPr>
            <p:cNvSpPr/>
            <p:nvPr/>
          </p:nvSpPr>
          <p:spPr>
            <a:xfrm>
              <a:off x="557062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2931;p56">
              <a:extLst>
                <a:ext uri="{FF2B5EF4-FFF2-40B4-BE49-F238E27FC236}">
                  <a16:creationId xmlns:a16="http://schemas.microsoft.com/office/drawing/2014/main" id="{EBB8FF38-B394-49BA-9BCD-04FFC097354D}"/>
                </a:ext>
              </a:extLst>
            </p:cNvPr>
            <p:cNvSpPr/>
            <p:nvPr/>
          </p:nvSpPr>
          <p:spPr>
            <a:xfrm>
              <a:off x="557062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2932;p56">
              <a:extLst>
                <a:ext uri="{FF2B5EF4-FFF2-40B4-BE49-F238E27FC236}">
                  <a16:creationId xmlns:a16="http://schemas.microsoft.com/office/drawing/2014/main" id="{D3A4120F-D39E-4A8E-9292-1E736C518F5D}"/>
                </a:ext>
              </a:extLst>
            </p:cNvPr>
            <p:cNvSpPr/>
            <p:nvPr/>
          </p:nvSpPr>
          <p:spPr>
            <a:xfrm>
              <a:off x="557062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2933;p56">
              <a:extLst>
                <a:ext uri="{FF2B5EF4-FFF2-40B4-BE49-F238E27FC236}">
                  <a16:creationId xmlns:a16="http://schemas.microsoft.com/office/drawing/2014/main" id="{0A56E5C4-51F4-450E-87EE-3E597CB5D41A}"/>
                </a:ext>
              </a:extLst>
            </p:cNvPr>
            <p:cNvSpPr/>
            <p:nvPr/>
          </p:nvSpPr>
          <p:spPr>
            <a:xfrm>
              <a:off x="5570625" y="225692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2934;p56">
              <a:extLst>
                <a:ext uri="{FF2B5EF4-FFF2-40B4-BE49-F238E27FC236}">
                  <a16:creationId xmlns:a16="http://schemas.microsoft.com/office/drawing/2014/main" id="{CBDFB41D-5452-4DD0-99E6-1E644F482F21}"/>
                </a:ext>
              </a:extLst>
            </p:cNvPr>
            <p:cNvSpPr/>
            <p:nvPr/>
          </p:nvSpPr>
          <p:spPr>
            <a:xfrm>
              <a:off x="557062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2935;p56">
              <a:extLst>
                <a:ext uri="{FF2B5EF4-FFF2-40B4-BE49-F238E27FC236}">
                  <a16:creationId xmlns:a16="http://schemas.microsoft.com/office/drawing/2014/main" id="{3A6F67B4-552B-45E9-9733-57447392F5A6}"/>
                </a:ext>
              </a:extLst>
            </p:cNvPr>
            <p:cNvSpPr/>
            <p:nvPr/>
          </p:nvSpPr>
          <p:spPr>
            <a:xfrm>
              <a:off x="557062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2936;p56">
              <a:extLst>
                <a:ext uri="{FF2B5EF4-FFF2-40B4-BE49-F238E27FC236}">
                  <a16:creationId xmlns:a16="http://schemas.microsoft.com/office/drawing/2014/main" id="{9D6AA3EA-D164-47FD-807C-D81A5F3B5656}"/>
                </a:ext>
              </a:extLst>
            </p:cNvPr>
            <p:cNvSpPr/>
            <p:nvPr/>
          </p:nvSpPr>
          <p:spPr>
            <a:xfrm>
              <a:off x="557062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2937;p56">
              <a:extLst>
                <a:ext uri="{FF2B5EF4-FFF2-40B4-BE49-F238E27FC236}">
                  <a16:creationId xmlns:a16="http://schemas.microsoft.com/office/drawing/2014/main" id="{96E8EC4D-1247-4195-866C-FECFF74D5B7B}"/>
                </a:ext>
              </a:extLst>
            </p:cNvPr>
            <p:cNvSpPr/>
            <p:nvPr/>
          </p:nvSpPr>
          <p:spPr>
            <a:xfrm>
              <a:off x="557062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2938;p56">
              <a:extLst>
                <a:ext uri="{FF2B5EF4-FFF2-40B4-BE49-F238E27FC236}">
                  <a16:creationId xmlns:a16="http://schemas.microsoft.com/office/drawing/2014/main" id="{46C4420D-D933-41BA-9E26-3CD1BD2416C2}"/>
                </a:ext>
              </a:extLst>
            </p:cNvPr>
            <p:cNvSpPr/>
            <p:nvPr/>
          </p:nvSpPr>
          <p:spPr>
            <a:xfrm>
              <a:off x="557062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2939;p56">
              <a:extLst>
                <a:ext uri="{FF2B5EF4-FFF2-40B4-BE49-F238E27FC236}">
                  <a16:creationId xmlns:a16="http://schemas.microsoft.com/office/drawing/2014/main" id="{BA6D051C-0F16-4189-919E-F61887D3DF60}"/>
                </a:ext>
              </a:extLst>
            </p:cNvPr>
            <p:cNvSpPr/>
            <p:nvPr/>
          </p:nvSpPr>
          <p:spPr>
            <a:xfrm>
              <a:off x="557062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2940;p56">
              <a:extLst>
                <a:ext uri="{FF2B5EF4-FFF2-40B4-BE49-F238E27FC236}">
                  <a16:creationId xmlns:a16="http://schemas.microsoft.com/office/drawing/2014/main" id="{0FEC9892-0809-427D-B42C-8DC3D340D753}"/>
                </a:ext>
              </a:extLst>
            </p:cNvPr>
            <p:cNvSpPr/>
            <p:nvPr/>
          </p:nvSpPr>
          <p:spPr>
            <a:xfrm>
              <a:off x="557062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2941;p56">
              <a:extLst>
                <a:ext uri="{FF2B5EF4-FFF2-40B4-BE49-F238E27FC236}">
                  <a16:creationId xmlns:a16="http://schemas.microsoft.com/office/drawing/2014/main" id="{4E8317A3-C18F-4880-9D86-C919390F5C69}"/>
                </a:ext>
              </a:extLst>
            </p:cNvPr>
            <p:cNvSpPr/>
            <p:nvPr/>
          </p:nvSpPr>
          <p:spPr>
            <a:xfrm>
              <a:off x="56468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2942;p56">
              <a:extLst>
                <a:ext uri="{FF2B5EF4-FFF2-40B4-BE49-F238E27FC236}">
                  <a16:creationId xmlns:a16="http://schemas.microsoft.com/office/drawing/2014/main" id="{86E2DC8E-623D-4FE9-94EE-144114868C30}"/>
                </a:ext>
              </a:extLst>
            </p:cNvPr>
            <p:cNvSpPr/>
            <p:nvPr/>
          </p:nvSpPr>
          <p:spPr>
            <a:xfrm>
              <a:off x="56468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2943;p56">
              <a:extLst>
                <a:ext uri="{FF2B5EF4-FFF2-40B4-BE49-F238E27FC236}">
                  <a16:creationId xmlns:a16="http://schemas.microsoft.com/office/drawing/2014/main" id="{A172E06E-A60E-4F1C-A5B6-27CB92F70269}"/>
                </a:ext>
              </a:extLst>
            </p:cNvPr>
            <p:cNvSpPr/>
            <p:nvPr/>
          </p:nvSpPr>
          <p:spPr>
            <a:xfrm>
              <a:off x="56468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2944;p56">
              <a:extLst>
                <a:ext uri="{FF2B5EF4-FFF2-40B4-BE49-F238E27FC236}">
                  <a16:creationId xmlns:a16="http://schemas.microsoft.com/office/drawing/2014/main" id="{BB0B7692-9D93-4A63-9D40-768DA5F0FA72}"/>
                </a:ext>
              </a:extLst>
            </p:cNvPr>
            <p:cNvSpPr/>
            <p:nvPr/>
          </p:nvSpPr>
          <p:spPr>
            <a:xfrm>
              <a:off x="56468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2945;p56">
              <a:extLst>
                <a:ext uri="{FF2B5EF4-FFF2-40B4-BE49-F238E27FC236}">
                  <a16:creationId xmlns:a16="http://schemas.microsoft.com/office/drawing/2014/main" id="{9FC193A9-BA33-47B5-9947-99CEFCC7DABF}"/>
                </a:ext>
              </a:extLst>
            </p:cNvPr>
            <p:cNvSpPr/>
            <p:nvPr/>
          </p:nvSpPr>
          <p:spPr>
            <a:xfrm>
              <a:off x="56468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2946;p56">
              <a:extLst>
                <a:ext uri="{FF2B5EF4-FFF2-40B4-BE49-F238E27FC236}">
                  <a16:creationId xmlns:a16="http://schemas.microsoft.com/office/drawing/2014/main" id="{E7BE3384-B944-43F4-97FB-BA85337C4A47}"/>
                </a:ext>
              </a:extLst>
            </p:cNvPr>
            <p:cNvSpPr/>
            <p:nvPr/>
          </p:nvSpPr>
          <p:spPr>
            <a:xfrm>
              <a:off x="56468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2947;p56">
              <a:extLst>
                <a:ext uri="{FF2B5EF4-FFF2-40B4-BE49-F238E27FC236}">
                  <a16:creationId xmlns:a16="http://schemas.microsoft.com/office/drawing/2014/main" id="{98D55C9E-48DA-463A-9438-2557361874F3}"/>
                </a:ext>
              </a:extLst>
            </p:cNvPr>
            <p:cNvSpPr/>
            <p:nvPr/>
          </p:nvSpPr>
          <p:spPr>
            <a:xfrm>
              <a:off x="564682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2948;p56">
              <a:extLst>
                <a:ext uri="{FF2B5EF4-FFF2-40B4-BE49-F238E27FC236}">
                  <a16:creationId xmlns:a16="http://schemas.microsoft.com/office/drawing/2014/main" id="{E38E99A0-80DD-455F-87CC-BD950DCB59E4}"/>
                </a:ext>
              </a:extLst>
            </p:cNvPr>
            <p:cNvSpPr/>
            <p:nvPr/>
          </p:nvSpPr>
          <p:spPr>
            <a:xfrm>
              <a:off x="56468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2949;p56">
              <a:extLst>
                <a:ext uri="{FF2B5EF4-FFF2-40B4-BE49-F238E27FC236}">
                  <a16:creationId xmlns:a16="http://schemas.microsoft.com/office/drawing/2014/main" id="{97482CB1-6BA0-4134-8643-FB125F9006D3}"/>
                </a:ext>
              </a:extLst>
            </p:cNvPr>
            <p:cNvSpPr/>
            <p:nvPr/>
          </p:nvSpPr>
          <p:spPr>
            <a:xfrm>
              <a:off x="56468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2950;p56">
              <a:extLst>
                <a:ext uri="{FF2B5EF4-FFF2-40B4-BE49-F238E27FC236}">
                  <a16:creationId xmlns:a16="http://schemas.microsoft.com/office/drawing/2014/main" id="{3B4B80B8-070C-4C54-A383-0A62E659635E}"/>
                </a:ext>
              </a:extLst>
            </p:cNvPr>
            <p:cNvSpPr/>
            <p:nvPr/>
          </p:nvSpPr>
          <p:spPr>
            <a:xfrm>
              <a:off x="56468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2951;p56">
              <a:extLst>
                <a:ext uri="{FF2B5EF4-FFF2-40B4-BE49-F238E27FC236}">
                  <a16:creationId xmlns:a16="http://schemas.microsoft.com/office/drawing/2014/main" id="{F2F40305-B820-4B56-9B79-A346B9229F3A}"/>
                </a:ext>
              </a:extLst>
            </p:cNvPr>
            <p:cNvSpPr/>
            <p:nvPr/>
          </p:nvSpPr>
          <p:spPr>
            <a:xfrm>
              <a:off x="56468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2952;p56">
              <a:extLst>
                <a:ext uri="{FF2B5EF4-FFF2-40B4-BE49-F238E27FC236}">
                  <a16:creationId xmlns:a16="http://schemas.microsoft.com/office/drawing/2014/main" id="{C5682F0F-1E0B-4005-A3FC-0CC29A8736F5}"/>
                </a:ext>
              </a:extLst>
            </p:cNvPr>
            <p:cNvSpPr/>
            <p:nvPr/>
          </p:nvSpPr>
          <p:spPr>
            <a:xfrm>
              <a:off x="564682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2953;p56">
              <a:extLst>
                <a:ext uri="{FF2B5EF4-FFF2-40B4-BE49-F238E27FC236}">
                  <a16:creationId xmlns:a16="http://schemas.microsoft.com/office/drawing/2014/main" id="{5325C6F2-308F-4363-9AE8-D955E1168C7E}"/>
                </a:ext>
              </a:extLst>
            </p:cNvPr>
            <p:cNvSpPr/>
            <p:nvPr/>
          </p:nvSpPr>
          <p:spPr>
            <a:xfrm>
              <a:off x="564682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2954;p56">
              <a:extLst>
                <a:ext uri="{FF2B5EF4-FFF2-40B4-BE49-F238E27FC236}">
                  <a16:creationId xmlns:a16="http://schemas.microsoft.com/office/drawing/2014/main" id="{E02B621E-7F63-46BC-ABB0-81FAE1ED05BB}"/>
                </a:ext>
              </a:extLst>
            </p:cNvPr>
            <p:cNvSpPr/>
            <p:nvPr/>
          </p:nvSpPr>
          <p:spPr>
            <a:xfrm>
              <a:off x="56468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2955;p56">
              <a:extLst>
                <a:ext uri="{FF2B5EF4-FFF2-40B4-BE49-F238E27FC236}">
                  <a16:creationId xmlns:a16="http://schemas.microsoft.com/office/drawing/2014/main" id="{85EFAC51-5941-473A-8309-B9BE60D4CE07}"/>
                </a:ext>
              </a:extLst>
            </p:cNvPr>
            <p:cNvSpPr/>
            <p:nvPr/>
          </p:nvSpPr>
          <p:spPr>
            <a:xfrm>
              <a:off x="564682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2956;p56">
              <a:extLst>
                <a:ext uri="{FF2B5EF4-FFF2-40B4-BE49-F238E27FC236}">
                  <a16:creationId xmlns:a16="http://schemas.microsoft.com/office/drawing/2014/main" id="{5443259D-DCBB-41E8-A453-2426584ED568}"/>
                </a:ext>
              </a:extLst>
            </p:cNvPr>
            <p:cNvSpPr/>
            <p:nvPr/>
          </p:nvSpPr>
          <p:spPr>
            <a:xfrm>
              <a:off x="56468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2957;p56">
              <a:extLst>
                <a:ext uri="{FF2B5EF4-FFF2-40B4-BE49-F238E27FC236}">
                  <a16:creationId xmlns:a16="http://schemas.microsoft.com/office/drawing/2014/main" id="{D41855D0-D602-46E9-9865-096ED5B4F633}"/>
                </a:ext>
              </a:extLst>
            </p:cNvPr>
            <p:cNvSpPr/>
            <p:nvPr/>
          </p:nvSpPr>
          <p:spPr>
            <a:xfrm>
              <a:off x="56468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2958;p56">
              <a:extLst>
                <a:ext uri="{FF2B5EF4-FFF2-40B4-BE49-F238E27FC236}">
                  <a16:creationId xmlns:a16="http://schemas.microsoft.com/office/drawing/2014/main" id="{ABEA7F57-24BC-4E44-A752-EA5D7AFFC4AD}"/>
                </a:ext>
              </a:extLst>
            </p:cNvPr>
            <p:cNvSpPr/>
            <p:nvPr/>
          </p:nvSpPr>
          <p:spPr>
            <a:xfrm>
              <a:off x="57230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2959;p56">
              <a:extLst>
                <a:ext uri="{FF2B5EF4-FFF2-40B4-BE49-F238E27FC236}">
                  <a16:creationId xmlns:a16="http://schemas.microsoft.com/office/drawing/2014/main" id="{758779EC-A8B6-438B-A145-7906E8C0AE8C}"/>
                </a:ext>
              </a:extLst>
            </p:cNvPr>
            <p:cNvSpPr/>
            <p:nvPr/>
          </p:nvSpPr>
          <p:spPr>
            <a:xfrm>
              <a:off x="57230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2960;p56">
              <a:extLst>
                <a:ext uri="{FF2B5EF4-FFF2-40B4-BE49-F238E27FC236}">
                  <a16:creationId xmlns:a16="http://schemas.microsoft.com/office/drawing/2014/main" id="{A0EB9380-05BB-495A-8501-2228EDD86710}"/>
                </a:ext>
              </a:extLst>
            </p:cNvPr>
            <p:cNvSpPr/>
            <p:nvPr/>
          </p:nvSpPr>
          <p:spPr>
            <a:xfrm>
              <a:off x="572305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6" y="1149"/>
                    <a:pt x="2012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2961;p56">
              <a:extLst>
                <a:ext uri="{FF2B5EF4-FFF2-40B4-BE49-F238E27FC236}">
                  <a16:creationId xmlns:a16="http://schemas.microsoft.com/office/drawing/2014/main" id="{F47794E6-E562-41A7-B9AC-3DBB303EAB38}"/>
                </a:ext>
              </a:extLst>
            </p:cNvPr>
            <p:cNvSpPr/>
            <p:nvPr/>
          </p:nvSpPr>
          <p:spPr>
            <a:xfrm>
              <a:off x="57230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2962;p56">
              <a:extLst>
                <a:ext uri="{FF2B5EF4-FFF2-40B4-BE49-F238E27FC236}">
                  <a16:creationId xmlns:a16="http://schemas.microsoft.com/office/drawing/2014/main" id="{E2656944-BDD3-4A4C-80AB-C6B8DC534021}"/>
                </a:ext>
              </a:extLst>
            </p:cNvPr>
            <p:cNvSpPr/>
            <p:nvPr/>
          </p:nvSpPr>
          <p:spPr>
            <a:xfrm>
              <a:off x="57230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2963;p56">
              <a:extLst>
                <a:ext uri="{FF2B5EF4-FFF2-40B4-BE49-F238E27FC236}">
                  <a16:creationId xmlns:a16="http://schemas.microsoft.com/office/drawing/2014/main" id="{E8F93B49-7FBF-47B8-B1AA-254FD00E19C9}"/>
                </a:ext>
              </a:extLst>
            </p:cNvPr>
            <p:cNvSpPr/>
            <p:nvPr/>
          </p:nvSpPr>
          <p:spPr>
            <a:xfrm>
              <a:off x="57230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2964;p56">
              <a:extLst>
                <a:ext uri="{FF2B5EF4-FFF2-40B4-BE49-F238E27FC236}">
                  <a16:creationId xmlns:a16="http://schemas.microsoft.com/office/drawing/2014/main" id="{FBB1AA86-3B5A-4D1E-9123-339CCF3551AA}"/>
                </a:ext>
              </a:extLst>
            </p:cNvPr>
            <p:cNvSpPr/>
            <p:nvPr/>
          </p:nvSpPr>
          <p:spPr>
            <a:xfrm>
              <a:off x="57230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2965;p56">
              <a:extLst>
                <a:ext uri="{FF2B5EF4-FFF2-40B4-BE49-F238E27FC236}">
                  <a16:creationId xmlns:a16="http://schemas.microsoft.com/office/drawing/2014/main" id="{E5709563-01E2-43AE-A76B-ABA9C39B2F22}"/>
                </a:ext>
              </a:extLst>
            </p:cNvPr>
            <p:cNvSpPr/>
            <p:nvPr/>
          </p:nvSpPr>
          <p:spPr>
            <a:xfrm>
              <a:off x="57230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2966;p56">
              <a:extLst>
                <a:ext uri="{FF2B5EF4-FFF2-40B4-BE49-F238E27FC236}">
                  <a16:creationId xmlns:a16="http://schemas.microsoft.com/office/drawing/2014/main" id="{0943AED6-6DB5-4520-95F1-BC8772BFF37D}"/>
                </a:ext>
              </a:extLst>
            </p:cNvPr>
            <p:cNvSpPr/>
            <p:nvPr/>
          </p:nvSpPr>
          <p:spPr>
            <a:xfrm>
              <a:off x="57230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2967;p56">
              <a:extLst>
                <a:ext uri="{FF2B5EF4-FFF2-40B4-BE49-F238E27FC236}">
                  <a16:creationId xmlns:a16="http://schemas.microsoft.com/office/drawing/2014/main" id="{90899DCD-55A0-48C9-A6EE-79A5C37FC4FE}"/>
                </a:ext>
              </a:extLst>
            </p:cNvPr>
            <p:cNvSpPr/>
            <p:nvPr/>
          </p:nvSpPr>
          <p:spPr>
            <a:xfrm>
              <a:off x="57230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2968;p56">
              <a:extLst>
                <a:ext uri="{FF2B5EF4-FFF2-40B4-BE49-F238E27FC236}">
                  <a16:creationId xmlns:a16="http://schemas.microsoft.com/office/drawing/2014/main" id="{EF45DF0A-53BE-453E-AF77-BB5B7898BA2B}"/>
                </a:ext>
              </a:extLst>
            </p:cNvPr>
            <p:cNvSpPr/>
            <p:nvPr/>
          </p:nvSpPr>
          <p:spPr>
            <a:xfrm>
              <a:off x="57230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2969;p56">
              <a:extLst>
                <a:ext uri="{FF2B5EF4-FFF2-40B4-BE49-F238E27FC236}">
                  <a16:creationId xmlns:a16="http://schemas.microsoft.com/office/drawing/2014/main" id="{E5A63049-85BF-4C3C-932C-0D3CEB76147D}"/>
                </a:ext>
              </a:extLst>
            </p:cNvPr>
            <p:cNvSpPr/>
            <p:nvPr/>
          </p:nvSpPr>
          <p:spPr>
            <a:xfrm>
              <a:off x="57230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2970;p56">
              <a:extLst>
                <a:ext uri="{FF2B5EF4-FFF2-40B4-BE49-F238E27FC236}">
                  <a16:creationId xmlns:a16="http://schemas.microsoft.com/office/drawing/2014/main" id="{E9B36A74-CB10-41D0-AE12-9DB25B629F00}"/>
                </a:ext>
              </a:extLst>
            </p:cNvPr>
            <p:cNvSpPr/>
            <p:nvPr/>
          </p:nvSpPr>
          <p:spPr>
            <a:xfrm>
              <a:off x="57230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2971;p56">
              <a:extLst>
                <a:ext uri="{FF2B5EF4-FFF2-40B4-BE49-F238E27FC236}">
                  <a16:creationId xmlns:a16="http://schemas.microsoft.com/office/drawing/2014/main" id="{E245EA0D-41AD-4271-B730-FCC5CAAADBD9}"/>
                </a:ext>
              </a:extLst>
            </p:cNvPr>
            <p:cNvSpPr/>
            <p:nvPr/>
          </p:nvSpPr>
          <p:spPr>
            <a:xfrm>
              <a:off x="57228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2972;p56">
              <a:extLst>
                <a:ext uri="{FF2B5EF4-FFF2-40B4-BE49-F238E27FC236}">
                  <a16:creationId xmlns:a16="http://schemas.microsoft.com/office/drawing/2014/main" id="{86D0976C-A575-4BE3-BFB8-5FCC0C30F123}"/>
                </a:ext>
              </a:extLst>
            </p:cNvPr>
            <p:cNvSpPr/>
            <p:nvPr/>
          </p:nvSpPr>
          <p:spPr>
            <a:xfrm>
              <a:off x="57230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2973;p56">
              <a:extLst>
                <a:ext uri="{FF2B5EF4-FFF2-40B4-BE49-F238E27FC236}">
                  <a16:creationId xmlns:a16="http://schemas.microsoft.com/office/drawing/2014/main" id="{B9EB985E-6609-4C2F-AFC0-E83EE2CD463C}"/>
                </a:ext>
              </a:extLst>
            </p:cNvPr>
            <p:cNvSpPr/>
            <p:nvPr/>
          </p:nvSpPr>
          <p:spPr>
            <a:xfrm>
              <a:off x="57228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2974;p56">
              <a:extLst>
                <a:ext uri="{FF2B5EF4-FFF2-40B4-BE49-F238E27FC236}">
                  <a16:creationId xmlns:a16="http://schemas.microsoft.com/office/drawing/2014/main" id="{B32E060D-1865-4FED-A107-A577536714CF}"/>
                </a:ext>
              </a:extLst>
            </p:cNvPr>
            <p:cNvSpPr/>
            <p:nvPr/>
          </p:nvSpPr>
          <p:spPr>
            <a:xfrm>
              <a:off x="57992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2975;p56">
              <a:extLst>
                <a:ext uri="{FF2B5EF4-FFF2-40B4-BE49-F238E27FC236}">
                  <a16:creationId xmlns:a16="http://schemas.microsoft.com/office/drawing/2014/main" id="{4880EEDF-74BE-4D35-85B5-DA7168F38BF9}"/>
                </a:ext>
              </a:extLst>
            </p:cNvPr>
            <p:cNvSpPr/>
            <p:nvPr/>
          </p:nvSpPr>
          <p:spPr>
            <a:xfrm>
              <a:off x="5799275" y="14952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0"/>
                    <a:pt x="1067" y="2130"/>
                  </a:cubicBezTo>
                  <a:cubicBezTo>
                    <a:pt x="1329" y="2130"/>
                    <a:pt x="1596" y="2032"/>
                    <a:pt x="1813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2976;p56">
              <a:extLst>
                <a:ext uri="{FF2B5EF4-FFF2-40B4-BE49-F238E27FC236}">
                  <a16:creationId xmlns:a16="http://schemas.microsoft.com/office/drawing/2014/main" id="{74939EEE-E1BF-4B04-9586-577EE8625E2C}"/>
                </a:ext>
              </a:extLst>
            </p:cNvPr>
            <p:cNvSpPr/>
            <p:nvPr/>
          </p:nvSpPr>
          <p:spPr>
            <a:xfrm>
              <a:off x="5799275" y="15714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1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2977;p56">
              <a:extLst>
                <a:ext uri="{FF2B5EF4-FFF2-40B4-BE49-F238E27FC236}">
                  <a16:creationId xmlns:a16="http://schemas.microsoft.com/office/drawing/2014/main" id="{A712221F-04B8-41EB-B556-561C14948486}"/>
                </a:ext>
              </a:extLst>
            </p:cNvPr>
            <p:cNvSpPr/>
            <p:nvPr/>
          </p:nvSpPr>
          <p:spPr>
            <a:xfrm>
              <a:off x="57992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2978;p56">
              <a:extLst>
                <a:ext uri="{FF2B5EF4-FFF2-40B4-BE49-F238E27FC236}">
                  <a16:creationId xmlns:a16="http://schemas.microsoft.com/office/drawing/2014/main" id="{BE203B07-CF28-4C74-990A-4A3B2168FDDD}"/>
                </a:ext>
              </a:extLst>
            </p:cNvPr>
            <p:cNvSpPr/>
            <p:nvPr/>
          </p:nvSpPr>
          <p:spPr>
            <a:xfrm>
              <a:off x="57992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2979;p56">
              <a:extLst>
                <a:ext uri="{FF2B5EF4-FFF2-40B4-BE49-F238E27FC236}">
                  <a16:creationId xmlns:a16="http://schemas.microsoft.com/office/drawing/2014/main" id="{B852A7CC-0652-4D2F-B961-81A4602B024E}"/>
                </a:ext>
              </a:extLst>
            </p:cNvPr>
            <p:cNvSpPr/>
            <p:nvPr/>
          </p:nvSpPr>
          <p:spPr>
            <a:xfrm>
              <a:off x="5799275" y="1799825"/>
              <a:ext cx="62150" cy="53300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1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5" y="1150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2980;p56">
              <a:extLst>
                <a:ext uri="{FF2B5EF4-FFF2-40B4-BE49-F238E27FC236}">
                  <a16:creationId xmlns:a16="http://schemas.microsoft.com/office/drawing/2014/main" id="{6CC5C822-43D3-4792-B96A-A193D7952AEA}"/>
                </a:ext>
              </a:extLst>
            </p:cNvPr>
            <p:cNvSpPr/>
            <p:nvPr/>
          </p:nvSpPr>
          <p:spPr>
            <a:xfrm>
              <a:off x="5799275" y="187605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2981;p56">
              <a:extLst>
                <a:ext uri="{FF2B5EF4-FFF2-40B4-BE49-F238E27FC236}">
                  <a16:creationId xmlns:a16="http://schemas.microsoft.com/office/drawing/2014/main" id="{D64CB2B3-3E2D-4DAC-955D-AB67C3081E21}"/>
                </a:ext>
              </a:extLst>
            </p:cNvPr>
            <p:cNvSpPr/>
            <p:nvPr/>
          </p:nvSpPr>
          <p:spPr>
            <a:xfrm>
              <a:off x="5799275" y="1952050"/>
              <a:ext cx="62200" cy="53500"/>
            </a:xfrm>
            <a:custGeom>
              <a:avLst/>
              <a:gdLst/>
              <a:ahLst/>
              <a:cxnLst/>
              <a:rect l="l" t="t" r="r" b="b"/>
              <a:pathLst>
                <a:path w="2488" h="2140" extrusionOk="0">
                  <a:moveTo>
                    <a:pt x="1057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6"/>
                    <a:pt x="522" y="2139"/>
                    <a:pt x="1069" y="2139"/>
                  </a:cubicBezTo>
                  <a:cubicBezTo>
                    <a:pt x="1333" y="2139"/>
                    <a:pt x="1602" y="2041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2982;p56">
              <a:extLst>
                <a:ext uri="{FF2B5EF4-FFF2-40B4-BE49-F238E27FC236}">
                  <a16:creationId xmlns:a16="http://schemas.microsoft.com/office/drawing/2014/main" id="{5FB208C9-55F6-4F8D-8D0D-F75A4C8F2757}"/>
                </a:ext>
              </a:extLst>
            </p:cNvPr>
            <p:cNvSpPr/>
            <p:nvPr/>
          </p:nvSpPr>
          <p:spPr>
            <a:xfrm>
              <a:off x="57992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2983;p56">
              <a:extLst>
                <a:ext uri="{FF2B5EF4-FFF2-40B4-BE49-F238E27FC236}">
                  <a16:creationId xmlns:a16="http://schemas.microsoft.com/office/drawing/2014/main" id="{61F89D07-2153-43E8-9AA5-E1DE3E6097E2}"/>
                </a:ext>
              </a:extLst>
            </p:cNvPr>
            <p:cNvSpPr/>
            <p:nvPr/>
          </p:nvSpPr>
          <p:spPr>
            <a:xfrm>
              <a:off x="58752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2984;p56">
              <a:extLst>
                <a:ext uri="{FF2B5EF4-FFF2-40B4-BE49-F238E27FC236}">
                  <a16:creationId xmlns:a16="http://schemas.microsoft.com/office/drawing/2014/main" id="{AECB6CC1-636B-4546-8B07-55CFA5D5E9A7}"/>
                </a:ext>
              </a:extLst>
            </p:cNvPr>
            <p:cNvSpPr/>
            <p:nvPr/>
          </p:nvSpPr>
          <p:spPr>
            <a:xfrm>
              <a:off x="58752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2985;p56">
              <a:extLst>
                <a:ext uri="{FF2B5EF4-FFF2-40B4-BE49-F238E27FC236}">
                  <a16:creationId xmlns:a16="http://schemas.microsoft.com/office/drawing/2014/main" id="{C1C0691E-D760-4DA3-BEB9-93F3B3AC04F7}"/>
                </a:ext>
              </a:extLst>
            </p:cNvPr>
            <p:cNvSpPr/>
            <p:nvPr/>
          </p:nvSpPr>
          <p:spPr>
            <a:xfrm>
              <a:off x="58752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2986;p56">
              <a:extLst>
                <a:ext uri="{FF2B5EF4-FFF2-40B4-BE49-F238E27FC236}">
                  <a16:creationId xmlns:a16="http://schemas.microsoft.com/office/drawing/2014/main" id="{096D5D43-6A27-4B72-909C-285673AE455F}"/>
                </a:ext>
              </a:extLst>
            </p:cNvPr>
            <p:cNvSpPr/>
            <p:nvPr/>
          </p:nvSpPr>
          <p:spPr>
            <a:xfrm>
              <a:off x="58752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2987;p56">
              <a:extLst>
                <a:ext uri="{FF2B5EF4-FFF2-40B4-BE49-F238E27FC236}">
                  <a16:creationId xmlns:a16="http://schemas.microsoft.com/office/drawing/2014/main" id="{D1129BA1-0130-4DBA-9EE8-C3FDAF9F751E}"/>
                </a:ext>
              </a:extLst>
            </p:cNvPr>
            <p:cNvSpPr/>
            <p:nvPr/>
          </p:nvSpPr>
          <p:spPr>
            <a:xfrm>
              <a:off x="58752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2988;p56">
              <a:extLst>
                <a:ext uri="{FF2B5EF4-FFF2-40B4-BE49-F238E27FC236}">
                  <a16:creationId xmlns:a16="http://schemas.microsoft.com/office/drawing/2014/main" id="{2CF3DC72-B88F-4C58-A7D9-9BE560CD9852}"/>
                </a:ext>
              </a:extLst>
            </p:cNvPr>
            <p:cNvSpPr/>
            <p:nvPr/>
          </p:nvSpPr>
          <p:spPr>
            <a:xfrm>
              <a:off x="58752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2989;p56">
              <a:extLst>
                <a:ext uri="{FF2B5EF4-FFF2-40B4-BE49-F238E27FC236}">
                  <a16:creationId xmlns:a16="http://schemas.microsoft.com/office/drawing/2014/main" id="{58E091EC-D03A-4F97-8FF6-B6F8E8CF76B8}"/>
                </a:ext>
              </a:extLst>
            </p:cNvPr>
            <p:cNvSpPr/>
            <p:nvPr/>
          </p:nvSpPr>
          <p:spPr>
            <a:xfrm>
              <a:off x="587527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2990;p56">
              <a:extLst>
                <a:ext uri="{FF2B5EF4-FFF2-40B4-BE49-F238E27FC236}">
                  <a16:creationId xmlns:a16="http://schemas.microsoft.com/office/drawing/2014/main" id="{366B016A-3813-4427-97EF-CDEAF428D1A0}"/>
                </a:ext>
              </a:extLst>
            </p:cNvPr>
            <p:cNvSpPr/>
            <p:nvPr/>
          </p:nvSpPr>
          <p:spPr>
            <a:xfrm>
              <a:off x="58752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2991;p56">
              <a:extLst>
                <a:ext uri="{FF2B5EF4-FFF2-40B4-BE49-F238E27FC236}">
                  <a16:creationId xmlns:a16="http://schemas.microsoft.com/office/drawing/2014/main" id="{BD92CB12-25A5-4FA9-8051-984991702FF5}"/>
                </a:ext>
              </a:extLst>
            </p:cNvPr>
            <p:cNvSpPr/>
            <p:nvPr/>
          </p:nvSpPr>
          <p:spPr>
            <a:xfrm>
              <a:off x="58752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2992;p56">
              <a:extLst>
                <a:ext uri="{FF2B5EF4-FFF2-40B4-BE49-F238E27FC236}">
                  <a16:creationId xmlns:a16="http://schemas.microsoft.com/office/drawing/2014/main" id="{C4666D10-9228-4111-B26A-366FBA5E8AA9}"/>
                </a:ext>
              </a:extLst>
            </p:cNvPr>
            <p:cNvSpPr/>
            <p:nvPr/>
          </p:nvSpPr>
          <p:spPr>
            <a:xfrm>
              <a:off x="58752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2993;p56">
              <a:extLst>
                <a:ext uri="{FF2B5EF4-FFF2-40B4-BE49-F238E27FC236}">
                  <a16:creationId xmlns:a16="http://schemas.microsoft.com/office/drawing/2014/main" id="{C961971E-E43B-4E34-9750-36DB6C888EC4}"/>
                </a:ext>
              </a:extLst>
            </p:cNvPr>
            <p:cNvSpPr/>
            <p:nvPr/>
          </p:nvSpPr>
          <p:spPr>
            <a:xfrm>
              <a:off x="57992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2994;p56">
              <a:extLst>
                <a:ext uri="{FF2B5EF4-FFF2-40B4-BE49-F238E27FC236}">
                  <a16:creationId xmlns:a16="http://schemas.microsoft.com/office/drawing/2014/main" id="{B694910D-93B6-4109-A8AC-67CDEA1A676F}"/>
                </a:ext>
              </a:extLst>
            </p:cNvPr>
            <p:cNvSpPr/>
            <p:nvPr/>
          </p:nvSpPr>
          <p:spPr>
            <a:xfrm>
              <a:off x="5799275" y="21807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2995;p56">
              <a:extLst>
                <a:ext uri="{FF2B5EF4-FFF2-40B4-BE49-F238E27FC236}">
                  <a16:creationId xmlns:a16="http://schemas.microsoft.com/office/drawing/2014/main" id="{C2EC3C6C-BD64-4F5E-85AB-B14ECDA13FE3}"/>
                </a:ext>
              </a:extLst>
            </p:cNvPr>
            <p:cNvSpPr/>
            <p:nvPr/>
          </p:nvSpPr>
          <p:spPr>
            <a:xfrm>
              <a:off x="57992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3" y="1149"/>
                    <a:pt x="2019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2996;p56">
              <a:extLst>
                <a:ext uri="{FF2B5EF4-FFF2-40B4-BE49-F238E27FC236}">
                  <a16:creationId xmlns:a16="http://schemas.microsoft.com/office/drawing/2014/main" id="{84213F07-692E-486F-9A2E-E05155199026}"/>
                </a:ext>
              </a:extLst>
            </p:cNvPr>
            <p:cNvSpPr/>
            <p:nvPr/>
          </p:nvSpPr>
          <p:spPr>
            <a:xfrm>
              <a:off x="579927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2997;p56">
              <a:extLst>
                <a:ext uri="{FF2B5EF4-FFF2-40B4-BE49-F238E27FC236}">
                  <a16:creationId xmlns:a16="http://schemas.microsoft.com/office/drawing/2014/main" id="{3C30FA66-A46B-4749-9EFD-8D0441D6D104}"/>
                </a:ext>
              </a:extLst>
            </p:cNvPr>
            <p:cNvSpPr/>
            <p:nvPr/>
          </p:nvSpPr>
          <p:spPr>
            <a:xfrm>
              <a:off x="57990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2998;p56">
              <a:extLst>
                <a:ext uri="{FF2B5EF4-FFF2-40B4-BE49-F238E27FC236}">
                  <a16:creationId xmlns:a16="http://schemas.microsoft.com/office/drawing/2014/main" id="{BF295B36-248F-454E-954C-3D1B86B744D0}"/>
                </a:ext>
              </a:extLst>
            </p:cNvPr>
            <p:cNvSpPr/>
            <p:nvPr/>
          </p:nvSpPr>
          <p:spPr>
            <a:xfrm>
              <a:off x="579927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57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2999;p56">
              <a:extLst>
                <a:ext uri="{FF2B5EF4-FFF2-40B4-BE49-F238E27FC236}">
                  <a16:creationId xmlns:a16="http://schemas.microsoft.com/office/drawing/2014/main" id="{C5D5ED32-090A-4A52-A852-2C43628DC196}"/>
                </a:ext>
              </a:extLst>
            </p:cNvPr>
            <p:cNvSpPr/>
            <p:nvPr/>
          </p:nvSpPr>
          <p:spPr>
            <a:xfrm>
              <a:off x="57990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3000;p56">
              <a:extLst>
                <a:ext uri="{FF2B5EF4-FFF2-40B4-BE49-F238E27FC236}">
                  <a16:creationId xmlns:a16="http://schemas.microsoft.com/office/drawing/2014/main" id="{44F86671-3F9C-4488-BA33-68FEE7BE5DA0}"/>
                </a:ext>
              </a:extLst>
            </p:cNvPr>
            <p:cNvSpPr/>
            <p:nvPr/>
          </p:nvSpPr>
          <p:spPr>
            <a:xfrm>
              <a:off x="5799275" y="240935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3001;p56">
              <a:extLst>
                <a:ext uri="{FF2B5EF4-FFF2-40B4-BE49-F238E27FC236}">
                  <a16:creationId xmlns:a16="http://schemas.microsoft.com/office/drawing/2014/main" id="{471ABF52-8E1A-42D6-BEBB-48706E0535D7}"/>
                </a:ext>
              </a:extLst>
            </p:cNvPr>
            <p:cNvSpPr/>
            <p:nvPr/>
          </p:nvSpPr>
          <p:spPr>
            <a:xfrm>
              <a:off x="57230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3002;p56">
              <a:extLst>
                <a:ext uri="{FF2B5EF4-FFF2-40B4-BE49-F238E27FC236}">
                  <a16:creationId xmlns:a16="http://schemas.microsoft.com/office/drawing/2014/main" id="{B23A00DB-8D8B-4F83-8A58-7D60C97F3EDD}"/>
                </a:ext>
              </a:extLst>
            </p:cNvPr>
            <p:cNvSpPr/>
            <p:nvPr/>
          </p:nvSpPr>
          <p:spPr>
            <a:xfrm>
              <a:off x="56468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3003;p56">
              <a:extLst>
                <a:ext uri="{FF2B5EF4-FFF2-40B4-BE49-F238E27FC236}">
                  <a16:creationId xmlns:a16="http://schemas.microsoft.com/office/drawing/2014/main" id="{4DF973CB-CC2A-4BBC-BEB0-8DAFD7869D55}"/>
                </a:ext>
              </a:extLst>
            </p:cNvPr>
            <p:cNvSpPr/>
            <p:nvPr/>
          </p:nvSpPr>
          <p:spPr>
            <a:xfrm>
              <a:off x="557062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3004;p56">
              <a:extLst>
                <a:ext uri="{FF2B5EF4-FFF2-40B4-BE49-F238E27FC236}">
                  <a16:creationId xmlns:a16="http://schemas.microsoft.com/office/drawing/2014/main" id="{561A0E41-72C5-41A6-9DE7-06F9F01ECE13}"/>
                </a:ext>
              </a:extLst>
            </p:cNvPr>
            <p:cNvSpPr/>
            <p:nvPr/>
          </p:nvSpPr>
          <p:spPr>
            <a:xfrm>
              <a:off x="54944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3005;p56">
              <a:extLst>
                <a:ext uri="{FF2B5EF4-FFF2-40B4-BE49-F238E27FC236}">
                  <a16:creationId xmlns:a16="http://schemas.microsoft.com/office/drawing/2014/main" id="{F41E4086-ACDC-4946-B729-2AD04B9BEA14}"/>
                </a:ext>
              </a:extLst>
            </p:cNvPr>
            <p:cNvSpPr/>
            <p:nvPr/>
          </p:nvSpPr>
          <p:spPr>
            <a:xfrm>
              <a:off x="541820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3006;p56">
              <a:extLst>
                <a:ext uri="{FF2B5EF4-FFF2-40B4-BE49-F238E27FC236}">
                  <a16:creationId xmlns:a16="http://schemas.microsoft.com/office/drawing/2014/main" id="{E43F83AD-59A4-42E9-9E33-E776CE80B00D}"/>
                </a:ext>
              </a:extLst>
            </p:cNvPr>
            <p:cNvSpPr/>
            <p:nvPr/>
          </p:nvSpPr>
          <p:spPr>
            <a:xfrm>
              <a:off x="53419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3007;p56">
              <a:extLst>
                <a:ext uri="{FF2B5EF4-FFF2-40B4-BE49-F238E27FC236}">
                  <a16:creationId xmlns:a16="http://schemas.microsoft.com/office/drawing/2014/main" id="{65637841-8571-44FC-B772-9A237664327B}"/>
                </a:ext>
              </a:extLst>
            </p:cNvPr>
            <p:cNvSpPr/>
            <p:nvPr/>
          </p:nvSpPr>
          <p:spPr>
            <a:xfrm>
              <a:off x="602750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3008;p56">
              <a:extLst>
                <a:ext uri="{FF2B5EF4-FFF2-40B4-BE49-F238E27FC236}">
                  <a16:creationId xmlns:a16="http://schemas.microsoft.com/office/drawing/2014/main" id="{86C72C6C-B71F-47E1-B167-9EA5EEE3C4AF}"/>
                </a:ext>
              </a:extLst>
            </p:cNvPr>
            <p:cNvSpPr/>
            <p:nvPr/>
          </p:nvSpPr>
          <p:spPr>
            <a:xfrm>
              <a:off x="602750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3009;p56">
              <a:extLst>
                <a:ext uri="{FF2B5EF4-FFF2-40B4-BE49-F238E27FC236}">
                  <a16:creationId xmlns:a16="http://schemas.microsoft.com/office/drawing/2014/main" id="{8F4D77AF-6030-4A08-9660-C52C663C404A}"/>
                </a:ext>
              </a:extLst>
            </p:cNvPr>
            <p:cNvSpPr/>
            <p:nvPr/>
          </p:nvSpPr>
          <p:spPr>
            <a:xfrm>
              <a:off x="610370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3010;p56">
              <a:extLst>
                <a:ext uri="{FF2B5EF4-FFF2-40B4-BE49-F238E27FC236}">
                  <a16:creationId xmlns:a16="http://schemas.microsoft.com/office/drawing/2014/main" id="{38C12556-83FB-4315-AD20-7F77064DA685}"/>
                </a:ext>
              </a:extLst>
            </p:cNvPr>
            <p:cNvSpPr/>
            <p:nvPr/>
          </p:nvSpPr>
          <p:spPr>
            <a:xfrm>
              <a:off x="610370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3011;p56">
              <a:extLst>
                <a:ext uri="{FF2B5EF4-FFF2-40B4-BE49-F238E27FC236}">
                  <a16:creationId xmlns:a16="http://schemas.microsoft.com/office/drawing/2014/main" id="{9C85BEBE-0DE2-456C-A7DB-C21381E01620}"/>
                </a:ext>
              </a:extLst>
            </p:cNvPr>
            <p:cNvSpPr/>
            <p:nvPr/>
          </p:nvSpPr>
          <p:spPr>
            <a:xfrm>
              <a:off x="59514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3012;p56">
              <a:extLst>
                <a:ext uri="{FF2B5EF4-FFF2-40B4-BE49-F238E27FC236}">
                  <a16:creationId xmlns:a16="http://schemas.microsoft.com/office/drawing/2014/main" id="{24F5C783-E371-40CB-B6AF-9D94B4278015}"/>
                </a:ext>
              </a:extLst>
            </p:cNvPr>
            <p:cNvSpPr/>
            <p:nvPr/>
          </p:nvSpPr>
          <p:spPr>
            <a:xfrm>
              <a:off x="595147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3013;p56">
              <a:extLst>
                <a:ext uri="{FF2B5EF4-FFF2-40B4-BE49-F238E27FC236}">
                  <a16:creationId xmlns:a16="http://schemas.microsoft.com/office/drawing/2014/main" id="{71737931-A8F8-4656-87C0-58A5C969EE11}"/>
                </a:ext>
              </a:extLst>
            </p:cNvPr>
            <p:cNvSpPr/>
            <p:nvPr/>
          </p:nvSpPr>
          <p:spPr>
            <a:xfrm>
              <a:off x="587527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3014;p56">
              <a:extLst>
                <a:ext uri="{FF2B5EF4-FFF2-40B4-BE49-F238E27FC236}">
                  <a16:creationId xmlns:a16="http://schemas.microsoft.com/office/drawing/2014/main" id="{8CEC91D9-08E7-41A4-8244-3732F634EC3A}"/>
                </a:ext>
              </a:extLst>
            </p:cNvPr>
            <p:cNvSpPr/>
            <p:nvPr/>
          </p:nvSpPr>
          <p:spPr>
            <a:xfrm>
              <a:off x="5875275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3015;p56">
              <a:extLst>
                <a:ext uri="{FF2B5EF4-FFF2-40B4-BE49-F238E27FC236}">
                  <a16:creationId xmlns:a16="http://schemas.microsoft.com/office/drawing/2014/main" id="{E8F73E95-19CA-403F-AE95-D4CE59F56D47}"/>
                </a:ext>
              </a:extLst>
            </p:cNvPr>
            <p:cNvSpPr/>
            <p:nvPr/>
          </p:nvSpPr>
          <p:spPr>
            <a:xfrm>
              <a:off x="587527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3016;p56">
              <a:extLst>
                <a:ext uri="{FF2B5EF4-FFF2-40B4-BE49-F238E27FC236}">
                  <a16:creationId xmlns:a16="http://schemas.microsoft.com/office/drawing/2014/main" id="{21EC1A98-04AA-41D2-9626-03EAAFC56200}"/>
                </a:ext>
              </a:extLst>
            </p:cNvPr>
            <p:cNvSpPr/>
            <p:nvPr/>
          </p:nvSpPr>
          <p:spPr>
            <a:xfrm>
              <a:off x="5799125" y="3399500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63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47"/>
                    <a:pt x="2014" y="1"/>
                    <a:pt x="10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3017;p56">
              <a:extLst>
                <a:ext uri="{FF2B5EF4-FFF2-40B4-BE49-F238E27FC236}">
                  <a16:creationId xmlns:a16="http://schemas.microsoft.com/office/drawing/2014/main" id="{46A9BB79-BC14-4453-ACE2-3ECFF084B126}"/>
                </a:ext>
              </a:extLst>
            </p:cNvPr>
            <p:cNvSpPr/>
            <p:nvPr/>
          </p:nvSpPr>
          <p:spPr>
            <a:xfrm>
              <a:off x="579912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3018;p56">
              <a:extLst>
                <a:ext uri="{FF2B5EF4-FFF2-40B4-BE49-F238E27FC236}">
                  <a16:creationId xmlns:a16="http://schemas.microsoft.com/office/drawing/2014/main" id="{524C4A17-342A-4E24-A3C3-9DD791107BB8}"/>
                </a:ext>
              </a:extLst>
            </p:cNvPr>
            <p:cNvSpPr/>
            <p:nvPr/>
          </p:nvSpPr>
          <p:spPr>
            <a:xfrm>
              <a:off x="602750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3019;p56">
              <a:extLst>
                <a:ext uri="{FF2B5EF4-FFF2-40B4-BE49-F238E27FC236}">
                  <a16:creationId xmlns:a16="http://schemas.microsoft.com/office/drawing/2014/main" id="{CAA86B4A-87F4-451F-8054-B0E7741B1590}"/>
                </a:ext>
              </a:extLst>
            </p:cNvPr>
            <p:cNvSpPr/>
            <p:nvPr/>
          </p:nvSpPr>
          <p:spPr>
            <a:xfrm>
              <a:off x="595147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3020;p56">
              <a:extLst>
                <a:ext uri="{FF2B5EF4-FFF2-40B4-BE49-F238E27FC236}">
                  <a16:creationId xmlns:a16="http://schemas.microsoft.com/office/drawing/2014/main" id="{CC930402-736D-47FE-BD2B-725CBA9B3AD1}"/>
                </a:ext>
              </a:extLst>
            </p:cNvPr>
            <p:cNvSpPr/>
            <p:nvPr/>
          </p:nvSpPr>
          <p:spPr>
            <a:xfrm>
              <a:off x="587527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3021;p56">
              <a:extLst>
                <a:ext uri="{FF2B5EF4-FFF2-40B4-BE49-F238E27FC236}">
                  <a16:creationId xmlns:a16="http://schemas.microsoft.com/office/drawing/2014/main" id="{06DB650F-CFD3-4558-9E61-EB277191275D}"/>
                </a:ext>
              </a:extLst>
            </p:cNvPr>
            <p:cNvSpPr/>
            <p:nvPr/>
          </p:nvSpPr>
          <p:spPr>
            <a:xfrm>
              <a:off x="5799050" y="3551925"/>
              <a:ext cx="62375" cy="53300"/>
            </a:xfrm>
            <a:custGeom>
              <a:avLst/>
              <a:gdLst/>
              <a:ahLst/>
              <a:cxnLst/>
              <a:rect l="l" t="t" r="r" b="b"/>
              <a:pathLst>
                <a:path w="2495" h="2132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80"/>
                    <a:pt x="9" y="1066"/>
                  </a:cubicBezTo>
                  <a:cubicBezTo>
                    <a:pt x="9" y="1708"/>
                    <a:pt x="531" y="2131"/>
                    <a:pt x="1078" y="2131"/>
                  </a:cubicBezTo>
                  <a:cubicBezTo>
                    <a:pt x="1342" y="2131"/>
                    <a:pt x="1611" y="2033"/>
                    <a:pt x="1830" y="1814"/>
                  </a:cubicBezTo>
                  <a:cubicBezTo>
                    <a:pt x="2494" y="1141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3022;p56">
              <a:extLst>
                <a:ext uri="{FF2B5EF4-FFF2-40B4-BE49-F238E27FC236}">
                  <a16:creationId xmlns:a16="http://schemas.microsoft.com/office/drawing/2014/main" id="{28665F27-DA21-4F2A-890F-EB6763840B51}"/>
                </a:ext>
              </a:extLst>
            </p:cNvPr>
            <p:cNvSpPr/>
            <p:nvPr/>
          </p:nvSpPr>
          <p:spPr>
            <a:xfrm>
              <a:off x="5723050" y="3551925"/>
              <a:ext cx="62150" cy="53300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6" y="1141"/>
                    <a:pt x="2012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3023;p56">
              <a:extLst>
                <a:ext uri="{FF2B5EF4-FFF2-40B4-BE49-F238E27FC236}">
                  <a16:creationId xmlns:a16="http://schemas.microsoft.com/office/drawing/2014/main" id="{116B8E87-D2F1-4F7F-A7A6-025278332C7D}"/>
                </a:ext>
              </a:extLst>
            </p:cNvPr>
            <p:cNvSpPr/>
            <p:nvPr/>
          </p:nvSpPr>
          <p:spPr>
            <a:xfrm>
              <a:off x="57230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3024;p56">
              <a:extLst>
                <a:ext uri="{FF2B5EF4-FFF2-40B4-BE49-F238E27FC236}">
                  <a16:creationId xmlns:a16="http://schemas.microsoft.com/office/drawing/2014/main" id="{88E90354-08FC-4288-A4A8-CF73136B086E}"/>
                </a:ext>
              </a:extLst>
            </p:cNvPr>
            <p:cNvSpPr/>
            <p:nvPr/>
          </p:nvSpPr>
          <p:spPr>
            <a:xfrm>
              <a:off x="56468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3025;p56">
              <a:extLst>
                <a:ext uri="{FF2B5EF4-FFF2-40B4-BE49-F238E27FC236}">
                  <a16:creationId xmlns:a16="http://schemas.microsoft.com/office/drawing/2014/main" id="{5AFF4EB3-72A7-4E5C-A4BE-CC90F42FED54}"/>
                </a:ext>
              </a:extLst>
            </p:cNvPr>
            <p:cNvSpPr/>
            <p:nvPr/>
          </p:nvSpPr>
          <p:spPr>
            <a:xfrm>
              <a:off x="5646700" y="3399500"/>
              <a:ext cx="62350" cy="53350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77" y="1"/>
                    <a:pt x="6" y="480"/>
                    <a:pt x="6" y="1066"/>
                  </a:cubicBezTo>
                  <a:cubicBezTo>
                    <a:pt x="0" y="1709"/>
                    <a:pt x="528" y="2134"/>
                    <a:pt x="1076" y="2134"/>
                  </a:cubicBezTo>
                  <a:cubicBezTo>
                    <a:pt x="1337" y="2134"/>
                    <a:pt x="1603" y="2037"/>
                    <a:pt x="1819" y="1822"/>
                  </a:cubicBezTo>
                  <a:cubicBezTo>
                    <a:pt x="2494" y="1147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3026;p56">
              <a:extLst>
                <a:ext uri="{FF2B5EF4-FFF2-40B4-BE49-F238E27FC236}">
                  <a16:creationId xmlns:a16="http://schemas.microsoft.com/office/drawing/2014/main" id="{7C704ACB-ECF2-4583-B9C6-9B6AFBEB460E}"/>
                </a:ext>
              </a:extLst>
            </p:cNvPr>
            <p:cNvSpPr/>
            <p:nvPr/>
          </p:nvSpPr>
          <p:spPr>
            <a:xfrm>
              <a:off x="5570475" y="3399500"/>
              <a:ext cx="62350" cy="53350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86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3027;p56">
              <a:extLst>
                <a:ext uri="{FF2B5EF4-FFF2-40B4-BE49-F238E27FC236}">
                  <a16:creationId xmlns:a16="http://schemas.microsoft.com/office/drawing/2014/main" id="{0D78918E-2116-44B3-BED8-D1B7C51BD816}"/>
                </a:ext>
              </a:extLst>
            </p:cNvPr>
            <p:cNvSpPr/>
            <p:nvPr/>
          </p:nvSpPr>
          <p:spPr>
            <a:xfrm>
              <a:off x="55704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3028;p56">
              <a:extLst>
                <a:ext uri="{FF2B5EF4-FFF2-40B4-BE49-F238E27FC236}">
                  <a16:creationId xmlns:a16="http://schemas.microsoft.com/office/drawing/2014/main" id="{2E9F15A4-E486-4E55-B082-3A9F5098BA88}"/>
                </a:ext>
              </a:extLst>
            </p:cNvPr>
            <p:cNvSpPr/>
            <p:nvPr/>
          </p:nvSpPr>
          <p:spPr>
            <a:xfrm>
              <a:off x="54942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3" y="1154"/>
                    <a:pt x="2022" y="8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3029;p56">
              <a:extLst>
                <a:ext uri="{FF2B5EF4-FFF2-40B4-BE49-F238E27FC236}">
                  <a16:creationId xmlns:a16="http://schemas.microsoft.com/office/drawing/2014/main" id="{D9F25C0D-81B5-42E4-A415-627DED78D0E7}"/>
                </a:ext>
              </a:extLst>
            </p:cNvPr>
            <p:cNvSpPr/>
            <p:nvPr/>
          </p:nvSpPr>
          <p:spPr>
            <a:xfrm>
              <a:off x="5494275" y="3247075"/>
              <a:ext cx="62350" cy="53500"/>
            </a:xfrm>
            <a:custGeom>
              <a:avLst/>
              <a:gdLst/>
              <a:ahLst/>
              <a:cxnLst/>
              <a:rect l="l" t="t" r="r" b="b"/>
              <a:pathLst>
                <a:path w="2494" h="2140" extrusionOk="0">
                  <a:moveTo>
                    <a:pt x="1071" y="1"/>
                  </a:moveTo>
                  <a:cubicBezTo>
                    <a:pt x="485" y="1"/>
                    <a:pt x="6" y="480"/>
                    <a:pt x="6" y="1066"/>
                  </a:cubicBezTo>
                  <a:cubicBezTo>
                    <a:pt x="0" y="1711"/>
                    <a:pt x="527" y="2140"/>
                    <a:pt x="1077" y="2140"/>
                  </a:cubicBezTo>
                  <a:cubicBezTo>
                    <a:pt x="1337" y="2140"/>
                    <a:pt x="1602" y="2044"/>
                    <a:pt x="1819" y="1830"/>
                  </a:cubicBezTo>
                  <a:cubicBezTo>
                    <a:pt x="2493" y="1155"/>
                    <a:pt x="2022" y="9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3030;p56">
              <a:extLst>
                <a:ext uri="{FF2B5EF4-FFF2-40B4-BE49-F238E27FC236}">
                  <a16:creationId xmlns:a16="http://schemas.microsoft.com/office/drawing/2014/main" id="{43D87D0D-AFD6-4215-8D86-507F82C77391}"/>
                </a:ext>
              </a:extLst>
            </p:cNvPr>
            <p:cNvSpPr/>
            <p:nvPr/>
          </p:nvSpPr>
          <p:spPr>
            <a:xfrm>
              <a:off x="5646700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3031;p56">
              <a:extLst>
                <a:ext uri="{FF2B5EF4-FFF2-40B4-BE49-F238E27FC236}">
                  <a16:creationId xmlns:a16="http://schemas.microsoft.com/office/drawing/2014/main" id="{10D0CD1A-55DD-4B83-ACD0-6867761F8737}"/>
                </a:ext>
              </a:extLst>
            </p:cNvPr>
            <p:cNvSpPr/>
            <p:nvPr/>
          </p:nvSpPr>
          <p:spPr>
            <a:xfrm>
              <a:off x="5570625" y="31710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3032;p56">
              <a:extLst>
                <a:ext uri="{FF2B5EF4-FFF2-40B4-BE49-F238E27FC236}">
                  <a16:creationId xmlns:a16="http://schemas.microsoft.com/office/drawing/2014/main" id="{B00B7596-60AE-4883-99C4-00B3F6A64F21}"/>
                </a:ext>
              </a:extLst>
            </p:cNvPr>
            <p:cNvSpPr/>
            <p:nvPr/>
          </p:nvSpPr>
          <p:spPr>
            <a:xfrm>
              <a:off x="54944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3033;p56">
              <a:extLst>
                <a:ext uri="{FF2B5EF4-FFF2-40B4-BE49-F238E27FC236}">
                  <a16:creationId xmlns:a16="http://schemas.microsoft.com/office/drawing/2014/main" id="{D98CFFED-50F1-4D16-954F-B1F856B97F2A}"/>
                </a:ext>
              </a:extLst>
            </p:cNvPr>
            <p:cNvSpPr/>
            <p:nvPr/>
          </p:nvSpPr>
          <p:spPr>
            <a:xfrm>
              <a:off x="7322525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3034;p56">
              <a:extLst>
                <a:ext uri="{FF2B5EF4-FFF2-40B4-BE49-F238E27FC236}">
                  <a16:creationId xmlns:a16="http://schemas.microsoft.com/office/drawing/2014/main" id="{CF82D8AB-B5AA-48F0-91E6-6D1EC2DE0207}"/>
                </a:ext>
              </a:extLst>
            </p:cNvPr>
            <p:cNvSpPr/>
            <p:nvPr/>
          </p:nvSpPr>
          <p:spPr>
            <a:xfrm>
              <a:off x="72465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3035;p56">
              <a:extLst>
                <a:ext uri="{FF2B5EF4-FFF2-40B4-BE49-F238E27FC236}">
                  <a16:creationId xmlns:a16="http://schemas.microsoft.com/office/drawing/2014/main" id="{8CAE8B0E-F6A3-4F15-B66C-07EDB76F2F20}"/>
                </a:ext>
              </a:extLst>
            </p:cNvPr>
            <p:cNvSpPr/>
            <p:nvPr/>
          </p:nvSpPr>
          <p:spPr>
            <a:xfrm>
              <a:off x="72465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3036;p56">
              <a:extLst>
                <a:ext uri="{FF2B5EF4-FFF2-40B4-BE49-F238E27FC236}">
                  <a16:creationId xmlns:a16="http://schemas.microsoft.com/office/drawing/2014/main" id="{136E4B81-C828-434E-B99E-DCCFEBF969B2}"/>
                </a:ext>
              </a:extLst>
            </p:cNvPr>
            <p:cNvSpPr/>
            <p:nvPr/>
          </p:nvSpPr>
          <p:spPr>
            <a:xfrm>
              <a:off x="71703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3037;p56">
              <a:extLst>
                <a:ext uri="{FF2B5EF4-FFF2-40B4-BE49-F238E27FC236}">
                  <a16:creationId xmlns:a16="http://schemas.microsoft.com/office/drawing/2014/main" id="{C892833F-BE2D-4C4D-BB59-28F97A11C3FB}"/>
                </a:ext>
              </a:extLst>
            </p:cNvPr>
            <p:cNvSpPr/>
            <p:nvPr/>
          </p:nvSpPr>
          <p:spPr>
            <a:xfrm>
              <a:off x="71703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3038;p56">
              <a:extLst>
                <a:ext uri="{FF2B5EF4-FFF2-40B4-BE49-F238E27FC236}">
                  <a16:creationId xmlns:a16="http://schemas.microsoft.com/office/drawing/2014/main" id="{46CA3853-BA33-4974-A8A7-39CB456330F5}"/>
                </a:ext>
              </a:extLst>
            </p:cNvPr>
            <p:cNvSpPr/>
            <p:nvPr/>
          </p:nvSpPr>
          <p:spPr>
            <a:xfrm>
              <a:off x="70940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3039;p56">
              <a:extLst>
                <a:ext uri="{FF2B5EF4-FFF2-40B4-BE49-F238E27FC236}">
                  <a16:creationId xmlns:a16="http://schemas.microsoft.com/office/drawing/2014/main" id="{59CA637B-42F6-4A4F-B26D-1BD993E5F30D}"/>
                </a:ext>
              </a:extLst>
            </p:cNvPr>
            <p:cNvSpPr/>
            <p:nvPr/>
          </p:nvSpPr>
          <p:spPr>
            <a:xfrm>
              <a:off x="70940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3040;p56">
              <a:extLst>
                <a:ext uri="{FF2B5EF4-FFF2-40B4-BE49-F238E27FC236}">
                  <a16:creationId xmlns:a16="http://schemas.microsoft.com/office/drawing/2014/main" id="{C3482980-87C7-4B77-A356-FDE93FEB5937}"/>
                </a:ext>
              </a:extLst>
            </p:cNvPr>
            <p:cNvSpPr/>
            <p:nvPr/>
          </p:nvSpPr>
          <p:spPr>
            <a:xfrm>
              <a:off x="70178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3041;p56">
              <a:extLst>
                <a:ext uri="{FF2B5EF4-FFF2-40B4-BE49-F238E27FC236}">
                  <a16:creationId xmlns:a16="http://schemas.microsoft.com/office/drawing/2014/main" id="{49DEB2CD-3282-485D-B4EF-BB025AB435EE}"/>
                </a:ext>
              </a:extLst>
            </p:cNvPr>
            <p:cNvSpPr/>
            <p:nvPr/>
          </p:nvSpPr>
          <p:spPr>
            <a:xfrm>
              <a:off x="7017875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3042;p56">
              <a:extLst>
                <a:ext uri="{FF2B5EF4-FFF2-40B4-BE49-F238E27FC236}">
                  <a16:creationId xmlns:a16="http://schemas.microsoft.com/office/drawing/2014/main" id="{D3CC3AF3-7E54-45E6-990B-D982AFAB4B65}"/>
                </a:ext>
              </a:extLst>
            </p:cNvPr>
            <p:cNvSpPr/>
            <p:nvPr/>
          </p:nvSpPr>
          <p:spPr>
            <a:xfrm>
              <a:off x="69418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3043;p56">
              <a:extLst>
                <a:ext uri="{FF2B5EF4-FFF2-40B4-BE49-F238E27FC236}">
                  <a16:creationId xmlns:a16="http://schemas.microsoft.com/office/drawing/2014/main" id="{6F74508C-25FD-48EF-A867-80300E0A7F3D}"/>
                </a:ext>
              </a:extLst>
            </p:cNvPr>
            <p:cNvSpPr/>
            <p:nvPr/>
          </p:nvSpPr>
          <p:spPr>
            <a:xfrm>
              <a:off x="69418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3044;p56">
              <a:extLst>
                <a:ext uri="{FF2B5EF4-FFF2-40B4-BE49-F238E27FC236}">
                  <a16:creationId xmlns:a16="http://schemas.microsoft.com/office/drawing/2014/main" id="{2F38350D-97DC-4F6E-946F-3E0D71A7385E}"/>
                </a:ext>
              </a:extLst>
            </p:cNvPr>
            <p:cNvSpPr/>
            <p:nvPr/>
          </p:nvSpPr>
          <p:spPr>
            <a:xfrm>
              <a:off x="69418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3045;p56">
              <a:extLst>
                <a:ext uri="{FF2B5EF4-FFF2-40B4-BE49-F238E27FC236}">
                  <a16:creationId xmlns:a16="http://schemas.microsoft.com/office/drawing/2014/main" id="{A8B562A7-ADD0-406E-ADE8-6C9A6463D7D5}"/>
                </a:ext>
              </a:extLst>
            </p:cNvPr>
            <p:cNvSpPr/>
            <p:nvPr/>
          </p:nvSpPr>
          <p:spPr>
            <a:xfrm>
              <a:off x="69418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3046;p56">
              <a:extLst>
                <a:ext uri="{FF2B5EF4-FFF2-40B4-BE49-F238E27FC236}">
                  <a16:creationId xmlns:a16="http://schemas.microsoft.com/office/drawing/2014/main" id="{6A55BFBE-9F5D-4D7A-AA7C-186E29834A98}"/>
                </a:ext>
              </a:extLst>
            </p:cNvPr>
            <p:cNvSpPr/>
            <p:nvPr/>
          </p:nvSpPr>
          <p:spPr>
            <a:xfrm>
              <a:off x="68656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3047;p56">
              <a:extLst>
                <a:ext uri="{FF2B5EF4-FFF2-40B4-BE49-F238E27FC236}">
                  <a16:creationId xmlns:a16="http://schemas.microsoft.com/office/drawing/2014/main" id="{CDD840F0-5F70-4DF8-A426-85222B3FD5C0}"/>
                </a:ext>
              </a:extLst>
            </p:cNvPr>
            <p:cNvSpPr/>
            <p:nvPr/>
          </p:nvSpPr>
          <p:spPr>
            <a:xfrm>
              <a:off x="68656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3048;p56">
              <a:extLst>
                <a:ext uri="{FF2B5EF4-FFF2-40B4-BE49-F238E27FC236}">
                  <a16:creationId xmlns:a16="http://schemas.microsoft.com/office/drawing/2014/main" id="{2DF53BBB-1BED-40C5-BD69-02C24A3B33EF}"/>
                </a:ext>
              </a:extLst>
            </p:cNvPr>
            <p:cNvSpPr/>
            <p:nvPr/>
          </p:nvSpPr>
          <p:spPr>
            <a:xfrm>
              <a:off x="68656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3049;p56">
              <a:extLst>
                <a:ext uri="{FF2B5EF4-FFF2-40B4-BE49-F238E27FC236}">
                  <a16:creationId xmlns:a16="http://schemas.microsoft.com/office/drawing/2014/main" id="{C57D1AF5-9CF6-4C88-9488-C3281FE32ABF}"/>
                </a:ext>
              </a:extLst>
            </p:cNvPr>
            <p:cNvSpPr/>
            <p:nvPr/>
          </p:nvSpPr>
          <p:spPr>
            <a:xfrm>
              <a:off x="68656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3050;p56">
              <a:extLst>
                <a:ext uri="{FF2B5EF4-FFF2-40B4-BE49-F238E27FC236}">
                  <a16:creationId xmlns:a16="http://schemas.microsoft.com/office/drawing/2014/main" id="{A8EC17CF-8DF4-4C99-95C8-3A6944424204}"/>
                </a:ext>
              </a:extLst>
            </p:cNvPr>
            <p:cNvSpPr/>
            <p:nvPr/>
          </p:nvSpPr>
          <p:spPr>
            <a:xfrm>
              <a:off x="67892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3051;p56">
              <a:extLst>
                <a:ext uri="{FF2B5EF4-FFF2-40B4-BE49-F238E27FC236}">
                  <a16:creationId xmlns:a16="http://schemas.microsoft.com/office/drawing/2014/main" id="{C5521FEB-3E2A-49F9-939B-5E6288042ADE}"/>
                </a:ext>
              </a:extLst>
            </p:cNvPr>
            <p:cNvSpPr/>
            <p:nvPr/>
          </p:nvSpPr>
          <p:spPr>
            <a:xfrm>
              <a:off x="67892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3052;p56">
              <a:extLst>
                <a:ext uri="{FF2B5EF4-FFF2-40B4-BE49-F238E27FC236}">
                  <a16:creationId xmlns:a16="http://schemas.microsoft.com/office/drawing/2014/main" id="{B5C2083B-2F2A-4379-B023-56C878283912}"/>
                </a:ext>
              </a:extLst>
            </p:cNvPr>
            <p:cNvSpPr/>
            <p:nvPr/>
          </p:nvSpPr>
          <p:spPr>
            <a:xfrm>
              <a:off x="67892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3053;p56">
              <a:extLst>
                <a:ext uri="{FF2B5EF4-FFF2-40B4-BE49-F238E27FC236}">
                  <a16:creationId xmlns:a16="http://schemas.microsoft.com/office/drawing/2014/main" id="{E085F2E5-DCEB-4C68-B8D1-52CF4DCB3268}"/>
                </a:ext>
              </a:extLst>
            </p:cNvPr>
            <p:cNvSpPr/>
            <p:nvPr/>
          </p:nvSpPr>
          <p:spPr>
            <a:xfrm>
              <a:off x="678922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3054;p56">
              <a:extLst>
                <a:ext uri="{FF2B5EF4-FFF2-40B4-BE49-F238E27FC236}">
                  <a16:creationId xmlns:a16="http://schemas.microsoft.com/office/drawing/2014/main" id="{70951B68-7E58-4D63-ADD6-63D1BC55EB2D}"/>
                </a:ext>
              </a:extLst>
            </p:cNvPr>
            <p:cNvSpPr/>
            <p:nvPr/>
          </p:nvSpPr>
          <p:spPr>
            <a:xfrm>
              <a:off x="67132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3055;p56">
              <a:extLst>
                <a:ext uri="{FF2B5EF4-FFF2-40B4-BE49-F238E27FC236}">
                  <a16:creationId xmlns:a16="http://schemas.microsoft.com/office/drawing/2014/main" id="{7F532AFD-C57E-4F30-9BC4-2CF4F4ECC0F7}"/>
                </a:ext>
              </a:extLst>
            </p:cNvPr>
            <p:cNvSpPr/>
            <p:nvPr/>
          </p:nvSpPr>
          <p:spPr>
            <a:xfrm>
              <a:off x="67132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3056;p56">
              <a:extLst>
                <a:ext uri="{FF2B5EF4-FFF2-40B4-BE49-F238E27FC236}">
                  <a16:creationId xmlns:a16="http://schemas.microsoft.com/office/drawing/2014/main" id="{192A3D56-B675-4FAD-B992-CB420E8A3C36}"/>
                </a:ext>
              </a:extLst>
            </p:cNvPr>
            <p:cNvSpPr/>
            <p:nvPr/>
          </p:nvSpPr>
          <p:spPr>
            <a:xfrm>
              <a:off x="67132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3057;p56">
              <a:extLst>
                <a:ext uri="{FF2B5EF4-FFF2-40B4-BE49-F238E27FC236}">
                  <a16:creationId xmlns:a16="http://schemas.microsoft.com/office/drawing/2014/main" id="{5FC8B3EE-179E-49A1-BD89-B62E59E1E183}"/>
                </a:ext>
              </a:extLst>
            </p:cNvPr>
            <p:cNvSpPr/>
            <p:nvPr/>
          </p:nvSpPr>
          <p:spPr>
            <a:xfrm>
              <a:off x="67132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3058;p56">
              <a:extLst>
                <a:ext uri="{FF2B5EF4-FFF2-40B4-BE49-F238E27FC236}">
                  <a16:creationId xmlns:a16="http://schemas.microsoft.com/office/drawing/2014/main" id="{20FDEC67-EF2E-4D81-AE16-711CAD7C13EB}"/>
                </a:ext>
              </a:extLst>
            </p:cNvPr>
            <p:cNvSpPr/>
            <p:nvPr/>
          </p:nvSpPr>
          <p:spPr>
            <a:xfrm>
              <a:off x="67132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3059;p56">
              <a:extLst>
                <a:ext uri="{FF2B5EF4-FFF2-40B4-BE49-F238E27FC236}">
                  <a16:creationId xmlns:a16="http://schemas.microsoft.com/office/drawing/2014/main" id="{883B7DCF-D84C-4345-ADCC-B200EB37E29C}"/>
                </a:ext>
              </a:extLst>
            </p:cNvPr>
            <p:cNvSpPr/>
            <p:nvPr/>
          </p:nvSpPr>
          <p:spPr>
            <a:xfrm>
              <a:off x="66370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3060;p56">
              <a:extLst>
                <a:ext uri="{FF2B5EF4-FFF2-40B4-BE49-F238E27FC236}">
                  <a16:creationId xmlns:a16="http://schemas.microsoft.com/office/drawing/2014/main" id="{59B064CC-0648-4770-919F-D58536C47A12}"/>
                </a:ext>
              </a:extLst>
            </p:cNvPr>
            <p:cNvSpPr/>
            <p:nvPr/>
          </p:nvSpPr>
          <p:spPr>
            <a:xfrm>
              <a:off x="66370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3061;p56">
              <a:extLst>
                <a:ext uri="{FF2B5EF4-FFF2-40B4-BE49-F238E27FC236}">
                  <a16:creationId xmlns:a16="http://schemas.microsoft.com/office/drawing/2014/main" id="{B81BA79B-7D63-465A-B0BC-CC4F9332D586}"/>
                </a:ext>
              </a:extLst>
            </p:cNvPr>
            <p:cNvSpPr/>
            <p:nvPr/>
          </p:nvSpPr>
          <p:spPr>
            <a:xfrm>
              <a:off x="65608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3062;p56">
              <a:extLst>
                <a:ext uri="{FF2B5EF4-FFF2-40B4-BE49-F238E27FC236}">
                  <a16:creationId xmlns:a16="http://schemas.microsoft.com/office/drawing/2014/main" id="{E931CA2D-4914-4137-BE70-C14FF4532A94}"/>
                </a:ext>
              </a:extLst>
            </p:cNvPr>
            <p:cNvSpPr/>
            <p:nvPr/>
          </p:nvSpPr>
          <p:spPr>
            <a:xfrm>
              <a:off x="656080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3063;p56">
              <a:extLst>
                <a:ext uri="{FF2B5EF4-FFF2-40B4-BE49-F238E27FC236}">
                  <a16:creationId xmlns:a16="http://schemas.microsoft.com/office/drawing/2014/main" id="{C188FA1A-955B-4E4D-8FA5-EB95C961EF08}"/>
                </a:ext>
              </a:extLst>
            </p:cNvPr>
            <p:cNvSpPr/>
            <p:nvPr/>
          </p:nvSpPr>
          <p:spPr>
            <a:xfrm>
              <a:off x="656080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3064;p56">
              <a:extLst>
                <a:ext uri="{FF2B5EF4-FFF2-40B4-BE49-F238E27FC236}">
                  <a16:creationId xmlns:a16="http://schemas.microsoft.com/office/drawing/2014/main" id="{1E5DAEC7-D46B-4E47-9638-91833F7A5845}"/>
                </a:ext>
              </a:extLst>
            </p:cNvPr>
            <p:cNvSpPr/>
            <p:nvPr/>
          </p:nvSpPr>
          <p:spPr>
            <a:xfrm>
              <a:off x="64845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3065;p56">
              <a:extLst>
                <a:ext uri="{FF2B5EF4-FFF2-40B4-BE49-F238E27FC236}">
                  <a16:creationId xmlns:a16="http://schemas.microsoft.com/office/drawing/2014/main" id="{4B26A31E-3FA1-41D6-B49F-F8B4B53BCBF6}"/>
                </a:ext>
              </a:extLst>
            </p:cNvPr>
            <p:cNvSpPr/>
            <p:nvPr/>
          </p:nvSpPr>
          <p:spPr>
            <a:xfrm>
              <a:off x="648457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3066;p56">
              <a:extLst>
                <a:ext uri="{FF2B5EF4-FFF2-40B4-BE49-F238E27FC236}">
                  <a16:creationId xmlns:a16="http://schemas.microsoft.com/office/drawing/2014/main" id="{3BCD300F-8DA9-481A-A871-E690F2499C73}"/>
                </a:ext>
              </a:extLst>
            </p:cNvPr>
            <p:cNvSpPr/>
            <p:nvPr/>
          </p:nvSpPr>
          <p:spPr>
            <a:xfrm>
              <a:off x="64083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3067;p56">
              <a:extLst>
                <a:ext uri="{FF2B5EF4-FFF2-40B4-BE49-F238E27FC236}">
                  <a16:creationId xmlns:a16="http://schemas.microsoft.com/office/drawing/2014/main" id="{76B06A77-3B71-4B52-9AA4-5617A64D7072}"/>
                </a:ext>
              </a:extLst>
            </p:cNvPr>
            <p:cNvSpPr/>
            <p:nvPr/>
          </p:nvSpPr>
          <p:spPr>
            <a:xfrm>
              <a:off x="64083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3068;p56">
              <a:extLst>
                <a:ext uri="{FF2B5EF4-FFF2-40B4-BE49-F238E27FC236}">
                  <a16:creationId xmlns:a16="http://schemas.microsoft.com/office/drawing/2014/main" id="{CC00A2D1-CA7B-4575-91B8-FB680D2257C8}"/>
                </a:ext>
              </a:extLst>
            </p:cNvPr>
            <p:cNvSpPr/>
            <p:nvPr/>
          </p:nvSpPr>
          <p:spPr>
            <a:xfrm>
              <a:off x="64083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3069;p56">
              <a:extLst>
                <a:ext uri="{FF2B5EF4-FFF2-40B4-BE49-F238E27FC236}">
                  <a16:creationId xmlns:a16="http://schemas.microsoft.com/office/drawing/2014/main" id="{09C67974-915E-42A0-AD2C-20F376F986FC}"/>
                </a:ext>
              </a:extLst>
            </p:cNvPr>
            <p:cNvSpPr/>
            <p:nvPr/>
          </p:nvSpPr>
          <p:spPr>
            <a:xfrm>
              <a:off x="64083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3070;p56">
              <a:extLst>
                <a:ext uri="{FF2B5EF4-FFF2-40B4-BE49-F238E27FC236}">
                  <a16:creationId xmlns:a16="http://schemas.microsoft.com/office/drawing/2014/main" id="{BEF6221A-DCA5-4161-9FDD-4B2E182D5BFB}"/>
                </a:ext>
              </a:extLst>
            </p:cNvPr>
            <p:cNvSpPr/>
            <p:nvPr/>
          </p:nvSpPr>
          <p:spPr>
            <a:xfrm>
              <a:off x="64083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3071;p56">
              <a:extLst>
                <a:ext uri="{FF2B5EF4-FFF2-40B4-BE49-F238E27FC236}">
                  <a16:creationId xmlns:a16="http://schemas.microsoft.com/office/drawing/2014/main" id="{5FA559CE-6D25-4591-B86F-A2324B8F46B3}"/>
                </a:ext>
              </a:extLst>
            </p:cNvPr>
            <p:cNvSpPr/>
            <p:nvPr/>
          </p:nvSpPr>
          <p:spPr>
            <a:xfrm>
              <a:off x="64083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3072;p56">
              <a:extLst>
                <a:ext uri="{FF2B5EF4-FFF2-40B4-BE49-F238E27FC236}">
                  <a16:creationId xmlns:a16="http://schemas.microsoft.com/office/drawing/2014/main" id="{6837235A-5ED2-4742-B3A7-12F569BDA155}"/>
                </a:ext>
              </a:extLst>
            </p:cNvPr>
            <p:cNvSpPr/>
            <p:nvPr/>
          </p:nvSpPr>
          <p:spPr>
            <a:xfrm>
              <a:off x="640835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3073;p56">
              <a:extLst>
                <a:ext uri="{FF2B5EF4-FFF2-40B4-BE49-F238E27FC236}">
                  <a16:creationId xmlns:a16="http://schemas.microsoft.com/office/drawing/2014/main" id="{DA5E9292-532C-48E1-9565-A9A506AFED09}"/>
                </a:ext>
              </a:extLst>
            </p:cNvPr>
            <p:cNvSpPr/>
            <p:nvPr/>
          </p:nvSpPr>
          <p:spPr>
            <a:xfrm>
              <a:off x="63323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3074;p56">
              <a:extLst>
                <a:ext uri="{FF2B5EF4-FFF2-40B4-BE49-F238E27FC236}">
                  <a16:creationId xmlns:a16="http://schemas.microsoft.com/office/drawing/2014/main" id="{459326A4-C208-4764-95BC-C26ACA0CCC1C}"/>
                </a:ext>
              </a:extLst>
            </p:cNvPr>
            <p:cNvSpPr/>
            <p:nvPr/>
          </p:nvSpPr>
          <p:spPr>
            <a:xfrm>
              <a:off x="63323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3075;p56">
              <a:extLst>
                <a:ext uri="{FF2B5EF4-FFF2-40B4-BE49-F238E27FC236}">
                  <a16:creationId xmlns:a16="http://schemas.microsoft.com/office/drawing/2014/main" id="{CBE241D5-F36C-48E4-A81A-30B1745938F5}"/>
                </a:ext>
              </a:extLst>
            </p:cNvPr>
            <p:cNvSpPr/>
            <p:nvPr/>
          </p:nvSpPr>
          <p:spPr>
            <a:xfrm>
              <a:off x="63323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3076;p56">
              <a:extLst>
                <a:ext uri="{FF2B5EF4-FFF2-40B4-BE49-F238E27FC236}">
                  <a16:creationId xmlns:a16="http://schemas.microsoft.com/office/drawing/2014/main" id="{5BCDEEE8-3654-48E9-A474-C93515FA209F}"/>
                </a:ext>
              </a:extLst>
            </p:cNvPr>
            <p:cNvSpPr/>
            <p:nvPr/>
          </p:nvSpPr>
          <p:spPr>
            <a:xfrm>
              <a:off x="63323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3077;p56">
              <a:extLst>
                <a:ext uri="{FF2B5EF4-FFF2-40B4-BE49-F238E27FC236}">
                  <a16:creationId xmlns:a16="http://schemas.microsoft.com/office/drawing/2014/main" id="{EF17A8C2-4F9A-4D45-A70A-7C35E2BEBA38}"/>
                </a:ext>
              </a:extLst>
            </p:cNvPr>
            <p:cNvSpPr/>
            <p:nvPr/>
          </p:nvSpPr>
          <p:spPr>
            <a:xfrm>
              <a:off x="63323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3078;p56">
              <a:extLst>
                <a:ext uri="{FF2B5EF4-FFF2-40B4-BE49-F238E27FC236}">
                  <a16:creationId xmlns:a16="http://schemas.microsoft.com/office/drawing/2014/main" id="{EEDCDDC5-5F43-4FAE-AEA5-59C811B53C33}"/>
                </a:ext>
              </a:extLst>
            </p:cNvPr>
            <p:cNvSpPr/>
            <p:nvPr/>
          </p:nvSpPr>
          <p:spPr>
            <a:xfrm>
              <a:off x="63323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3079;p56">
              <a:extLst>
                <a:ext uri="{FF2B5EF4-FFF2-40B4-BE49-F238E27FC236}">
                  <a16:creationId xmlns:a16="http://schemas.microsoft.com/office/drawing/2014/main" id="{6366B4F3-F1C0-4552-8E20-05AA73FD8E29}"/>
                </a:ext>
              </a:extLst>
            </p:cNvPr>
            <p:cNvSpPr/>
            <p:nvPr/>
          </p:nvSpPr>
          <p:spPr>
            <a:xfrm>
              <a:off x="63323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3080;p56">
              <a:extLst>
                <a:ext uri="{FF2B5EF4-FFF2-40B4-BE49-F238E27FC236}">
                  <a16:creationId xmlns:a16="http://schemas.microsoft.com/office/drawing/2014/main" id="{DC57A66C-B9A3-4734-99D7-21C7565C4DCF}"/>
                </a:ext>
              </a:extLst>
            </p:cNvPr>
            <p:cNvSpPr/>
            <p:nvPr/>
          </p:nvSpPr>
          <p:spPr>
            <a:xfrm>
              <a:off x="62561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3081;p56">
              <a:extLst>
                <a:ext uri="{FF2B5EF4-FFF2-40B4-BE49-F238E27FC236}">
                  <a16:creationId xmlns:a16="http://schemas.microsoft.com/office/drawing/2014/main" id="{49CE3C66-C203-4779-B666-1186498031F8}"/>
                </a:ext>
              </a:extLst>
            </p:cNvPr>
            <p:cNvSpPr/>
            <p:nvPr/>
          </p:nvSpPr>
          <p:spPr>
            <a:xfrm>
              <a:off x="62561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3082;p56">
              <a:extLst>
                <a:ext uri="{FF2B5EF4-FFF2-40B4-BE49-F238E27FC236}">
                  <a16:creationId xmlns:a16="http://schemas.microsoft.com/office/drawing/2014/main" id="{9586A4C7-ADD6-47F7-811D-B2E534DDB84C}"/>
                </a:ext>
              </a:extLst>
            </p:cNvPr>
            <p:cNvSpPr/>
            <p:nvPr/>
          </p:nvSpPr>
          <p:spPr>
            <a:xfrm>
              <a:off x="62561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3083;p56">
              <a:extLst>
                <a:ext uri="{FF2B5EF4-FFF2-40B4-BE49-F238E27FC236}">
                  <a16:creationId xmlns:a16="http://schemas.microsoft.com/office/drawing/2014/main" id="{F5F82DD7-3423-49E5-BF2C-E057E6455577}"/>
                </a:ext>
              </a:extLst>
            </p:cNvPr>
            <p:cNvSpPr/>
            <p:nvPr/>
          </p:nvSpPr>
          <p:spPr>
            <a:xfrm>
              <a:off x="62561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3084;p56">
              <a:extLst>
                <a:ext uri="{FF2B5EF4-FFF2-40B4-BE49-F238E27FC236}">
                  <a16:creationId xmlns:a16="http://schemas.microsoft.com/office/drawing/2014/main" id="{CF54CEC7-6DB2-4031-9AC7-5CADDBA55EC9}"/>
                </a:ext>
              </a:extLst>
            </p:cNvPr>
            <p:cNvSpPr/>
            <p:nvPr/>
          </p:nvSpPr>
          <p:spPr>
            <a:xfrm>
              <a:off x="6256150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3085;p56">
              <a:extLst>
                <a:ext uri="{FF2B5EF4-FFF2-40B4-BE49-F238E27FC236}">
                  <a16:creationId xmlns:a16="http://schemas.microsoft.com/office/drawing/2014/main" id="{8B132602-C96E-46FD-879A-060A218F7E13}"/>
                </a:ext>
              </a:extLst>
            </p:cNvPr>
            <p:cNvSpPr/>
            <p:nvPr/>
          </p:nvSpPr>
          <p:spPr>
            <a:xfrm>
              <a:off x="62561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3086;p56">
              <a:extLst>
                <a:ext uri="{FF2B5EF4-FFF2-40B4-BE49-F238E27FC236}">
                  <a16:creationId xmlns:a16="http://schemas.microsoft.com/office/drawing/2014/main" id="{0F4BFC4B-52D0-4DEA-BD9C-083A8B928100}"/>
                </a:ext>
              </a:extLst>
            </p:cNvPr>
            <p:cNvSpPr/>
            <p:nvPr/>
          </p:nvSpPr>
          <p:spPr>
            <a:xfrm>
              <a:off x="62561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3087;p56">
              <a:extLst>
                <a:ext uri="{FF2B5EF4-FFF2-40B4-BE49-F238E27FC236}">
                  <a16:creationId xmlns:a16="http://schemas.microsoft.com/office/drawing/2014/main" id="{78BF3CCE-4EC1-4A40-8D9E-63C21A4B220F}"/>
                </a:ext>
              </a:extLst>
            </p:cNvPr>
            <p:cNvSpPr/>
            <p:nvPr/>
          </p:nvSpPr>
          <p:spPr>
            <a:xfrm>
              <a:off x="62561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3088;p56">
              <a:extLst>
                <a:ext uri="{FF2B5EF4-FFF2-40B4-BE49-F238E27FC236}">
                  <a16:creationId xmlns:a16="http://schemas.microsoft.com/office/drawing/2014/main" id="{91796D00-6C0F-4AF2-9095-11B88B15FFAA}"/>
                </a:ext>
              </a:extLst>
            </p:cNvPr>
            <p:cNvSpPr/>
            <p:nvPr/>
          </p:nvSpPr>
          <p:spPr>
            <a:xfrm>
              <a:off x="61799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3089;p56">
              <a:extLst>
                <a:ext uri="{FF2B5EF4-FFF2-40B4-BE49-F238E27FC236}">
                  <a16:creationId xmlns:a16="http://schemas.microsoft.com/office/drawing/2014/main" id="{784CD3DB-83A5-4CC5-AA40-77B6B3084D86}"/>
                </a:ext>
              </a:extLst>
            </p:cNvPr>
            <p:cNvSpPr/>
            <p:nvPr/>
          </p:nvSpPr>
          <p:spPr>
            <a:xfrm>
              <a:off x="61799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3090;p56">
              <a:extLst>
                <a:ext uri="{FF2B5EF4-FFF2-40B4-BE49-F238E27FC236}">
                  <a16:creationId xmlns:a16="http://schemas.microsoft.com/office/drawing/2014/main" id="{79036A72-0DF5-4F39-9ED9-9647741310E9}"/>
                </a:ext>
              </a:extLst>
            </p:cNvPr>
            <p:cNvSpPr/>
            <p:nvPr/>
          </p:nvSpPr>
          <p:spPr>
            <a:xfrm>
              <a:off x="61799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3091;p56">
              <a:extLst>
                <a:ext uri="{FF2B5EF4-FFF2-40B4-BE49-F238E27FC236}">
                  <a16:creationId xmlns:a16="http://schemas.microsoft.com/office/drawing/2014/main" id="{2CF70F9F-ACE3-400C-92C1-6BE9B6B8E141}"/>
                </a:ext>
              </a:extLst>
            </p:cNvPr>
            <p:cNvSpPr/>
            <p:nvPr/>
          </p:nvSpPr>
          <p:spPr>
            <a:xfrm>
              <a:off x="61799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3092;p56">
              <a:extLst>
                <a:ext uri="{FF2B5EF4-FFF2-40B4-BE49-F238E27FC236}">
                  <a16:creationId xmlns:a16="http://schemas.microsoft.com/office/drawing/2014/main" id="{41C39547-BFE3-4537-A7F6-21C0C2B59CA1}"/>
                </a:ext>
              </a:extLst>
            </p:cNvPr>
            <p:cNvSpPr/>
            <p:nvPr/>
          </p:nvSpPr>
          <p:spPr>
            <a:xfrm>
              <a:off x="61037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3093;p56">
              <a:extLst>
                <a:ext uri="{FF2B5EF4-FFF2-40B4-BE49-F238E27FC236}">
                  <a16:creationId xmlns:a16="http://schemas.microsoft.com/office/drawing/2014/main" id="{2C771F24-2E09-4173-BD8C-9A64DD6E2FC6}"/>
                </a:ext>
              </a:extLst>
            </p:cNvPr>
            <p:cNvSpPr/>
            <p:nvPr/>
          </p:nvSpPr>
          <p:spPr>
            <a:xfrm>
              <a:off x="610370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3094;p56">
              <a:extLst>
                <a:ext uri="{FF2B5EF4-FFF2-40B4-BE49-F238E27FC236}">
                  <a16:creationId xmlns:a16="http://schemas.microsoft.com/office/drawing/2014/main" id="{7A3CC9C5-988C-4EE6-A095-BEDEE8063A6B}"/>
                </a:ext>
              </a:extLst>
            </p:cNvPr>
            <p:cNvSpPr/>
            <p:nvPr/>
          </p:nvSpPr>
          <p:spPr>
            <a:xfrm>
              <a:off x="61037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3095;p56">
              <a:extLst>
                <a:ext uri="{FF2B5EF4-FFF2-40B4-BE49-F238E27FC236}">
                  <a16:creationId xmlns:a16="http://schemas.microsoft.com/office/drawing/2014/main" id="{D36A31C9-BC29-4E6C-9A0A-C128C3783442}"/>
                </a:ext>
              </a:extLst>
            </p:cNvPr>
            <p:cNvSpPr/>
            <p:nvPr/>
          </p:nvSpPr>
          <p:spPr>
            <a:xfrm>
              <a:off x="61037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3096;p56">
              <a:extLst>
                <a:ext uri="{FF2B5EF4-FFF2-40B4-BE49-F238E27FC236}">
                  <a16:creationId xmlns:a16="http://schemas.microsoft.com/office/drawing/2014/main" id="{22345CCD-C002-485B-BB32-2AA21E092437}"/>
                </a:ext>
              </a:extLst>
            </p:cNvPr>
            <p:cNvSpPr/>
            <p:nvPr/>
          </p:nvSpPr>
          <p:spPr>
            <a:xfrm>
              <a:off x="61037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3097;p56">
              <a:extLst>
                <a:ext uri="{FF2B5EF4-FFF2-40B4-BE49-F238E27FC236}">
                  <a16:creationId xmlns:a16="http://schemas.microsoft.com/office/drawing/2014/main" id="{2C3CC1C8-4E5A-4F3F-9935-A4C2F3ACDE41}"/>
                </a:ext>
              </a:extLst>
            </p:cNvPr>
            <p:cNvSpPr/>
            <p:nvPr/>
          </p:nvSpPr>
          <p:spPr>
            <a:xfrm>
              <a:off x="60275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3098;p56">
              <a:extLst>
                <a:ext uri="{FF2B5EF4-FFF2-40B4-BE49-F238E27FC236}">
                  <a16:creationId xmlns:a16="http://schemas.microsoft.com/office/drawing/2014/main" id="{0E2D59B8-7B92-4C3F-A016-F63B0662469B}"/>
                </a:ext>
              </a:extLst>
            </p:cNvPr>
            <p:cNvSpPr/>
            <p:nvPr/>
          </p:nvSpPr>
          <p:spPr>
            <a:xfrm>
              <a:off x="60275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3099;p56">
              <a:extLst>
                <a:ext uri="{FF2B5EF4-FFF2-40B4-BE49-F238E27FC236}">
                  <a16:creationId xmlns:a16="http://schemas.microsoft.com/office/drawing/2014/main" id="{4175D91B-DE9A-4394-94D9-D28E0553300D}"/>
                </a:ext>
              </a:extLst>
            </p:cNvPr>
            <p:cNvSpPr/>
            <p:nvPr/>
          </p:nvSpPr>
          <p:spPr>
            <a:xfrm>
              <a:off x="59514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3100;p56">
              <a:extLst>
                <a:ext uri="{FF2B5EF4-FFF2-40B4-BE49-F238E27FC236}">
                  <a16:creationId xmlns:a16="http://schemas.microsoft.com/office/drawing/2014/main" id="{30EEB8C0-89BD-48D9-872E-2D81E4B49E10}"/>
                </a:ext>
              </a:extLst>
            </p:cNvPr>
            <p:cNvSpPr/>
            <p:nvPr/>
          </p:nvSpPr>
          <p:spPr>
            <a:xfrm>
              <a:off x="59514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3101;p56">
              <a:extLst>
                <a:ext uri="{FF2B5EF4-FFF2-40B4-BE49-F238E27FC236}">
                  <a16:creationId xmlns:a16="http://schemas.microsoft.com/office/drawing/2014/main" id="{D7238944-A495-40AC-8705-CB00595A3702}"/>
                </a:ext>
              </a:extLst>
            </p:cNvPr>
            <p:cNvSpPr/>
            <p:nvPr/>
          </p:nvSpPr>
          <p:spPr>
            <a:xfrm>
              <a:off x="59514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3102;p56">
              <a:extLst>
                <a:ext uri="{FF2B5EF4-FFF2-40B4-BE49-F238E27FC236}">
                  <a16:creationId xmlns:a16="http://schemas.microsoft.com/office/drawing/2014/main" id="{B0F7C4B9-52D9-47CA-81CA-D07F008AB67C}"/>
                </a:ext>
              </a:extLst>
            </p:cNvPr>
            <p:cNvSpPr/>
            <p:nvPr/>
          </p:nvSpPr>
          <p:spPr>
            <a:xfrm>
              <a:off x="59514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3103;p56">
              <a:extLst>
                <a:ext uri="{FF2B5EF4-FFF2-40B4-BE49-F238E27FC236}">
                  <a16:creationId xmlns:a16="http://schemas.microsoft.com/office/drawing/2014/main" id="{AAA416F6-6D56-4925-BBB7-F22464C967BA}"/>
                </a:ext>
              </a:extLst>
            </p:cNvPr>
            <p:cNvSpPr/>
            <p:nvPr/>
          </p:nvSpPr>
          <p:spPr>
            <a:xfrm>
              <a:off x="59514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3104;p56">
              <a:extLst>
                <a:ext uri="{FF2B5EF4-FFF2-40B4-BE49-F238E27FC236}">
                  <a16:creationId xmlns:a16="http://schemas.microsoft.com/office/drawing/2014/main" id="{A60BA867-69EA-427E-A6AE-3B1F0092AC84}"/>
                </a:ext>
              </a:extLst>
            </p:cNvPr>
            <p:cNvSpPr/>
            <p:nvPr/>
          </p:nvSpPr>
          <p:spPr>
            <a:xfrm>
              <a:off x="58752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3105;p56">
              <a:extLst>
                <a:ext uri="{FF2B5EF4-FFF2-40B4-BE49-F238E27FC236}">
                  <a16:creationId xmlns:a16="http://schemas.microsoft.com/office/drawing/2014/main" id="{45E61A1B-DF00-4965-9220-E9A39924AE4F}"/>
                </a:ext>
              </a:extLst>
            </p:cNvPr>
            <p:cNvSpPr/>
            <p:nvPr/>
          </p:nvSpPr>
          <p:spPr>
            <a:xfrm>
              <a:off x="58752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3106;p56">
              <a:extLst>
                <a:ext uri="{FF2B5EF4-FFF2-40B4-BE49-F238E27FC236}">
                  <a16:creationId xmlns:a16="http://schemas.microsoft.com/office/drawing/2014/main" id="{B6053190-272D-4649-8A56-51B52ED0E85B}"/>
                </a:ext>
              </a:extLst>
            </p:cNvPr>
            <p:cNvSpPr/>
            <p:nvPr/>
          </p:nvSpPr>
          <p:spPr>
            <a:xfrm>
              <a:off x="58752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3107;p56">
              <a:extLst>
                <a:ext uri="{FF2B5EF4-FFF2-40B4-BE49-F238E27FC236}">
                  <a16:creationId xmlns:a16="http://schemas.microsoft.com/office/drawing/2014/main" id="{BAF862E7-F810-4D61-989E-4E59821A97C5}"/>
                </a:ext>
              </a:extLst>
            </p:cNvPr>
            <p:cNvSpPr/>
            <p:nvPr/>
          </p:nvSpPr>
          <p:spPr>
            <a:xfrm>
              <a:off x="58752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3108;p56">
              <a:extLst>
                <a:ext uri="{FF2B5EF4-FFF2-40B4-BE49-F238E27FC236}">
                  <a16:creationId xmlns:a16="http://schemas.microsoft.com/office/drawing/2014/main" id="{F98BCA5C-A55C-44B7-A2BA-5C199A7CA920}"/>
                </a:ext>
              </a:extLst>
            </p:cNvPr>
            <p:cNvSpPr/>
            <p:nvPr/>
          </p:nvSpPr>
          <p:spPr>
            <a:xfrm>
              <a:off x="58752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3109;p56">
              <a:extLst>
                <a:ext uri="{FF2B5EF4-FFF2-40B4-BE49-F238E27FC236}">
                  <a16:creationId xmlns:a16="http://schemas.microsoft.com/office/drawing/2014/main" id="{71638047-1CA7-4EEC-BFF2-32831F319858}"/>
                </a:ext>
              </a:extLst>
            </p:cNvPr>
            <p:cNvSpPr/>
            <p:nvPr/>
          </p:nvSpPr>
          <p:spPr>
            <a:xfrm>
              <a:off x="58752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3110;p56">
              <a:extLst>
                <a:ext uri="{FF2B5EF4-FFF2-40B4-BE49-F238E27FC236}">
                  <a16:creationId xmlns:a16="http://schemas.microsoft.com/office/drawing/2014/main" id="{9359832B-8E95-4781-8D7C-E51E7103F843}"/>
                </a:ext>
              </a:extLst>
            </p:cNvPr>
            <p:cNvSpPr/>
            <p:nvPr/>
          </p:nvSpPr>
          <p:spPr>
            <a:xfrm>
              <a:off x="58752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3111;p56">
              <a:extLst>
                <a:ext uri="{FF2B5EF4-FFF2-40B4-BE49-F238E27FC236}">
                  <a16:creationId xmlns:a16="http://schemas.microsoft.com/office/drawing/2014/main" id="{4248ADC9-C72B-4CFC-9A8B-5BAB445E79F8}"/>
                </a:ext>
              </a:extLst>
            </p:cNvPr>
            <p:cNvSpPr/>
            <p:nvPr/>
          </p:nvSpPr>
          <p:spPr>
            <a:xfrm>
              <a:off x="57992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3112;p56">
              <a:extLst>
                <a:ext uri="{FF2B5EF4-FFF2-40B4-BE49-F238E27FC236}">
                  <a16:creationId xmlns:a16="http://schemas.microsoft.com/office/drawing/2014/main" id="{D8C63F8A-00D8-4341-A811-EADDF2B61D29}"/>
                </a:ext>
              </a:extLst>
            </p:cNvPr>
            <p:cNvSpPr/>
            <p:nvPr/>
          </p:nvSpPr>
          <p:spPr>
            <a:xfrm>
              <a:off x="57992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3113;p56">
              <a:extLst>
                <a:ext uri="{FF2B5EF4-FFF2-40B4-BE49-F238E27FC236}">
                  <a16:creationId xmlns:a16="http://schemas.microsoft.com/office/drawing/2014/main" id="{2E65F84B-E94B-465B-A03A-F5E107ED715A}"/>
                </a:ext>
              </a:extLst>
            </p:cNvPr>
            <p:cNvSpPr/>
            <p:nvPr/>
          </p:nvSpPr>
          <p:spPr>
            <a:xfrm>
              <a:off x="5799125" y="119055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3114;p56">
              <a:extLst>
                <a:ext uri="{FF2B5EF4-FFF2-40B4-BE49-F238E27FC236}">
                  <a16:creationId xmlns:a16="http://schemas.microsoft.com/office/drawing/2014/main" id="{21992109-D8FB-4AEF-8627-22E699E1ADE3}"/>
                </a:ext>
              </a:extLst>
            </p:cNvPr>
            <p:cNvSpPr/>
            <p:nvPr/>
          </p:nvSpPr>
          <p:spPr>
            <a:xfrm>
              <a:off x="572305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3115;p56">
              <a:extLst>
                <a:ext uri="{FF2B5EF4-FFF2-40B4-BE49-F238E27FC236}">
                  <a16:creationId xmlns:a16="http://schemas.microsoft.com/office/drawing/2014/main" id="{E7FBCB01-3C8B-44C0-A57E-B4D5334E8DC0}"/>
                </a:ext>
              </a:extLst>
            </p:cNvPr>
            <p:cNvSpPr/>
            <p:nvPr/>
          </p:nvSpPr>
          <p:spPr>
            <a:xfrm>
              <a:off x="57230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3116;p56">
              <a:extLst>
                <a:ext uri="{FF2B5EF4-FFF2-40B4-BE49-F238E27FC236}">
                  <a16:creationId xmlns:a16="http://schemas.microsoft.com/office/drawing/2014/main" id="{BCF98631-0CF7-44BB-A564-47E50E0B6D48}"/>
                </a:ext>
              </a:extLst>
            </p:cNvPr>
            <p:cNvSpPr/>
            <p:nvPr/>
          </p:nvSpPr>
          <p:spPr>
            <a:xfrm>
              <a:off x="57230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3117;p56">
              <a:extLst>
                <a:ext uri="{FF2B5EF4-FFF2-40B4-BE49-F238E27FC236}">
                  <a16:creationId xmlns:a16="http://schemas.microsoft.com/office/drawing/2014/main" id="{063A78A0-CAE5-43C3-A44B-6F6FFEA4CBE7}"/>
                </a:ext>
              </a:extLst>
            </p:cNvPr>
            <p:cNvSpPr/>
            <p:nvPr/>
          </p:nvSpPr>
          <p:spPr>
            <a:xfrm>
              <a:off x="57230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3118;p56">
              <a:extLst>
                <a:ext uri="{FF2B5EF4-FFF2-40B4-BE49-F238E27FC236}">
                  <a16:creationId xmlns:a16="http://schemas.microsoft.com/office/drawing/2014/main" id="{93D4E89D-FD92-40F5-A18F-CFE4FA19447E}"/>
                </a:ext>
              </a:extLst>
            </p:cNvPr>
            <p:cNvSpPr/>
            <p:nvPr/>
          </p:nvSpPr>
          <p:spPr>
            <a:xfrm>
              <a:off x="57230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3119;p56">
              <a:extLst>
                <a:ext uri="{FF2B5EF4-FFF2-40B4-BE49-F238E27FC236}">
                  <a16:creationId xmlns:a16="http://schemas.microsoft.com/office/drawing/2014/main" id="{F555BF30-E4CC-4D3E-BDD4-2FFBE0869762}"/>
                </a:ext>
              </a:extLst>
            </p:cNvPr>
            <p:cNvSpPr/>
            <p:nvPr/>
          </p:nvSpPr>
          <p:spPr>
            <a:xfrm>
              <a:off x="5722900" y="1190550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46"/>
                    <a:pt x="2014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3120;p56">
              <a:extLst>
                <a:ext uri="{FF2B5EF4-FFF2-40B4-BE49-F238E27FC236}">
                  <a16:creationId xmlns:a16="http://schemas.microsoft.com/office/drawing/2014/main" id="{AA60659A-0527-4791-9173-9BF669C271A1}"/>
                </a:ext>
              </a:extLst>
            </p:cNvPr>
            <p:cNvSpPr/>
            <p:nvPr/>
          </p:nvSpPr>
          <p:spPr>
            <a:xfrm>
              <a:off x="56468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3121;p56">
              <a:extLst>
                <a:ext uri="{FF2B5EF4-FFF2-40B4-BE49-F238E27FC236}">
                  <a16:creationId xmlns:a16="http://schemas.microsoft.com/office/drawing/2014/main" id="{03270112-3BCF-443A-9613-1228CD50588E}"/>
                </a:ext>
              </a:extLst>
            </p:cNvPr>
            <p:cNvSpPr/>
            <p:nvPr/>
          </p:nvSpPr>
          <p:spPr>
            <a:xfrm>
              <a:off x="56468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3122;p56">
              <a:extLst>
                <a:ext uri="{FF2B5EF4-FFF2-40B4-BE49-F238E27FC236}">
                  <a16:creationId xmlns:a16="http://schemas.microsoft.com/office/drawing/2014/main" id="{0C35962A-CA54-46C1-BA9D-9942F692B4CF}"/>
                </a:ext>
              </a:extLst>
            </p:cNvPr>
            <p:cNvSpPr/>
            <p:nvPr/>
          </p:nvSpPr>
          <p:spPr>
            <a:xfrm>
              <a:off x="56468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3123;p56">
              <a:extLst>
                <a:ext uri="{FF2B5EF4-FFF2-40B4-BE49-F238E27FC236}">
                  <a16:creationId xmlns:a16="http://schemas.microsoft.com/office/drawing/2014/main" id="{6A05ED90-AAEF-4699-9A0F-2A1C07D9FD82}"/>
                </a:ext>
              </a:extLst>
            </p:cNvPr>
            <p:cNvSpPr/>
            <p:nvPr/>
          </p:nvSpPr>
          <p:spPr>
            <a:xfrm>
              <a:off x="56468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3124;p56">
              <a:extLst>
                <a:ext uri="{FF2B5EF4-FFF2-40B4-BE49-F238E27FC236}">
                  <a16:creationId xmlns:a16="http://schemas.microsoft.com/office/drawing/2014/main" id="{51F23921-FB24-4EA6-9772-990EA2543CFB}"/>
                </a:ext>
              </a:extLst>
            </p:cNvPr>
            <p:cNvSpPr/>
            <p:nvPr/>
          </p:nvSpPr>
          <p:spPr>
            <a:xfrm>
              <a:off x="564682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3125;p56">
              <a:extLst>
                <a:ext uri="{FF2B5EF4-FFF2-40B4-BE49-F238E27FC236}">
                  <a16:creationId xmlns:a16="http://schemas.microsoft.com/office/drawing/2014/main" id="{C21DE4E8-EE7F-45BD-882F-73244F227A5A}"/>
                </a:ext>
              </a:extLst>
            </p:cNvPr>
            <p:cNvSpPr/>
            <p:nvPr/>
          </p:nvSpPr>
          <p:spPr>
            <a:xfrm>
              <a:off x="5646700" y="119055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3126;p56">
              <a:extLst>
                <a:ext uri="{FF2B5EF4-FFF2-40B4-BE49-F238E27FC236}">
                  <a16:creationId xmlns:a16="http://schemas.microsoft.com/office/drawing/2014/main" id="{B8D46631-DCB4-4D04-AC82-D957742FB327}"/>
                </a:ext>
              </a:extLst>
            </p:cNvPr>
            <p:cNvSpPr/>
            <p:nvPr/>
          </p:nvSpPr>
          <p:spPr>
            <a:xfrm>
              <a:off x="5570625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3127;p56">
              <a:extLst>
                <a:ext uri="{FF2B5EF4-FFF2-40B4-BE49-F238E27FC236}">
                  <a16:creationId xmlns:a16="http://schemas.microsoft.com/office/drawing/2014/main" id="{0E1F23F6-465E-471D-9D60-7D552546884E}"/>
                </a:ext>
              </a:extLst>
            </p:cNvPr>
            <p:cNvSpPr/>
            <p:nvPr/>
          </p:nvSpPr>
          <p:spPr>
            <a:xfrm>
              <a:off x="5570625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3128;p56">
              <a:extLst>
                <a:ext uri="{FF2B5EF4-FFF2-40B4-BE49-F238E27FC236}">
                  <a16:creationId xmlns:a16="http://schemas.microsoft.com/office/drawing/2014/main" id="{9D3FB3BF-DAA4-4D26-8D7E-7F8BB7858711}"/>
                </a:ext>
              </a:extLst>
            </p:cNvPr>
            <p:cNvSpPr/>
            <p:nvPr/>
          </p:nvSpPr>
          <p:spPr>
            <a:xfrm>
              <a:off x="5570475" y="1190550"/>
              <a:ext cx="62350" cy="5332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3129;p56">
              <a:extLst>
                <a:ext uri="{FF2B5EF4-FFF2-40B4-BE49-F238E27FC236}">
                  <a16:creationId xmlns:a16="http://schemas.microsoft.com/office/drawing/2014/main" id="{B6E62901-4095-4F71-BBA8-211BA287B05E}"/>
                </a:ext>
              </a:extLst>
            </p:cNvPr>
            <p:cNvSpPr/>
            <p:nvPr/>
          </p:nvSpPr>
          <p:spPr>
            <a:xfrm>
              <a:off x="54944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3130;p56">
              <a:extLst>
                <a:ext uri="{FF2B5EF4-FFF2-40B4-BE49-F238E27FC236}">
                  <a16:creationId xmlns:a16="http://schemas.microsoft.com/office/drawing/2014/main" id="{BD8370FD-0741-473E-B289-A3B6606F5F9B}"/>
                </a:ext>
              </a:extLst>
            </p:cNvPr>
            <p:cNvSpPr/>
            <p:nvPr/>
          </p:nvSpPr>
          <p:spPr>
            <a:xfrm>
              <a:off x="54944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3131;p56">
              <a:extLst>
                <a:ext uri="{FF2B5EF4-FFF2-40B4-BE49-F238E27FC236}">
                  <a16:creationId xmlns:a16="http://schemas.microsoft.com/office/drawing/2014/main" id="{D3723721-EA55-4C21-AEBE-3A5BEBAC50EA}"/>
                </a:ext>
              </a:extLst>
            </p:cNvPr>
            <p:cNvSpPr/>
            <p:nvPr/>
          </p:nvSpPr>
          <p:spPr>
            <a:xfrm>
              <a:off x="5494275" y="1190550"/>
              <a:ext cx="62350" cy="5332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3132;p56">
              <a:extLst>
                <a:ext uri="{FF2B5EF4-FFF2-40B4-BE49-F238E27FC236}">
                  <a16:creationId xmlns:a16="http://schemas.microsoft.com/office/drawing/2014/main" id="{AA6AF61E-9FB8-4A4B-9E7A-E8BC7749C4B6}"/>
                </a:ext>
              </a:extLst>
            </p:cNvPr>
            <p:cNvSpPr/>
            <p:nvPr/>
          </p:nvSpPr>
          <p:spPr>
            <a:xfrm>
              <a:off x="541820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3133;p56">
              <a:extLst>
                <a:ext uri="{FF2B5EF4-FFF2-40B4-BE49-F238E27FC236}">
                  <a16:creationId xmlns:a16="http://schemas.microsoft.com/office/drawing/2014/main" id="{88E8A336-EBBA-4EDF-914D-11BF0A86DA41}"/>
                </a:ext>
              </a:extLst>
            </p:cNvPr>
            <p:cNvSpPr/>
            <p:nvPr/>
          </p:nvSpPr>
          <p:spPr>
            <a:xfrm>
              <a:off x="541820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3134;p56">
              <a:extLst>
                <a:ext uri="{FF2B5EF4-FFF2-40B4-BE49-F238E27FC236}">
                  <a16:creationId xmlns:a16="http://schemas.microsoft.com/office/drawing/2014/main" id="{8ED5AC1E-7FD8-4788-9AC5-2533179DCF46}"/>
                </a:ext>
              </a:extLst>
            </p:cNvPr>
            <p:cNvSpPr/>
            <p:nvPr/>
          </p:nvSpPr>
          <p:spPr>
            <a:xfrm>
              <a:off x="541820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3135;p56">
              <a:extLst>
                <a:ext uri="{FF2B5EF4-FFF2-40B4-BE49-F238E27FC236}">
                  <a16:creationId xmlns:a16="http://schemas.microsoft.com/office/drawing/2014/main" id="{51A8DAA3-DA74-4FA5-961A-C00EB8BD0383}"/>
                </a:ext>
              </a:extLst>
            </p:cNvPr>
            <p:cNvSpPr/>
            <p:nvPr/>
          </p:nvSpPr>
          <p:spPr>
            <a:xfrm>
              <a:off x="5418200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3136;p56">
              <a:extLst>
                <a:ext uri="{FF2B5EF4-FFF2-40B4-BE49-F238E27FC236}">
                  <a16:creationId xmlns:a16="http://schemas.microsoft.com/office/drawing/2014/main" id="{0DEF0F1E-C952-4284-A32E-66F4E111D238}"/>
                </a:ext>
              </a:extLst>
            </p:cNvPr>
            <p:cNvSpPr/>
            <p:nvPr/>
          </p:nvSpPr>
          <p:spPr>
            <a:xfrm>
              <a:off x="53419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3137;p56">
              <a:extLst>
                <a:ext uri="{FF2B5EF4-FFF2-40B4-BE49-F238E27FC236}">
                  <a16:creationId xmlns:a16="http://schemas.microsoft.com/office/drawing/2014/main" id="{0430F1B1-A0DC-48CE-954D-2754ADAC7EB8}"/>
                </a:ext>
              </a:extLst>
            </p:cNvPr>
            <p:cNvSpPr/>
            <p:nvPr/>
          </p:nvSpPr>
          <p:spPr>
            <a:xfrm>
              <a:off x="534197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3138;p56">
              <a:extLst>
                <a:ext uri="{FF2B5EF4-FFF2-40B4-BE49-F238E27FC236}">
                  <a16:creationId xmlns:a16="http://schemas.microsoft.com/office/drawing/2014/main" id="{22B28CF3-FBD8-4B47-9F58-2553DC7770D1}"/>
                </a:ext>
              </a:extLst>
            </p:cNvPr>
            <p:cNvSpPr/>
            <p:nvPr/>
          </p:nvSpPr>
          <p:spPr>
            <a:xfrm>
              <a:off x="526577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3139;p56">
              <a:extLst>
                <a:ext uri="{FF2B5EF4-FFF2-40B4-BE49-F238E27FC236}">
                  <a16:creationId xmlns:a16="http://schemas.microsoft.com/office/drawing/2014/main" id="{E0D931DB-4257-4EAB-B243-26CD2D73339B}"/>
                </a:ext>
              </a:extLst>
            </p:cNvPr>
            <p:cNvSpPr/>
            <p:nvPr/>
          </p:nvSpPr>
          <p:spPr>
            <a:xfrm>
              <a:off x="52657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3140;p56">
              <a:extLst>
                <a:ext uri="{FF2B5EF4-FFF2-40B4-BE49-F238E27FC236}">
                  <a16:creationId xmlns:a16="http://schemas.microsoft.com/office/drawing/2014/main" id="{C03CABE2-11D2-459B-8919-3B1ACED41D6B}"/>
                </a:ext>
              </a:extLst>
            </p:cNvPr>
            <p:cNvSpPr/>
            <p:nvPr/>
          </p:nvSpPr>
          <p:spPr>
            <a:xfrm>
              <a:off x="52657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3141;p56">
              <a:extLst>
                <a:ext uri="{FF2B5EF4-FFF2-40B4-BE49-F238E27FC236}">
                  <a16:creationId xmlns:a16="http://schemas.microsoft.com/office/drawing/2014/main" id="{D4967CB2-0F98-4AF5-AD1F-F60DF5105735}"/>
                </a:ext>
              </a:extLst>
            </p:cNvPr>
            <p:cNvSpPr/>
            <p:nvPr/>
          </p:nvSpPr>
          <p:spPr>
            <a:xfrm>
              <a:off x="51895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3142;p56">
              <a:extLst>
                <a:ext uri="{FF2B5EF4-FFF2-40B4-BE49-F238E27FC236}">
                  <a16:creationId xmlns:a16="http://schemas.microsoft.com/office/drawing/2014/main" id="{E289C3E8-3419-4409-8E04-8D8E94DB7A69}"/>
                </a:ext>
              </a:extLst>
            </p:cNvPr>
            <p:cNvSpPr/>
            <p:nvPr/>
          </p:nvSpPr>
          <p:spPr>
            <a:xfrm>
              <a:off x="51895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3143;p56">
              <a:extLst>
                <a:ext uri="{FF2B5EF4-FFF2-40B4-BE49-F238E27FC236}">
                  <a16:creationId xmlns:a16="http://schemas.microsoft.com/office/drawing/2014/main" id="{B156321B-3149-47ED-BD2D-65DF127548E8}"/>
                </a:ext>
              </a:extLst>
            </p:cNvPr>
            <p:cNvSpPr/>
            <p:nvPr/>
          </p:nvSpPr>
          <p:spPr>
            <a:xfrm>
              <a:off x="5189550" y="13427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3144;p56">
              <a:extLst>
                <a:ext uri="{FF2B5EF4-FFF2-40B4-BE49-F238E27FC236}">
                  <a16:creationId xmlns:a16="http://schemas.microsoft.com/office/drawing/2014/main" id="{4C5F0626-DE74-4DF4-A7FF-2BA207D7053A}"/>
                </a:ext>
              </a:extLst>
            </p:cNvPr>
            <p:cNvSpPr/>
            <p:nvPr/>
          </p:nvSpPr>
          <p:spPr>
            <a:xfrm>
              <a:off x="5113350" y="30948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3145;p56">
              <a:extLst>
                <a:ext uri="{FF2B5EF4-FFF2-40B4-BE49-F238E27FC236}">
                  <a16:creationId xmlns:a16="http://schemas.microsoft.com/office/drawing/2014/main" id="{8F289DE6-0C9B-440E-AE63-0D504F1C1614}"/>
                </a:ext>
              </a:extLst>
            </p:cNvPr>
            <p:cNvSpPr/>
            <p:nvPr/>
          </p:nvSpPr>
          <p:spPr>
            <a:xfrm>
              <a:off x="5113350" y="301865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3146;p56">
              <a:extLst>
                <a:ext uri="{FF2B5EF4-FFF2-40B4-BE49-F238E27FC236}">
                  <a16:creationId xmlns:a16="http://schemas.microsoft.com/office/drawing/2014/main" id="{BDB0E97E-50B4-44F9-8A94-6CA9A136EF86}"/>
                </a:ext>
              </a:extLst>
            </p:cNvPr>
            <p:cNvSpPr/>
            <p:nvPr/>
          </p:nvSpPr>
          <p:spPr>
            <a:xfrm>
              <a:off x="5113350" y="29424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3147;p56">
              <a:extLst>
                <a:ext uri="{FF2B5EF4-FFF2-40B4-BE49-F238E27FC236}">
                  <a16:creationId xmlns:a16="http://schemas.microsoft.com/office/drawing/2014/main" id="{B7742189-2C95-42C1-803C-82FD055A3066}"/>
                </a:ext>
              </a:extLst>
            </p:cNvPr>
            <p:cNvSpPr/>
            <p:nvPr/>
          </p:nvSpPr>
          <p:spPr>
            <a:xfrm>
              <a:off x="5113350" y="2866425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73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3148;p56">
              <a:extLst>
                <a:ext uri="{FF2B5EF4-FFF2-40B4-BE49-F238E27FC236}">
                  <a16:creationId xmlns:a16="http://schemas.microsoft.com/office/drawing/2014/main" id="{AE1A662D-09C8-4B72-9EDC-5716B9CFB19D}"/>
                </a:ext>
              </a:extLst>
            </p:cNvPr>
            <p:cNvSpPr/>
            <p:nvPr/>
          </p:nvSpPr>
          <p:spPr>
            <a:xfrm>
              <a:off x="5113350" y="27902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3149;p56">
              <a:extLst>
                <a:ext uri="{FF2B5EF4-FFF2-40B4-BE49-F238E27FC236}">
                  <a16:creationId xmlns:a16="http://schemas.microsoft.com/office/drawing/2014/main" id="{99B9CAA9-3912-4D89-83C9-481B83EC782F}"/>
                </a:ext>
              </a:extLst>
            </p:cNvPr>
            <p:cNvSpPr/>
            <p:nvPr/>
          </p:nvSpPr>
          <p:spPr>
            <a:xfrm>
              <a:off x="5113350" y="27140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3150;p56">
              <a:extLst>
                <a:ext uri="{FF2B5EF4-FFF2-40B4-BE49-F238E27FC236}">
                  <a16:creationId xmlns:a16="http://schemas.microsoft.com/office/drawing/2014/main" id="{F84034B2-663F-44FD-A684-09846069A74A}"/>
                </a:ext>
              </a:extLst>
            </p:cNvPr>
            <p:cNvSpPr/>
            <p:nvPr/>
          </p:nvSpPr>
          <p:spPr>
            <a:xfrm>
              <a:off x="511335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3151;p56">
              <a:extLst>
                <a:ext uri="{FF2B5EF4-FFF2-40B4-BE49-F238E27FC236}">
                  <a16:creationId xmlns:a16="http://schemas.microsoft.com/office/drawing/2014/main" id="{1FA102CB-182C-4151-90D2-02F207A46B3D}"/>
                </a:ext>
              </a:extLst>
            </p:cNvPr>
            <p:cNvSpPr/>
            <p:nvPr/>
          </p:nvSpPr>
          <p:spPr>
            <a:xfrm>
              <a:off x="511335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3152;p56">
              <a:extLst>
                <a:ext uri="{FF2B5EF4-FFF2-40B4-BE49-F238E27FC236}">
                  <a16:creationId xmlns:a16="http://schemas.microsoft.com/office/drawing/2014/main" id="{4B935594-E0EA-44D3-8B60-5ABFD66CBEDB}"/>
                </a:ext>
              </a:extLst>
            </p:cNvPr>
            <p:cNvSpPr/>
            <p:nvPr/>
          </p:nvSpPr>
          <p:spPr>
            <a:xfrm>
              <a:off x="50373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3153;p56">
              <a:extLst>
                <a:ext uri="{FF2B5EF4-FFF2-40B4-BE49-F238E27FC236}">
                  <a16:creationId xmlns:a16="http://schemas.microsoft.com/office/drawing/2014/main" id="{965A607B-346A-4D86-8E7F-40D018926B48}"/>
                </a:ext>
              </a:extLst>
            </p:cNvPr>
            <p:cNvSpPr/>
            <p:nvPr/>
          </p:nvSpPr>
          <p:spPr>
            <a:xfrm>
              <a:off x="50373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3154;p56">
              <a:extLst>
                <a:ext uri="{FF2B5EF4-FFF2-40B4-BE49-F238E27FC236}">
                  <a16:creationId xmlns:a16="http://schemas.microsoft.com/office/drawing/2014/main" id="{A67939B5-1B80-4E6D-A212-BBADE75F6880}"/>
                </a:ext>
              </a:extLst>
            </p:cNvPr>
            <p:cNvSpPr/>
            <p:nvPr/>
          </p:nvSpPr>
          <p:spPr>
            <a:xfrm>
              <a:off x="50373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3155;p56">
              <a:extLst>
                <a:ext uri="{FF2B5EF4-FFF2-40B4-BE49-F238E27FC236}">
                  <a16:creationId xmlns:a16="http://schemas.microsoft.com/office/drawing/2014/main" id="{8908AED9-5456-4AD1-A4AA-669329AC5011}"/>
                </a:ext>
              </a:extLst>
            </p:cNvPr>
            <p:cNvSpPr/>
            <p:nvPr/>
          </p:nvSpPr>
          <p:spPr>
            <a:xfrm>
              <a:off x="50373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3156;p56">
              <a:extLst>
                <a:ext uri="{FF2B5EF4-FFF2-40B4-BE49-F238E27FC236}">
                  <a16:creationId xmlns:a16="http://schemas.microsoft.com/office/drawing/2014/main" id="{39E1A80A-B492-4023-AFD5-ACE470D2A47A}"/>
                </a:ext>
              </a:extLst>
            </p:cNvPr>
            <p:cNvSpPr/>
            <p:nvPr/>
          </p:nvSpPr>
          <p:spPr>
            <a:xfrm>
              <a:off x="50373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3157;p56">
              <a:extLst>
                <a:ext uri="{FF2B5EF4-FFF2-40B4-BE49-F238E27FC236}">
                  <a16:creationId xmlns:a16="http://schemas.microsoft.com/office/drawing/2014/main" id="{D9DD5DBA-785D-43A1-82CB-4B83A06958F7}"/>
                </a:ext>
              </a:extLst>
            </p:cNvPr>
            <p:cNvSpPr/>
            <p:nvPr/>
          </p:nvSpPr>
          <p:spPr>
            <a:xfrm>
              <a:off x="50373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3158;p56">
              <a:extLst>
                <a:ext uri="{FF2B5EF4-FFF2-40B4-BE49-F238E27FC236}">
                  <a16:creationId xmlns:a16="http://schemas.microsoft.com/office/drawing/2014/main" id="{6D70FD5C-93AA-4741-98B3-7583F991A21F}"/>
                </a:ext>
              </a:extLst>
            </p:cNvPr>
            <p:cNvSpPr/>
            <p:nvPr/>
          </p:nvSpPr>
          <p:spPr>
            <a:xfrm>
              <a:off x="50373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3159;p56">
              <a:extLst>
                <a:ext uri="{FF2B5EF4-FFF2-40B4-BE49-F238E27FC236}">
                  <a16:creationId xmlns:a16="http://schemas.microsoft.com/office/drawing/2014/main" id="{E7E68E32-861F-4D0B-A60E-F5568B7D4560}"/>
                </a:ext>
              </a:extLst>
            </p:cNvPr>
            <p:cNvSpPr/>
            <p:nvPr/>
          </p:nvSpPr>
          <p:spPr>
            <a:xfrm>
              <a:off x="496112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3160;p56">
              <a:extLst>
                <a:ext uri="{FF2B5EF4-FFF2-40B4-BE49-F238E27FC236}">
                  <a16:creationId xmlns:a16="http://schemas.microsoft.com/office/drawing/2014/main" id="{A1490062-11F7-4B98-BFAE-2410F74B1E63}"/>
                </a:ext>
              </a:extLst>
            </p:cNvPr>
            <p:cNvSpPr/>
            <p:nvPr/>
          </p:nvSpPr>
          <p:spPr>
            <a:xfrm>
              <a:off x="496112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3161;p56">
              <a:extLst>
                <a:ext uri="{FF2B5EF4-FFF2-40B4-BE49-F238E27FC236}">
                  <a16:creationId xmlns:a16="http://schemas.microsoft.com/office/drawing/2014/main" id="{F6F276F5-4541-419D-9539-B6A20F194DB3}"/>
                </a:ext>
              </a:extLst>
            </p:cNvPr>
            <p:cNvSpPr/>
            <p:nvPr/>
          </p:nvSpPr>
          <p:spPr>
            <a:xfrm>
              <a:off x="49611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3162;p56">
              <a:extLst>
                <a:ext uri="{FF2B5EF4-FFF2-40B4-BE49-F238E27FC236}">
                  <a16:creationId xmlns:a16="http://schemas.microsoft.com/office/drawing/2014/main" id="{20CFE761-3CE1-4648-9EAB-54FCDC90C149}"/>
                </a:ext>
              </a:extLst>
            </p:cNvPr>
            <p:cNvSpPr/>
            <p:nvPr/>
          </p:nvSpPr>
          <p:spPr>
            <a:xfrm>
              <a:off x="49611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3163;p56">
              <a:extLst>
                <a:ext uri="{FF2B5EF4-FFF2-40B4-BE49-F238E27FC236}">
                  <a16:creationId xmlns:a16="http://schemas.microsoft.com/office/drawing/2014/main" id="{D558EFF5-1947-4EC2-8897-72D425FCBCEE}"/>
                </a:ext>
              </a:extLst>
            </p:cNvPr>
            <p:cNvSpPr/>
            <p:nvPr/>
          </p:nvSpPr>
          <p:spPr>
            <a:xfrm>
              <a:off x="49611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3164;p56">
              <a:extLst>
                <a:ext uri="{FF2B5EF4-FFF2-40B4-BE49-F238E27FC236}">
                  <a16:creationId xmlns:a16="http://schemas.microsoft.com/office/drawing/2014/main" id="{3D3420C5-0ACD-413C-A11B-9524702703D2}"/>
                </a:ext>
              </a:extLst>
            </p:cNvPr>
            <p:cNvSpPr/>
            <p:nvPr/>
          </p:nvSpPr>
          <p:spPr>
            <a:xfrm>
              <a:off x="49611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3165;p56">
              <a:extLst>
                <a:ext uri="{FF2B5EF4-FFF2-40B4-BE49-F238E27FC236}">
                  <a16:creationId xmlns:a16="http://schemas.microsoft.com/office/drawing/2014/main" id="{B6D254A6-BF8F-43EC-B19D-2AA39A6FDC80}"/>
                </a:ext>
              </a:extLst>
            </p:cNvPr>
            <p:cNvSpPr/>
            <p:nvPr/>
          </p:nvSpPr>
          <p:spPr>
            <a:xfrm>
              <a:off x="48849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3166;p56">
              <a:extLst>
                <a:ext uri="{FF2B5EF4-FFF2-40B4-BE49-F238E27FC236}">
                  <a16:creationId xmlns:a16="http://schemas.microsoft.com/office/drawing/2014/main" id="{D05B02B2-B80E-4B5F-9843-4EAABE0B7AE7}"/>
                </a:ext>
              </a:extLst>
            </p:cNvPr>
            <p:cNvSpPr/>
            <p:nvPr/>
          </p:nvSpPr>
          <p:spPr>
            <a:xfrm>
              <a:off x="48849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3167;p56">
              <a:extLst>
                <a:ext uri="{FF2B5EF4-FFF2-40B4-BE49-F238E27FC236}">
                  <a16:creationId xmlns:a16="http://schemas.microsoft.com/office/drawing/2014/main" id="{178E6321-9513-4AED-9AC7-3B66AFEE68C9}"/>
                </a:ext>
              </a:extLst>
            </p:cNvPr>
            <p:cNvSpPr/>
            <p:nvPr/>
          </p:nvSpPr>
          <p:spPr>
            <a:xfrm>
              <a:off x="48849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3168;p56">
              <a:extLst>
                <a:ext uri="{FF2B5EF4-FFF2-40B4-BE49-F238E27FC236}">
                  <a16:creationId xmlns:a16="http://schemas.microsoft.com/office/drawing/2014/main" id="{E3F57A37-C89F-4628-82D2-1435AC1D42D1}"/>
                </a:ext>
              </a:extLst>
            </p:cNvPr>
            <p:cNvSpPr/>
            <p:nvPr/>
          </p:nvSpPr>
          <p:spPr>
            <a:xfrm>
              <a:off x="488490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3169;p56">
              <a:extLst>
                <a:ext uri="{FF2B5EF4-FFF2-40B4-BE49-F238E27FC236}">
                  <a16:creationId xmlns:a16="http://schemas.microsoft.com/office/drawing/2014/main" id="{13A154D5-715B-40A0-B579-2229E1EAB513}"/>
                </a:ext>
              </a:extLst>
            </p:cNvPr>
            <p:cNvSpPr/>
            <p:nvPr/>
          </p:nvSpPr>
          <p:spPr>
            <a:xfrm>
              <a:off x="4808700" y="26377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3170;p56">
              <a:extLst>
                <a:ext uri="{FF2B5EF4-FFF2-40B4-BE49-F238E27FC236}">
                  <a16:creationId xmlns:a16="http://schemas.microsoft.com/office/drawing/2014/main" id="{A97F4A5C-D324-434C-9018-17F0A2091553}"/>
                </a:ext>
              </a:extLst>
            </p:cNvPr>
            <p:cNvSpPr/>
            <p:nvPr/>
          </p:nvSpPr>
          <p:spPr>
            <a:xfrm>
              <a:off x="4808700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3171;p56">
              <a:extLst>
                <a:ext uri="{FF2B5EF4-FFF2-40B4-BE49-F238E27FC236}">
                  <a16:creationId xmlns:a16="http://schemas.microsoft.com/office/drawing/2014/main" id="{CD4895BB-4E0B-4B28-9D7D-744E33783D46}"/>
                </a:ext>
              </a:extLst>
            </p:cNvPr>
            <p:cNvSpPr/>
            <p:nvPr/>
          </p:nvSpPr>
          <p:spPr>
            <a:xfrm>
              <a:off x="480870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3172;p56">
              <a:extLst>
                <a:ext uri="{FF2B5EF4-FFF2-40B4-BE49-F238E27FC236}">
                  <a16:creationId xmlns:a16="http://schemas.microsoft.com/office/drawing/2014/main" id="{8B8545D7-2B3E-4167-A279-32B32DDF12DF}"/>
                </a:ext>
              </a:extLst>
            </p:cNvPr>
            <p:cNvSpPr/>
            <p:nvPr/>
          </p:nvSpPr>
          <p:spPr>
            <a:xfrm>
              <a:off x="480870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3173;p56">
              <a:extLst>
                <a:ext uri="{FF2B5EF4-FFF2-40B4-BE49-F238E27FC236}">
                  <a16:creationId xmlns:a16="http://schemas.microsoft.com/office/drawing/2014/main" id="{C8043DCD-D6A3-49B2-BCA5-6CBB6142C1DC}"/>
                </a:ext>
              </a:extLst>
            </p:cNvPr>
            <p:cNvSpPr/>
            <p:nvPr/>
          </p:nvSpPr>
          <p:spPr>
            <a:xfrm>
              <a:off x="4808700" y="11905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3174;p56">
              <a:extLst>
                <a:ext uri="{FF2B5EF4-FFF2-40B4-BE49-F238E27FC236}">
                  <a16:creationId xmlns:a16="http://schemas.microsoft.com/office/drawing/2014/main" id="{662AD0DF-3D33-4D2B-A160-1C4B6B4C5CB0}"/>
                </a:ext>
              </a:extLst>
            </p:cNvPr>
            <p:cNvSpPr/>
            <p:nvPr/>
          </p:nvSpPr>
          <p:spPr>
            <a:xfrm>
              <a:off x="4808700" y="1038125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3175;p56">
              <a:extLst>
                <a:ext uri="{FF2B5EF4-FFF2-40B4-BE49-F238E27FC236}">
                  <a16:creationId xmlns:a16="http://schemas.microsoft.com/office/drawing/2014/main" id="{5822139C-FD3A-4B1F-954C-45501C3D8A86}"/>
                </a:ext>
              </a:extLst>
            </p:cNvPr>
            <p:cNvSpPr/>
            <p:nvPr/>
          </p:nvSpPr>
          <p:spPr>
            <a:xfrm>
              <a:off x="47324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3176;p56">
              <a:extLst>
                <a:ext uri="{FF2B5EF4-FFF2-40B4-BE49-F238E27FC236}">
                  <a16:creationId xmlns:a16="http://schemas.microsoft.com/office/drawing/2014/main" id="{186687D1-9166-4A18-A269-EB4B995522B4}"/>
                </a:ext>
              </a:extLst>
            </p:cNvPr>
            <p:cNvSpPr/>
            <p:nvPr/>
          </p:nvSpPr>
          <p:spPr>
            <a:xfrm>
              <a:off x="47324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3177;p56">
              <a:extLst>
                <a:ext uri="{FF2B5EF4-FFF2-40B4-BE49-F238E27FC236}">
                  <a16:creationId xmlns:a16="http://schemas.microsoft.com/office/drawing/2014/main" id="{F3F6D2A9-D6A1-409E-9109-350709EE5F48}"/>
                </a:ext>
              </a:extLst>
            </p:cNvPr>
            <p:cNvSpPr/>
            <p:nvPr/>
          </p:nvSpPr>
          <p:spPr>
            <a:xfrm>
              <a:off x="47324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3178;p56">
              <a:extLst>
                <a:ext uri="{FF2B5EF4-FFF2-40B4-BE49-F238E27FC236}">
                  <a16:creationId xmlns:a16="http://schemas.microsoft.com/office/drawing/2014/main" id="{E95C829E-AD19-42B2-8534-A3F90A564E45}"/>
                </a:ext>
              </a:extLst>
            </p:cNvPr>
            <p:cNvSpPr/>
            <p:nvPr/>
          </p:nvSpPr>
          <p:spPr>
            <a:xfrm>
              <a:off x="47324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3179;p56">
              <a:extLst>
                <a:ext uri="{FF2B5EF4-FFF2-40B4-BE49-F238E27FC236}">
                  <a16:creationId xmlns:a16="http://schemas.microsoft.com/office/drawing/2014/main" id="{56DE1D1D-8795-4311-BF24-4A44B56E69B4}"/>
                </a:ext>
              </a:extLst>
            </p:cNvPr>
            <p:cNvSpPr/>
            <p:nvPr/>
          </p:nvSpPr>
          <p:spPr>
            <a:xfrm>
              <a:off x="473247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3180;p56">
              <a:extLst>
                <a:ext uri="{FF2B5EF4-FFF2-40B4-BE49-F238E27FC236}">
                  <a16:creationId xmlns:a16="http://schemas.microsoft.com/office/drawing/2014/main" id="{0DE8D0CF-8B77-41B5-8927-D5244A19A4C0}"/>
                </a:ext>
              </a:extLst>
            </p:cNvPr>
            <p:cNvSpPr/>
            <p:nvPr/>
          </p:nvSpPr>
          <p:spPr>
            <a:xfrm>
              <a:off x="465647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3181;p56">
              <a:extLst>
                <a:ext uri="{FF2B5EF4-FFF2-40B4-BE49-F238E27FC236}">
                  <a16:creationId xmlns:a16="http://schemas.microsoft.com/office/drawing/2014/main" id="{C15E32C1-4A47-42D0-B37B-25AA34E30450}"/>
                </a:ext>
              </a:extLst>
            </p:cNvPr>
            <p:cNvSpPr/>
            <p:nvPr/>
          </p:nvSpPr>
          <p:spPr>
            <a:xfrm>
              <a:off x="465647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3182;p56">
              <a:extLst>
                <a:ext uri="{FF2B5EF4-FFF2-40B4-BE49-F238E27FC236}">
                  <a16:creationId xmlns:a16="http://schemas.microsoft.com/office/drawing/2014/main" id="{39A736D7-0379-403B-BE11-6D586A274C05}"/>
                </a:ext>
              </a:extLst>
            </p:cNvPr>
            <p:cNvSpPr/>
            <p:nvPr/>
          </p:nvSpPr>
          <p:spPr>
            <a:xfrm>
              <a:off x="46564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3183;p56">
              <a:extLst>
                <a:ext uri="{FF2B5EF4-FFF2-40B4-BE49-F238E27FC236}">
                  <a16:creationId xmlns:a16="http://schemas.microsoft.com/office/drawing/2014/main" id="{A72EBF8F-F336-41D3-95DD-6F4B612C1589}"/>
                </a:ext>
              </a:extLst>
            </p:cNvPr>
            <p:cNvSpPr/>
            <p:nvPr/>
          </p:nvSpPr>
          <p:spPr>
            <a:xfrm>
              <a:off x="465647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3184;p56">
              <a:extLst>
                <a:ext uri="{FF2B5EF4-FFF2-40B4-BE49-F238E27FC236}">
                  <a16:creationId xmlns:a16="http://schemas.microsoft.com/office/drawing/2014/main" id="{C9F4A269-E24C-4D72-A2B7-E6E0D4C5D05F}"/>
                </a:ext>
              </a:extLst>
            </p:cNvPr>
            <p:cNvSpPr/>
            <p:nvPr/>
          </p:nvSpPr>
          <p:spPr>
            <a:xfrm>
              <a:off x="46564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3185;p56">
              <a:extLst>
                <a:ext uri="{FF2B5EF4-FFF2-40B4-BE49-F238E27FC236}">
                  <a16:creationId xmlns:a16="http://schemas.microsoft.com/office/drawing/2014/main" id="{0D5783B7-B200-469A-AE90-09806F90F19B}"/>
                </a:ext>
              </a:extLst>
            </p:cNvPr>
            <p:cNvSpPr/>
            <p:nvPr/>
          </p:nvSpPr>
          <p:spPr>
            <a:xfrm>
              <a:off x="46564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3186;p56">
              <a:extLst>
                <a:ext uri="{FF2B5EF4-FFF2-40B4-BE49-F238E27FC236}">
                  <a16:creationId xmlns:a16="http://schemas.microsoft.com/office/drawing/2014/main" id="{59885B3F-6A4A-4C51-96DC-FB9E41EA43C2}"/>
                </a:ext>
              </a:extLst>
            </p:cNvPr>
            <p:cNvSpPr/>
            <p:nvPr/>
          </p:nvSpPr>
          <p:spPr>
            <a:xfrm>
              <a:off x="46564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3187;p56">
              <a:extLst>
                <a:ext uri="{FF2B5EF4-FFF2-40B4-BE49-F238E27FC236}">
                  <a16:creationId xmlns:a16="http://schemas.microsoft.com/office/drawing/2014/main" id="{A89246D4-CDA0-40E8-B0DF-A39E865EDF5D}"/>
                </a:ext>
              </a:extLst>
            </p:cNvPr>
            <p:cNvSpPr/>
            <p:nvPr/>
          </p:nvSpPr>
          <p:spPr>
            <a:xfrm>
              <a:off x="465647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3188;p56">
              <a:extLst>
                <a:ext uri="{FF2B5EF4-FFF2-40B4-BE49-F238E27FC236}">
                  <a16:creationId xmlns:a16="http://schemas.microsoft.com/office/drawing/2014/main" id="{FA295D37-54E8-4B81-83CD-BB5902D93B82}"/>
                </a:ext>
              </a:extLst>
            </p:cNvPr>
            <p:cNvSpPr/>
            <p:nvPr/>
          </p:nvSpPr>
          <p:spPr>
            <a:xfrm>
              <a:off x="45802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3189;p56">
              <a:extLst>
                <a:ext uri="{FF2B5EF4-FFF2-40B4-BE49-F238E27FC236}">
                  <a16:creationId xmlns:a16="http://schemas.microsoft.com/office/drawing/2014/main" id="{A19F9776-EA3E-4E06-84A5-E38E92947DBD}"/>
                </a:ext>
              </a:extLst>
            </p:cNvPr>
            <p:cNvSpPr/>
            <p:nvPr/>
          </p:nvSpPr>
          <p:spPr>
            <a:xfrm>
              <a:off x="45802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3190;p56">
              <a:extLst>
                <a:ext uri="{FF2B5EF4-FFF2-40B4-BE49-F238E27FC236}">
                  <a16:creationId xmlns:a16="http://schemas.microsoft.com/office/drawing/2014/main" id="{4FADCFCD-AD73-425A-B9DE-B66EF8171A91}"/>
                </a:ext>
              </a:extLst>
            </p:cNvPr>
            <p:cNvSpPr/>
            <p:nvPr/>
          </p:nvSpPr>
          <p:spPr>
            <a:xfrm>
              <a:off x="45802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3191;p56">
              <a:extLst>
                <a:ext uri="{FF2B5EF4-FFF2-40B4-BE49-F238E27FC236}">
                  <a16:creationId xmlns:a16="http://schemas.microsoft.com/office/drawing/2014/main" id="{4ADB3D63-9E7D-4EBA-BB9C-17D234750FCE}"/>
                </a:ext>
              </a:extLst>
            </p:cNvPr>
            <p:cNvSpPr/>
            <p:nvPr/>
          </p:nvSpPr>
          <p:spPr>
            <a:xfrm>
              <a:off x="458025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3192;p56">
              <a:extLst>
                <a:ext uri="{FF2B5EF4-FFF2-40B4-BE49-F238E27FC236}">
                  <a16:creationId xmlns:a16="http://schemas.microsoft.com/office/drawing/2014/main" id="{51FE939B-BE4A-4313-80DA-8BB195B280CE}"/>
                </a:ext>
              </a:extLst>
            </p:cNvPr>
            <p:cNvSpPr/>
            <p:nvPr/>
          </p:nvSpPr>
          <p:spPr>
            <a:xfrm>
              <a:off x="458025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3193;p56">
              <a:extLst>
                <a:ext uri="{FF2B5EF4-FFF2-40B4-BE49-F238E27FC236}">
                  <a16:creationId xmlns:a16="http://schemas.microsoft.com/office/drawing/2014/main" id="{A986162B-CB94-4F88-AE89-8B1953923F3B}"/>
                </a:ext>
              </a:extLst>
            </p:cNvPr>
            <p:cNvSpPr/>
            <p:nvPr/>
          </p:nvSpPr>
          <p:spPr>
            <a:xfrm>
              <a:off x="45802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3194;p56">
              <a:extLst>
                <a:ext uri="{FF2B5EF4-FFF2-40B4-BE49-F238E27FC236}">
                  <a16:creationId xmlns:a16="http://schemas.microsoft.com/office/drawing/2014/main" id="{8254B168-14BB-4937-8A81-238B9A434117}"/>
                </a:ext>
              </a:extLst>
            </p:cNvPr>
            <p:cNvSpPr/>
            <p:nvPr/>
          </p:nvSpPr>
          <p:spPr>
            <a:xfrm>
              <a:off x="45802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3195;p56">
              <a:extLst>
                <a:ext uri="{FF2B5EF4-FFF2-40B4-BE49-F238E27FC236}">
                  <a16:creationId xmlns:a16="http://schemas.microsoft.com/office/drawing/2014/main" id="{BDDDF467-B0A5-46E5-BD33-D937C9CDDB45}"/>
                </a:ext>
              </a:extLst>
            </p:cNvPr>
            <p:cNvSpPr/>
            <p:nvPr/>
          </p:nvSpPr>
          <p:spPr>
            <a:xfrm>
              <a:off x="45802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3196;p56">
              <a:extLst>
                <a:ext uri="{FF2B5EF4-FFF2-40B4-BE49-F238E27FC236}">
                  <a16:creationId xmlns:a16="http://schemas.microsoft.com/office/drawing/2014/main" id="{5FB040E1-1A0A-4B57-B947-D25004CD3F40}"/>
                </a:ext>
              </a:extLst>
            </p:cNvPr>
            <p:cNvSpPr/>
            <p:nvPr/>
          </p:nvSpPr>
          <p:spPr>
            <a:xfrm>
              <a:off x="45040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3197;p56">
              <a:extLst>
                <a:ext uri="{FF2B5EF4-FFF2-40B4-BE49-F238E27FC236}">
                  <a16:creationId xmlns:a16="http://schemas.microsoft.com/office/drawing/2014/main" id="{5C610A5A-319B-4C33-8C78-9243877DC225}"/>
                </a:ext>
              </a:extLst>
            </p:cNvPr>
            <p:cNvSpPr/>
            <p:nvPr/>
          </p:nvSpPr>
          <p:spPr>
            <a:xfrm>
              <a:off x="450405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3198;p56">
              <a:extLst>
                <a:ext uri="{FF2B5EF4-FFF2-40B4-BE49-F238E27FC236}">
                  <a16:creationId xmlns:a16="http://schemas.microsoft.com/office/drawing/2014/main" id="{B1B8861D-65D1-4160-8A2B-D6220166C0BD}"/>
                </a:ext>
              </a:extLst>
            </p:cNvPr>
            <p:cNvSpPr/>
            <p:nvPr/>
          </p:nvSpPr>
          <p:spPr>
            <a:xfrm>
              <a:off x="45040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3199;p56">
              <a:extLst>
                <a:ext uri="{FF2B5EF4-FFF2-40B4-BE49-F238E27FC236}">
                  <a16:creationId xmlns:a16="http://schemas.microsoft.com/office/drawing/2014/main" id="{AA7EABEE-72DD-4B1B-90CF-4BE18DD19875}"/>
                </a:ext>
              </a:extLst>
            </p:cNvPr>
            <p:cNvSpPr/>
            <p:nvPr/>
          </p:nvSpPr>
          <p:spPr>
            <a:xfrm>
              <a:off x="45040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3200;p56">
              <a:extLst>
                <a:ext uri="{FF2B5EF4-FFF2-40B4-BE49-F238E27FC236}">
                  <a16:creationId xmlns:a16="http://schemas.microsoft.com/office/drawing/2014/main" id="{4271DF63-0F1F-424D-92BE-B9B32E07AEF7}"/>
                </a:ext>
              </a:extLst>
            </p:cNvPr>
            <p:cNvSpPr/>
            <p:nvPr/>
          </p:nvSpPr>
          <p:spPr>
            <a:xfrm>
              <a:off x="45040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3201;p56">
              <a:extLst>
                <a:ext uri="{FF2B5EF4-FFF2-40B4-BE49-F238E27FC236}">
                  <a16:creationId xmlns:a16="http://schemas.microsoft.com/office/drawing/2014/main" id="{A343BE22-6676-4DD8-8F80-909719DB577D}"/>
                </a:ext>
              </a:extLst>
            </p:cNvPr>
            <p:cNvSpPr/>
            <p:nvPr/>
          </p:nvSpPr>
          <p:spPr>
            <a:xfrm>
              <a:off x="45040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3202;p56">
              <a:extLst>
                <a:ext uri="{FF2B5EF4-FFF2-40B4-BE49-F238E27FC236}">
                  <a16:creationId xmlns:a16="http://schemas.microsoft.com/office/drawing/2014/main" id="{1266112C-E3FC-44D4-86F7-E40A81BA4299}"/>
                </a:ext>
              </a:extLst>
            </p:cNvPr>
            <p:cNvSpPr/>
            <p:nvPr/>
          </p:nvSpPr>
          <p:spPr>
            <a:xfrm>
              <a:off x="442782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3203;p56">
              <a:extLst>
                <a:ext uri="{FF2B5EF4-FFF2-40B4-BE49-F238E27FC236}">
                  <a16:creationId xmlns:a16="http://schemas.microsoft.com/office/drawing/2014/main" id="{9BFCEB1F-D7A6-4025-9CA4-1333EEEBDA07}"/>
                </a:ext>
              </a:extLst>
            </p:cNvPr>
            <p:cNvSpPr/>
            <p:nvPr/>
          </p:nvSpPr>
          <p:spPr>
            <a:xfrm>
              <a:off x="44278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6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3204;p56">
              <a:extLst>
                <a:ext uri="{FF2B5EF4-FFF2-40B4-BE49-F238E27FC236}">
                  <a16:creationId xmlns:a16="http://schemas.microsoft.com/office/drawing/2014/main" id="{8EFA7373-9B3A-4650-8217-8C11B8E97971}"/>
                </a:ext>
              </a:extLst>
            </p:cNvPr>
            <p:cNvSpPr/>
            <p:nvPr/>
          </p:nvSpPr>
          <p:spPr>
            <a:xfrm>
              <a:off x="442782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3205;p56">
              <a:extLst>
                <a:ext uri="{FF2B5EF4-FFF2-40B4-BE49-F238E27FC236}">
                  <a16:creationId xmlns:a16="http://schemas.microsoft.com/office/drawing/2014/main" id="{C396C818-3BAF-4181-9EDD-F8886DD40975}"/>
                </a:ext>
              </a:extLst>
            </p:cNvPr>
            <p:cNvSpPr/>
            <p:nvPr/>
          </p:nvSpPr>
          <p:spPr>
            <a:xfrm>
              <a:off x="44278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3206;p56">
              <a:extLst>
                <a:ext uri="{FF2B5EF4-FFF2-40B4-BE49-F238E27FC236}">
                  <a16:creationId xmlns:a16="http://schemas.microsoft.com/office/drawing/2014/main" id="{EC926106-3F0C-4F5A-A58F-41182D07590B}"/>
                </a:ext>
              </a:extLst>
            </p:cNvPr>
            <p:cNvSpPr/>
            <p:nvPr/>
          </p:nvSpPr>
          <p:spPr>
            <a:xfrm>
              <a:off x="44278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3207;p56">
              <a:extLst>
                <a:ext uri="{FF2B5EF4-FFF2-40B4-BE49-F238E27FC236}">
                  <a16:creationId xmlns:a16="http://schemas.microsoft.com/office/drawing/2014/main" id="{A46E8589-543F-4E2C-B9FE-0BAF5DF876FF}"/>
                </a:ext>
              </a:extLst>
            </p:cNvPr>
            <p:cNvSpPr/>
            <p:nvPr/>
          </p:nvSpPr>
          <p:spPr>
            <a:xfrm>
              <a:off x="44278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3208;p56">
              <a:extLst>
                <a:ext uri="{FF2B5EF4-FFF2-40B4-BE49-F238E27FC236}">
                  <a16:creationId xmlns:a16="http://schemas.microsoft.com/office/drawing/2014/main" id="{BA2FDA74-0EF7-4C0A-91B2-E742BBFC83FB}"/>
                </a:ext>
              </a:extLst>
            </p:cNvPr>
            <p:cNvSpPr/>
            <p:nvPr/>
          </p:nvSpPr>
          <p:spPr>
            <a:xfrm>
              <a:off x="435160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3209;p56">
              <a:extLst>
                <a:ext uri="{FF2B5EF4-FFF2-40B4-BE49-F238E27FC236}">
                  <a16:creationId xmlns:a16="http://schemas.microsoft.com/office/drawing/2014/main" id="{E39ECAF4-61BE-4A61-9793-DF75845566A2}"/>
                </a:ext>
              </a:extLst>
            </p:cNvPr>
            <p:cNvSpPr/>
            <p:nvPr/>
          </p:nvSpPr>
          <p:spPr>
            <a:xfrm>
              <a:off x="435160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3210;p56">
              <a:extLst>
                <a:ext uri="{FF2B5EF4-FFF2-40B4-BE49-F238E27FC236}">
                  <a16:creationId xmlns:a16="http://schemas.microsoft.com/office/drawing/2014/main" id="{5CE069A7-6F6C-46BB-9CB2-DF0BA4A9CA52}"/>
                </a:ext>
              </a:extLst>
            </p:cNvPr>
            <p:cNvSpPr/>
            <p:nvPr/>
          </p:nvSpPr>
          <p:spPr>
            <a:xfrm>
              <a:off x="435160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3211;p56">
              <a:extLst>
                <a:ext uri="{FF2B5EF4-FFF2-40B4-BE49-F238E27FC236}">
                  <a16:creationId xmlns:a16="http://schemas.microsoft.com/office/drawing/2014/main" id="{80CA30D2-A7A2-478C-A9D5-50C6074454E9}"/>
                </a:ext>
              </a:extLst>
            </p:cNvPr>
            <p:cNvSpPr/>
            <p:nvPr/>
          </p:nvSpPr>
          <p:spPr>
            <a:xfrm>
              <a:off x="435160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3212;p56">
              <a:extLst>
                <a:ext uri="{FF2B5EF4-FFF2-40B4-BE49-F238E27FC236}">
                  <a16:creationId xmlns:a16="http://schemas.microsoft.com/office/drawing/2014/main" id="{B44A2477-A09F-4828-8194-97209E4AB09B}"/>
                </a:ext>
              </a:extLst>
            </p:cNvPr>
            <p:cNvSpPr/>
            <p:nvPr/>
          </p:nvSpPr>
          <p:spPr>
            <a:xfrm>
              <a:off x="42756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3213;p56">
              <a:extLst>
                <a:ext uri="{FF2B5EF4-FFF2-40B4-BE49-F238E27FC236}">
                  <a16:creationId xmlns:a16="http://schemas.microsoft.com/office/drawing/2014/main" id="{D7B56582-F904-4C79-AC9C-9B93E671CD12}"/>
                </a:ext>
              </a:extLst>
            </p:cNvPr>
            <p:cNvSpPr/>
            <p:nvPr/>
          </p:nvSpPr>
          <p:spPr>
            <a:xfrm>
              <a:off x="42756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3214;p56">
              <a:extLst>
                <a:ext uri="{FF2B5EF4-FFF2-40B4-BE49-F238E27FC236}">
                  <a16:creationId xmlns:a16="http://schemas.microsoft.com/office/drawing/2014/main" id="{5D584306-9B47-49D2-8045-05C66E76FD28}"/>
                </a:ext>
              </a:extLst>
            </p:cNvPr>
            <p:cNvSpPr/>
            <p:nvPr/>
          </p:nvSpPr>
          <p:spPr>
            <a:xfrm>
              <a:off x="42756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3215;p56">
              <a:extLst>
                <a:ext uri="{FF2B5EF4-FFF2-40B4-BE49-F238E27FC236}">
                  <a16:creationId xmlns:a16="http://schemas.microsoft.com/office/drawing/2014/main" id="{074258A0-A7B8-4A8C-AE2F-741B141CDBC8}"/>
                </a:ext>
              </a:extLst>
            </p:cNvPr>
            <p:cNvSpPr/>
            <p:nvPr/>
          </p:nvSpPr>
          <p:spPr>
            <a:xfrm>
              <a:off x="42756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3216;p56">
              <a:extLst>
                <a:ext uri="{FF2B5EF4-FFF2-40B4-BE49-F238E27FC236}">
                  <a16:creationId xmlns:a16="http://schemas.microsoft.com/office/drawing/2014/main" id="{53FFFB35-AFD0-4E48-BD70-9965F2F4EC39}"/>
                </a:ext>
              </a:extLst>
            </p:cNvPr>
            <p:cNvSpPr/>
            <p:nvPr/>
          </p:nvSpPr>
          <p:spPr>
            <a:xfrm>
              <a:off x="42756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3217;p56">
              <a:extLst>
                <a:ext uri="{FF2B5EF4-FFF2-40B4-BE49-F238E27FC236}">
                  <a16:creationId xmlns:a16="http://schemas.microsoft.com/office/drawing/2014/main" id="{7A07ED2B-41F4-4264-981C-4D3280C0ACFE}"/>
                </a:ext>
              </a:extLst>
            </p:cNvPr>
            <p:cNvSpPr/>
            <p:nvPr/>
          </p:nvSpPr>
          <p:spPr>
            <a:xfrm>
              <a:off x="42756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3218;p56">
              <a:extLst>
                <a:ext uri="{FF2B5EF4-FFF2-40B4-BE49-F238E27FC236}">
                  <a16:creationId xmlns:a16="http://schemas.microsoft.com/office/drawing/2014/main" id="{3D29FBB2-C2CB-4B13-88E2-CC87C4882D6D}"/>
                </a:ext>
              </a:extLst>
            </p:cNvPr>
            <p:cNvSpPr/>
            <p:nvPr/>
          </p:nvSpPr>
          <p:spPr>
            <a:xfrm>
              <a:off x="419940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3219;p56">
              <a:extLst>
                <a:ext uri="{FF2B5EF4-FFF2-40B4-BE49-F238E27FC236}">
                  <a16:creationId xmlns:a16="http://schemas.microsoft.com/office/drawing/2014/main" id="{3E5D87AC-D317-4BA1-8ECA-B02F48ED2541}"/>
                </a:ext>
              </a:extLst>
            </p:cNvPr>
            <p:cNvSpPr/>
            <p:nvPr/>
          </p:nvSpPr>
          <p:spPr>
            <a:xfrm>
              <a:off x="419940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3220;p56">
              <a:extLst>
                <a:ext uri="{FF2B5EF4-FFF2-40B4-BE49-F238E27FC236}">
                  <a16:creationId xmlns:a16="http://schemas.microsoft.com/office/drawing/2014/main" id="{01703E31-5F50-4CA4-A953-C94DF2867E39}"/>
                </a:ext>
              </a:extLst>
            </p:cNvPr>
            <p:cNvSpPr/>
            <p:nvPr/>
          </p:nvSpPr>
          <p:spPr>
            <a:xfrm>
              <a:off x="41994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19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3221;p56">
              <a:extLst>
                <a:ext uri="{FF2B5EF4-FFF2-40B4-BE49-F238E27FC236}">
                  <a16:creationId xmlns:a16="http://schemas.microsoft.com/office/drawing/2014/main" id="{C3954BE5-EAE6-4B15-B5AC-115AEC07C221}"/>
                </a:ext>
              </a:extLst>
            </p:cNvPr>
            <p:cNvSpPr/>
            <p:nvPr/>
          </p:nvSpPr>
          <p:spPr>
            <a:xfrm>
              <a:off x="41231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3222;p56">
              <a:extLst>
                <a:ext uri="{FF2B5EF4-FFF2-40B4-BE49-F238E27FC236}">
                  <a16:creationId xmlns:a16="http://schemas.microsoft.com/office/drawing/2014/main" id="{312C09DD-CA61-47DF-A6F6-F76192649F4E}"/>
                </a:ext>
              </a:extLst>
            </p:cNvPr>
            <p:cNvSpPr/>
            <p:nvPr/>
          </p:nvSpPr>
          <p:spPr>
            <a:xfrm>
              <a:off x="41231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928EFB-2C9C-4610-AFBF-727A87C30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2300172" y="729865"/>
            <a:ext cx="8641347" cy="5741169"/>
          </a:xfrm>
          <a:prstGeom prst="rect">
            <a:avLst/>
          </a:prstGeom>
        </p:spPr>
      </p:pic>
      <p:grpSp>
        <p:nvGrpSpPr>
          <p:cNvPr id="25" name="Google Shape;658;p48">
            <a:extLst>
              <a:ext uri="{FF2B5EF4-FFF2-40B4-BE49-F238E27FC236}">
                <a16:creationId xmlns:a16="http://schemas.microsoft.com/office/drawing/2014/main" id="{3F85355B-5D37-4A15-AD5B-44B1059F4C8B}"/>
              </a:ext>
            </a:extLst>
          </p:cNvPr>
          <p:cNvGrpSpPr/>
          <p:nvPr/>
        </p:nvGrpSpPr>
        <p:grpSpPr>
          <a:xfrm>
            <a:off x="11585741" y="223393"/>
            <a:ext cx="425284" cy="426069"/>
            <a:chOff x="1430771" y="1330467"/>
            <a:chExt cx="535986" cy="536975"/>
          </a:xfrm>
        </p:grpSpPr>
        <p:sp>
          <p:nvSpPr>
            <p:cNvPr id="26" name="Google Shape;659;p48">
              <a:extLst>
                <a:ext uri="{FF2B5EF4-FFF2-40B4-BE49-F238E27FC236}">
                  <a16:creationId xmlns:a16="http://schemas.microsoft.com/office/drawing/2014/main" id="{BF27FE5E-A051-447F-B829-85396456C6B0}"/>
                </a:ext>
              </a:extLst>
            </p:cNvPr>
            <p:cNvSpPr/>
            <p:nvPr/>
          </p:nvSpPr>
          <p:spPr>
            <a:xfrm>
              <a:off x="1430771" y="1336651"/>
              <a:ext cx="200593" cy="447438"/>
            </a:xfrm>
            <a:custGeom>
              <a:avLst/>
              <a:gdLst/>
              <a:ahLst/>
              <a:cxnLst/>
              <a:rect l="l" t="t" r="r" b="b"/>
              <a:pathLst>
                <a:path w="811" h="1809" extrusionOk="0">
                  <a:moveTo>
                    <a:pt x="539" y="1416"/>
                  </a:moveTo>
                  <a:lnTo>
                    <a:pt x="539" y="1416"/>
                  </a:lnTo>
                  <a:cubicBezTo>
                    <a:pt x="554" y="1416"/>
                    <a:pt x="568" y="1402"/>
                    <a:pt x="568" y="1383"/>
                  </a:cubicBezTo>
                  <a:cubicBezTo>
                    <a:pt x="568" y="1368"/>
                    <a:pt x="554" y="1354"/>
                    <a:pt x="539" y="1354"/>
                  </a:cubicBezTo>
                  <a:cubicBezTo>
                    <a:pt x="403" y="1354"/>
                    <a:pt x="286" y="1435"/>
                    <a:pt x="234" y="1552"/>
                  </a:cubicBezTo>
                  <a:cubicBezTo>
                    <a:pt x="168" y="1497"/>
                    <a:pt x="150" y="1405"/>
                    <a:pt x="190" y="1332"/>
                  </a:cubicBezTo>
                  <a:cubicBezTo>
                    <a:pt x="216" y="1339"/>
                    <a:pt x="246" y="1343"/>
                    <a:pt x="275" y="1343"/>
                  </a:cubicBezTo>
                  <a:cubicBezTo>
                    <a:pt x="290" y="1343"/>
                    <a:pt x="304" y="1328"/>
                    <a:pt x="304" y="1314"/>
                  </a:cubicBezTo>
                  <a:cubicBezTo>
                    <a:pt x="304" y="1295"/>
                    <a:pt x="290" y="1280"/>
                    <a:pt x="275" y="1280"/>
                  </a:cubicBezTo>
                  <a:cubicBezTo>
                    <a:pt x="158" y="1280"/>
                    <a:pt x="66" y="1189"/>
                    <a:pt x="62" y="1075"/>
                  </a:cubicBezTo>
                  <a:cubicBezTo>
                    <a:pt x="58" y="976"/>
                    <a:pt x="124" y="892"/>
                    <a:pt x="220" y="866"/>
                  </a:cubicBezTo>
                  <a:cubicBezTo>
                    <a:pt x="234" y="863"/>
                    <a:pt x="246" y="844"/>
                    <a:pt x="242" y="826"/>
                  </a:cubicBezTo>
                  <a:cubicBezTo>
                    <a:pt x="238" y="811"/>
                    <a:pt x="220" y="800"/>
                    <a:pt x="202" y="804"/>
                  </a:cubicBezTo>
                  <a:cubicBezTo>
                    <a:pt x="176" y="811"/>
                    <a:pt x="150" y="822"/>
                    <a:pt x="128" y="837"/>
                  </a:cubicBezTo>
                  <a:cubicBezTo>
                    <a:pt x="91" y="767"/>
                    <a:pt x="135" y="679"/>
                    <a:pt x="212" y="665"/>
                  </a:cubicBezTo>
                  <a:cubicBezTo>
                    <a:pt x="227" y="661"/>
                    <a:pt x="238" y="646"/>
                    <a:pt x="234" y="628"/>
                  </a:cubicBezTo>
                  <a:cubicBezTo>
                    <a:pt x="216" y="540"/>
                    <a:pt x="256" y="448"/>
                    <a:pt x="334" y="404"/>
                  </a:cubicBezTo>
                  <a:cubicBezTo>
                    <a:pt x="370" y="485"/>
                    <a:pt x="454" y="544"/>
                    <a:pt x="554" y="544"/>
                  </a:cubicBezTo>
                  <a:cubicBezTo>
                    <a:pt x="568" y="544"/>
                    <a:pt x="583" y="529"/>
                    <a:pt x="583" y="514"/>
                  </a:cubicBezTo>
                  <a:cubicBezTo>
                    <a:pt x="583" y="496"/>
                    <a:pt x="568" y="482"/>
                    <a:pt x="554" y="482"/>
                  </a:cubicBezTo>
                  <a:cubicBezTo>
                    <a:pt x="476" y="482"/>
                    <a:pt x="403" y="430"/>
                    <a:pt x="381" y="350"/>
                  </a:cubicBezTo>
                  <a:cubicBezTo>
                    <a:pt x="341" y="195"/>
                    <a:pt x="513" y="74"/>
                    <a:pt x="645" y="159"/>
                  </a:cubicBezTo>
                  <a:cubicBezTo>
                    <a:pt x="660" y="166"/>
                    <a:pt x="682" y="162"/>
                    <a:pt x="689" y="148"/>
                  </a:cubicBezTo>
                  <a:cubicBezTo>
                    <a:pt x="715" y="107"/>
                    <a:pt x="748" y="78"/>
                    <a:pt x="792" y="63"/>
                  </a:cubicBezTo>
                  <a:cubicBezTo>
                    <a:pt x="806" y="56"/>
                    <a:pt x="814" y="38"/>
                    <a:pt x="810" y="23"/>
                  </a:cubicBezTo>
                  <a:cubicBezTo>
                    <a:pt x="803" y="5"/>
                    <a:pt x="784" y="-2"/>
                    <a:pt x="770" y="1"/>
                  </a:cubicBezTo>
                  <a:cubicBezTo>
                    <a:pt x="722" y="19"/>
                    <a:pt x="682" y="49"/>
                    <a:pt x="652" y="89"/>
                  </a:cubicBezTo>
                  <a:cubicBezTo>
                    <a:pt x="480" y="8"/>
                    <a:pt x="290" y="151"/>
                    <a:pt x="315" y="342"/>
                  </a:cubicBezTo>
                  <a:cubicBezTo>
                    <a:pt x="216" y="394"/>
                    <a:pt x="158" y="500"/>
                    <a:pt x="168" y="613"/>
                  </a:cubicBezTo>
                  <a:cubicBezTo>
                    <a:pt x="62" y="654"/>
                    <a:pt x="18" y="778"/>
                    <a:pt x="77" y="877"/>
                  </a:cubicBezTo>
                  <a:cubicBezTo>
                    <a:pt x="26" y="932"/>
                    <a:pt x="-4" y="1002"/>
                    <a:pt x="0" y="1079"/>
                  </a:cubicBezTo>
                  <a:lnTo>
                    <a:pt x="0" y="1079"/>
                  </a:lnTo>
                  <a:cubicBezTo>
                    <a:pt x="3" y="1174"/>
                    <a:pt x="51" y="1259"/>
                    <a:pt x="132" y="1306"/>
                  </a:cubicBezTo>
                  <a:cubicBezTo>
                    <a:pt x="77" y="1412"/>
                    <a:pt x="110" y="1544"/>
                    <a:pt x="212" y="1614"/>
                  </a:cubicBezTo>
                  <a:cubicBezTo>
                    <a:pt x="202" y="1673"/>
                    <a:pt x="205" y="1735"/>
                    <a:pt x="223" y="1787"/>
                  </a:cubicBezTo>
                  <a:cubicBezTo>
                    <a:pt x="227" y="1805"/>
                    <a:pt x="246" y="1812"/>
                    <a:pt x="264" y="1808"/>
                  </a:cubicBezTo>
                  <a:cubicBezTo>
                    <a:pt x="278" y="1801"/>
                    <a:pt x="290" y="1783"/>
                    <a:pt x="282" y="1768"/>
                  </a:cubicBezTo>
                  <a:cubicBezTo>
                    <a:pt x="227" y="1596"/>
                    <a:pt x="355" y="1416"/>
                    <a:pt x="539" y="1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60;p48">
              <a:extLst>
                <a:ext uri="{FF2B5EF4-FFF2-40B4-BE49-F238E27FC236}">
                  <a16:creationId xmlns:a16="http://schemas.microsoft.com/office/drawing/2014/main" id="{32E73BB6-04C2-42DB-AD37-D1F92171E808}"/>
                </a:ext>
              </a:extLst>
            </p:cNvPr>
            <p:cNvSpPr/>
            <p:nvPr/>
          </p:nvSpPr>
          <p:spPr>
            <a:xfrm>
              <a:off x="1602426" y="1432866"/>
              <a:ext cx="49468" cy="71976"/>
            </a:xfrm>
            <a:custGeom>
              <a:avLst/>
              <a:gdLst/>
              <a:ahLst/>
              <a:cxnLst/>
              <a:rect l="l" t="t" r="r" b="b"/>
              <a:pathLst>
                <a:path w="200" h="291" extrusionOk="0">
                  <a:moveTo>
                    <a:pt x="24" y="228"/>
                  </a:moveTo>
                  <a:lnTo>
                    <a:pt x="24" y="228"/>
                  </a:lnTo>
                  <a:cubicBezTo>
                    <a:pt x="6" y="232"/>
                    <a:pt x="-5" y="250"/>
                    <a:pt x="2" y="268"/>
                  </a:cubicBezTo>
                  <a:cubicBezTo>
                    <a:pt x="6" y="283"/>
                    <a:pt x="24" y="294"/>
                    <a:pt x="39" y="290"/>
                  </a:cubicBezTo>
                  <a:cubicBezTo>
                    <a:pt x="156" y="257"/>
                    <a:pt x="222" y="140"/>
                    <a:pt x="193" y="26"/>
                  </a:cubicBezTo>
                  <a:cubicBezTo>
                    <a:pt x="186" y="8"/>
                    <a:pt x="171" y="-3"/>
                    <a:pt x="153" y="1"/>
                  </a:cubicBezTo>
                  <a:cubicBezTo>
                    <a:pt x="134" y="8"/>
                    <a:pt x="127" y="26"/>
                    <a:pt x="131" y="41"/>
                  </a:cubicBezTo>
                  <a:cubicBezTo>
                    <a:pt x="153" y="122"/>
                    <a:pt x="105" y="206"/>
                    <a:pt x="24" y="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61;p48">
              <a:extLst>
                <a:ext uri="{FF2B5EF4-FFF2-40B4-BE49-F238E27FC236}">
                  <a16:creationId xmlns:a16="http://schemas.microsoft.com/office/drawing/2014/main" id="{1EB0361A-10FD-4F4B-92CD-065A7D46BE1A}"/>
                </a:ext>
              </a:extLst>
            </p:cNvPr>
            <p:cNvSpPr/>
            <p:nvPr/>
          </p:nvSpPr>
          <p:spPr>
            <a:xfrm>
              <a:off x="1593027" y="1711125"/>
              <a:ext cx="43779" cy="49468"/>
            </a:xfrm>
            <a:custGeom>
              <a:avLst/>
              <a:gdLst/>
              <a:ahLst/>
              <a:cxnLst/>
              <a:rect l="l" t="t" r="r" b="b"/>
              <a:pathLst>
                <a:path w="177" h="200" extrusionOk="0">
                  <a:moveTo>
                    <a:pt x="30" y="137"/>
                  </a:moveTo>
                  <a:lnTo>
                    <a:pt x="30" y="137"/>
                  </a:lnTo>
                  <a:cubicBezTo>
                    <a:pt x="11" y="137"/>
                    <a:pt x="0" y="155"/>
                    <a:pt x="0" y="170"/>
                  </a:cubicBezTo>
                  <a:cubicBezTo>
                    <a:pt x="0" y="188"/>
                    <a:pt x="18" y="203"/>
                    <a:pt x="33" y="199"/>
                  </a:cubicBezTo>
                  <a:cubicBezTo>
                    <a:pt x="121" y="192"/>
                    <a:pt x="187" y="115"/>
                    <a:pt x="176" y="27"/>
                  </a:cubicBezTo>
                  <a:cubicBezTo>
                    <a:pt x="176" y="12"/>
                    <a:pt x="162" y="-2"/>
                    <a:pt x="143" y="1"/>
                  </a:cubicBezTo>
                  <a:cubicBezTo>
                    <a:pt x="125" y="1"/>
                    <a:pt x="114" y="16"/>
                    <a:pt x="114" y="34"/>
                  </a:cubicBezTo>
                  <a:cubicBezTo>
                    <a:pt x="118" y="86"/>
                    <a:pt x="81" y="133"/>
                    <a:pt x="30" y="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62;p48">
              <a:extLst>
                <a:ext uri="{FF2B5EF4-FFF2-40B4-BE49-F238E27FC236}">
                  <a16:creationId xmlns:a16="http://schemas.microsoft.com/office/drawing/2014/main" id="{DE4B81D0-EF83-41AD-A5AC-5C8198B13D72}"/>
                </a:ext>
              </a:extLst>
            </p:cNvPr>
            <p:cNvSpPr/>
            <p:nvPr/>
          </p:nvSpPr>
          <p:spPr>
            <a:xfrm>
              <a:off x="1531686" y="1571872"/>
              <a:ext cx="44027" cy="43532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21" y="0"/>
                    <a:pt x="6" y="7"/>
                    <a:pt x="2" y="18"/>
                  </a:cubicBezTo>
                  <a:cubicBezTo>
                    <a:pt x="-5" y="40"/>
                    <a:pt x="14" y="62"/>
                    <a:pt x="32" y="62"/>
                  </a:cubicBezTo>
                  <a:lnTo>
                    <a:pt x="32" y="62"/>
                  </a:lnTo>
                  <a:cubicBezTo>
                    <a:pt x="79" y="62"/>
                    <a:pt x="116" y="99"/>
                    <a:pt x="116" y="143"/>
                  </a:cubicBezTo>
                  <a:cubicBezTo>
                    <a:pt x="116" y="161"/>
                    <a:pt x="131" y="176"/>
                    <a:pt x="149" y="176"/>
                  </a:cubicBezTo>
                  <a:lnTo>
                    <a:pt x="149" y="176"/>
                  </a:lnTo>
                  <a:cubicBezTo>
                    <a:pt x="164" y="176"/>
                    <a:pt x="178" y="161"/>
                    <a:pt x="178" y="143"/>
                  </a:cubicBezTo>
                  <a:cubicBezTo>
                    <a:pt x="178" y="62"/>
                    <a:pt x="11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63;p48">
              <a:extLst>
                <a:ext uri="{FF2B5EF4-FFF2-40B4-BE49-F238E27FC236}">
                  <a16:creationId xmlns:a16="http://schemas.microsoft.com/office/drawing/2014/main" id="{5B74EF16-1013-4690-97D7-C5AB452D55FB}"/>
                </a:ext>
              </a:extLst>
            </p:cNvPr>
            <p:cNvSpPr/>
            <p:nvPr/>
          </p:nvSpPr>
          <p:spPr>
            <a:xfrm>
              <a:off x="1502005" y="1330467"/>
              <a:ext cx="464752" cy="536975"/>
            </a:xfrm>
            <a:custGeom>
              <a:avLst/>
              <a:gdLst/>
              <a:ahLst/>
              <a:cxnLst/>
              <a:rect l="l" t="t" r="r" b="b"/>
              <a:pathLst>
                <a:path w="1879" h="2171" extrusionOk="0">
                  <a:moveTo>
                    <a:pt x="1791" y="1214"/>
                  </a:moveTo>
                  <a:lnTo>
                    <a:pt x="1791" y="1214"/>
                  </a:lnTo>
                  <a:cubicBezTo>
                    <a:pt x="1794" y="1001"/>
                    <a:pt x="1794" y="1001"/>
                    <a:pt x="1794" y="1001"/>
                  </a:cubicBezTo>
                  <a:cubicBezTo>
                    <a:pt x="1831" y="987"/>
                    <a:pt x="1860" y="950"/>
                    <a:pt x="1860" y="910"/>
                  </a:cubicBezTo>
                  <a:cubicBezTo>
                    <a:pt x="1860" y="858"/>
                    <a:pt x="1820" y="814"/>
                    <a:pt x="1769" y="811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69" y="690"/>
                    <a:pt x="1787" y="660"/>
                    <a:pt x="1787" y="624"/>
                  </a:cubicBezTo>
                  <a:cubicBezTo>
                    <a:pt x="1787" y="569"/>
                    <a:pt x="1739" y="525"/>
                    <a:pt x="1681" y="528"/>
                  </a:cubicBezTo>
                  <a:cubicBezTo>
                    <a:pt x="1626" y="396"/>
                    <a:pt x="1626" y="396"/>
                    <a:pt x="1626" y="396"/>
                  </a:cubicBezTo>
                  <a:cubicBezTo>
                    <a:pt x="1714" y="323"/>
                    <a:pt x="1662" y="184"/>
                    <a:pt x="1552" y="184"/>
                  </a:cubicBezTo>
                  <a:cubicBezTo>
                    <a:pt x="1519" y="184"/>
                    <a:pt x="1490" y="195"/>
                    <a:pt x="1472" y="217"/>
                  </a:cubicBezTo>
                  <a:cubicBezTo>
                    <a:pt x="1310" y="118"/>
                    <a:pt x="1310" y="118"/>
                    <a:pt x="1310" y="118"/>
                  </a:cubicBezTo>
                  <a:cubicBezTo>
                    <a:pt x="1325" y="55"/>
                    <a:pt x="1278" y="0"/>
                    <a:pt x="1215" y="0"/>
                  </a:cubicBezTo>
                  <a:cubicBezTo>
                    <a:pt x="1164" y="0"/>
                    <a:pt x="1120" y="41"/>
                    <a:pt x="1120" y="92"/>
                  </a:cubicBezTo>
                  <a:cubicBezTo>
                    <a:pt x="889" y="165"/>
                    <a:pt x="889" y="165"/>
                    <a:pt x="889" y="165"/>
                  </a:cubicBezTo>
                  <a:cubicBezTo>
                    <a:pt x="863" y="125"/>
                    <a:pt x="819" y="103"/>
                    <a:pt x="771" y="111"/>
                  </a:cubicBezTo>
                  <a:cubicBezTo>
                    <a:pt x="738" y="67"/>
                    <a:pt x="691" y="33"/>
                    <a:pt x="636" y="19"/>
                  </a:cubicBezTo>
                  <a:cubicBezTo>
                    <a:pt x="618" y="11"/>
                    <a:pt x="595" y="26"/>
                    <a:pt x="595" y="48"/>
                  </a:cubicBezTo>
                  <a:cubicBezTo>
                    <a:pt x="595" y="63"/>
                    <a:pt x="606" y="74"/>
                    <a:pt x="618" y="77"/>
                  </a:cubicBezTo>
                  <a:cubicBezTo>
                    <a:pt x="654" y="88"/>
                    <a:pt x="687" y="111"/>
                    <a:pt x="713" y="140"/>
                  </a:cubicBezTo>
                  <a:cubicBezTo>
                    <a:pt x="687" y="158"/>
                    <a:pt x="669" y="191"/>
                    <a:pt x="669" y="228"/>
                  </a:cubicBezTo>
                  <a:cubicBezTo>
                    <a:pt x="669" y="283"/>
                    <a:pt x="709" y="331"/>
                    <a:pt x="760" y="345"/>
                  </a:cubicBezTo>
                  <a:cubicBezTo>
                    <a:pt x="760" y="613"/>
                    <a:pt x="760" y="613"/>
                    <a:pt x="760" y="613"/>
                  </a:cubicBezTo>
                  <a:cubicBezTo>
                    <a:pt x="713" y="627"/>
                    <a:pt x="687" y="675"/>
                    <a:pt x="698" y="723"/>
                  </a:cubicBezTo>
                  <a:cubicBezTo>
                    <a:pt x="445" y="869"/>
                    <a:pt x="445" y="869"/>
                    <a:pt x="445" y="869"/>
                  </a:cubicBezTo>
                  <a:cubicBezTo>
                    <a:pt x="434" y="873"/>
                    <a:pt x="430" y="884"/>
                    <a:pt x="430" y="895"/>
                  </a:cubicBezTo>
                  <a:cubicBezTo>
                    <a:pt x="430" y="1276"/>
                    <a:pt x="430" y="1276"/>
                    <a:pt x="430" y="1276"/>
                  </a:cubicBezTo>
                  <a:cubicBezTo>
                    <a:pt x="430" y="1287"/>
                    <a:pt x="434" y="1298"/>
                    <a:pt x="445" y="1302"/>
                  </a:cubicBezTo>
                  <a:cubicBezTo>
                    <a:pt x="698" y="1449"/>
                    <a:pt x="698" y="1449"/>
                    <a:pt x="698" y="1449"/>
                  </a:cubicBezTo>
                  <a:cubicBezTo>
                    <a:pt x="687" y="1496"/>
                    <a:pt x="716" y="1544"/>
                    <a:pt x="760" y="1559"/>
                  </a:cubicBezTo>
                  <a:cubicBezTo>
                    <a:pt x="760" y="1808"/>
                    <a:pt x="760" y="1808"/>
                    <a:pt x="760" y="1808"/>
                  </a:cubicBezTo>
                  <a:cubicBezTo>
                    <a:pt x="683" y="1830"/>
                    <a:pt x="665" y="1929"/>
                    <a:pt x="731" y="1977"/>
                  </a:cubicBezTo>
                  <a:cubicBezTo>
                    <a:pt x="691" y="2050"/>
                    <a:pt x="614" y="2097"/>
                    <a:pt x="518" y="2097"/>
                  </a:cubicBezTo>
                  <a:cubicBezTo>
                    <a:pt x="390" y="2097"/>
                    <a:pt x="280" y="1991"/>
                    <a:pt x="280" y="1859"/>
                  </a:cubicBezTo>
                  <a:cubicBezTo>
                    <a:pt x="280" y="1845"/>
                    <a:pt x="273" y="1833"/>
                    <a:pt x="258" y="1830"/>
                  </a:cubicBezTo>
                  <a:cubicBezTo>
                    <a:pt x="236" y="1822"/>
                    <a:pt x="218" y="1841"/>
                    <a:pt x="218" y="1859"/>
                  </a:cubicBezTo>
                  <a:cubicBezTo>
                    <a:pt x="218" y="1903"/>
                    <a:pt x="225" y="1944"/>
                    <a:pt x="243" y="1980"/>
                  </a:cubicBezTo>
                  <a:cubicBezTo>
                    <a:pt x="170" y="1980"/>
                    <a:pt x="104" y="1951"/>
                    <a:pt x="56" y="1900"/>
                  </a:cubicBezTo>
                  <a:cubicBezTo>
                    <a:pt x="42" y="1889"/>
                    <a:pt x="16" y="1889"/>
                    <a:pt x="5" y="1907"/>
                  </a:cubicBezTo>
                  <a:cubicBezTo>
                    <a:pt x="-2" y="1918"/>
                    <a:pt x="-2" y="1936"/>
                    <a:pt x="9" y="1947"/>
                  </a:cubicBezTo>
                  <a:cubicBezTo>
                    <a:pt x="82" y="2017"/>
                    <a:pt x="178" y="2053"/>
                    <a:pt x="280" y="2042"/>
                  </a:cubicBezTo>
                  <a:cubicBezTo>
                    <a:pt x="412" y="2222"/>
                    <a:pt x="691" y="2197"/>
                    <a:pt x="790" y="1998"/>
                  </a:cubicBezTo>
                  <a:cubicBezTo>
                    <a:pt x="823" y="1998"/>
                    <a:pt x="848" y="1980"/>
                    <a:pt x="867" y="1958"/>
                  </a:cubicBezTo>
                  <a:cubicBezTo>
                    <a:pt x="1164" y="2050"/>
                    <a:pt x="1164" y="2050"/>
                    <a:pt x="1164" y="2050"/>
                  </a:cubicBezTo>
                  <a:cubicBezTo>
                    <a:pt x="1160" y="2116"/>
                    <a:pt x="1215" y="2171"/>
                    <a:pt x="1281" y="2171"/>
                  </a:cubicBezTo>
                  <a:cubicBezTo>
                    <a:pt x="1373" y="2171"/>
                    <a:pt x="1431" y="2072"/>
                    <a:pt x="1384" y="1995"/>
                  </a:cubicBezTo>
                  <a:cubicBezTo>
                    <a:pt x="1607" y="1768"/>
                    <a:pt x="1607" y="1768"/>
                    <a:pt x="1607" y="1768"/>
                  </a:cubicBezTo>
                  <a:cubicBezTo>
                    <a:pt x="1670" y="1797"/>
                    <a:pt x="1747" y="1749"/>
                    <a:pt x="1747" y="1680"/>
                  </a:cubicBezTo>
                  <a:cubicBezTo>
                    <a:pt x="1747" y="1647"/>
                    <a:pt x="1732" y="1617"/>
                    <a:pt x="1706" y="1599"/>
                  </a:cubicBezTo>
                  <a:cubicBezTo>
                    <a:pt x="1754" y="1449"/>
                    <a:pt x="1754" y="1449"/>
                    <a:pt x="1754" y="1449"/>
                  </a:cubicBezTo>
                  <a:cubicBezTo>
                    <a:pt x="1824" y="1449"/>
                    <a:pt x="1879" y="1393"/>
                    <a:pt x="1879" y="1328"/>
                  </a:cubicBezTo>
                  <a:cubicBezTo>
                    <a:pt x="1879" y="1273"/>
                    <a:pt x="1842" y="1229"/>
                    <a:pt x="1791" y="1214"/>
                  </a:cubicBezTo>
                  <a:moveTo>
                    <a:pt x="1560" y="1720"/>
                  </a:moveTo>
                  <a:lnTo>
                    <a:pt x="1560" y="1720"/>
                  </a:lnTo>
                  <a:cubicBezTo>
                    <a:pt x="1340" y="1947"/>
                    <a:pt x="1340" y="1947"/>
                    <a:pt x="1340" y="1947"/>
                  </a:cubicBezTo>
                  <a:cubicBezTo>
                    <a:pt x="1340" y="1944"/>
                    <a:pt x="1336" y="1944"/>
                    <a:pt x="1336" y="1944"/>
                  </a:cubicBezTo>
                  <a:cubicBezTo>
                    <a:pt x="1406" y="1603"/>
                    <a:pt x="1406" y="1603"/>
                    <a:pt x="1406" y="1603"/>
                  </a:cubicBezTo>
                  <a:cubicBezTo>
                    <a:pt x="1424" y="1599"/>
                    <a:pt x="1439" y="1592"/>
                    <a:pt x="1454" y="1581"/>
                  </a:cubicBezTo>
                  <a:cubicBezTo>
                    <a:pt x="1552" y="1650"/>
                    <a:pt x="1552" y="1650"/>
                    <a:pt x="1552" y="1650"/>
                  </a:cubicBezTo>
                  <a:cubicBezTo>
                    <a:pt x="1549" y="1672"/>
                    <a:pt x="1549" y="1698"/>
                    <a:pt x="1560" y="1720"/>
                  </a:cubicBezTo>
                  <a:moveTo>
                    <a:pt x="838" y="1808"/>
                  </a:moveTo>
                  <a:lnTo>
                    <a:pt x="838" y="1808"/>
                  </a:lnTo>
                  <a:cubicBezTo>
                    <a:pt x="834" y="1808"/>
                    <a:pt x="830" y="1808"/>
                    <a:pt x="826" y="1804"/>
                  </a:cubicBezTo>
                  <a:cubicBezTo>
                    <a:pt x="826" y="1562"/>
                    <a:pt x="826" y="1562"/>
                    <a:pt x="826" y="1562"/>
                  </a:cubicBezTo>
                  <a:cubicBezTo>
                    <a:pt x="841" y="1555"/>
                    <a:pt x="852" y="1548"/>
                    <a:pt x="863" y="1540"/>
                  </a:cubicBezTo>
                  <a:cubicBezTo>
                    <a:pt x="962" y="1588"/>
                    <a:pt x="962" y="1588"/>
                    <a:pt x="962" y="1588"/>
                  </a:cubicBezTo>
                  <a:cubicBezTo>
                    <a:pt x="958" y="1617"/>
                    <a:pt x="962" y="1643"/>
                    <a:pt x="977" y="1669"/>
                  </a:cubicBezTo>
                  <a:lnTo>
                    <a:pt x="838" y="1808"/>
                  </a:lnTo>
                  <a:moveTo>
                    <a:pt x="1061" y="822"/>
                  </a:moveTo>
                  <a:lnTo>
                    <a:pt x="1061" y="822"/>
                  </a:lnTo>
                  <a:cubicBezTo>
                    <a:pt x="889" y="723"/>
                    <a:pt x="889" y="723"/>
                    <a:pt x="889" y="723"/>
                  </a:cubicBezTo>
                  <a:cubicBezTo>
                    <a:pt x="892" y="708"/>
                    <a:pt x="892" y="693"/>
                    <a:pt x="889" y="679"/>
                  </a:cubicBezTo>
                  <a:cubicBezTo>
                    <a:pt x="1046" y="583"/>
                    <a:pt x="1046" y="583"/>
                    <a:pt x="1046" y="583"/>
                  </a:cubicBezTo>
                  <a:cubicBezTo>
                    <a:pt x="1061" y="595"/>
                    <a:pt x="1076" y="602"/>
                    <a:pt x="1094" y="609"/>
                  </a:cubicBezTo>
                  <a:cubicBezTo>
                    <a:pt x="1094" y="803"/>
                    <a:pt x="1094" y="803"/>
                    <a:pt x="1094" y="803"/>
                  </a:cubicBezTo>
                  <a:cubicBezTo>
                    <a:pt x="1083" y="807"/>
                    <a:pt x="1072" y="814"/>
                    <a:pt x="1061" y="822"/>
                  </a:cubicBezTo>
                  <a:moveTo>
                    <a:pt x="863" y="327"/>
                  </a:moveTo>
                  <a:lnTo>
                    <a:pt x="863" y="327"/>
                  </a:lnTo>
                  <a:cubicBezTo>
                    <a:pt x="1017" y="448"/>
                    <a:pt x="1017" y="448"/>
                    <a:pt x="1017" y="448"/>
                  </a:cubicBezTo>
                  <a:cubicBezTo>
                    <a:pt x="1010" y="473"/>
                    <a:pt x="1006" y="503"/>
                    <a:pt x="1014" y="528"/>
                  </a:cubicBezTo>
                  <a:cubicBezTo>
                    <a:pt x="856" y="627"/>
                    <a:pt x="856" y="627"/>
                    <a:pt x="856" y="627"/>
                  </a:cubicBezTo>
                  <a:cubicBezTo>
                    <a:pt x="848" y="620"/>
                    <a:pt x="838" y="613"/>
                    <a:pt x="826" y="609"/>
                  </a:cubicBezTo>
                  <a:cubicBezTo>
                    <a:pt x="826" y="345"/>
                    <a:pt x="826" y="345"/>
                    <a:pt x="826" y="345"/>
                  </a:cubicBezTo>
                  <a:cubicBezTo>
                    <a:pt x="841" y="341"/>
                    <a:pt x="852" y="334"/>
                    <a:pt x="863" y="327"/>
                  </a:cubicBezTo>
                  <a:moveTo>
                    <a:pt x="1226" y="199"/>
                  </a:moveTo>
                  <a:lnTo>
                    <a:pt x="1226" y="199"/>
                  </a:lnTo>
                  <a:cubicBezTo>
                    <a:pt x="1244" y="195"/>
                    <a:pt x="1263" y="187"/>
                    <a:pt x="1278" y="176"/>
                  </a:cubicBezTo>
                  <a:cubicBezTo>
                    <a:pt x="1439" y="272"/>
                    <a:pt x="1439" y="272"/>
                    <a:pt x="1439" y="272"/>
                  </a:cubicBezTo>
                  <a:cubicBezTo>
                    <a:pt x="1431" y="290"/>
                    <a:pt x="1431" y="305"/>
                    <a:pt x="1435" y="323"/>
                  </a:cubicBezTo>
                  <a:cubicBezTo>
                    <a:pt x="1215" y="419"/>
                    <a:pt x="1215" y="419"/>
                    <a:pt x="1215" y="419"/>
                  </a:cubicBezTo>
                  <a:cubicBezTo>
                    <a:pt x="1208" y="407"/>
                    <a:pt x="1197" y="396"/>
                    <a:pt x="1182" y="389"/>
                  </a:cubicBezTo>
                  <a:lnTo>
                    <a:pt x="1226" y="199"/>
                  </a:lnTo>
                  <a:moveTo>
                    <a:pt x="1622" y="697"/>
                  </a:moveTo>
                  <a:lnTo>
                    <a:pt x="1622" y="697"/>
                  </a:lnTo>
                  <a:cubicBezTo>
                    <a:pt x="1637" y="712"/>
                    <a:pt x="1659" y="723"/>
                    <a:pt x="1681" y="723"/>
                  </a:cubicBezTo>
                  <a:cubicBezTo>
                    <a:pt x="1706" y="829"/>
                    <a:pt x="1706" y="829"/>
                    <a:pt x="1706" y="829"/>
                  </a:cubicBezTo>
                  <a:cubicBezTo>
                    <a:pt x="1699" y="833"/>
                    <a:pt x="1695" y="836"/>
                    <a:pt x="1688" y="844"/>
                  </a:cubicBezTo>
                  <a:cubicBezTo>
                    <a:pt x="1542" y="778"/>
                    <a:pt x="1542" y="778"/>
                    <a:pt x="1542" y="778"/>
                  </a:cubicBezTo>
                  <a:cubicBezTo>
                    <a:pt x="1545" y="763"/>
                    <a:pt x="1545" y="752"/>
                    <a:pt x="1542" y="737"/>
                  </a:cubicBezTo>
                  <a:lnTo>
                    <a:pt x="1622" y="697"/>
                  </a:lnTo>
                  <a:moveTo>
                    <a:pt x="1395" y="1540"/>
                  </a:moveTo>
                  <a:lnTo>
                    <a:pt x="1395" y="1540"/>
                  </a:lnTo>
                  <a:cubicBezTo>
                    <a:pt x="1376" y="1540"/>
                    <a:pt x="1358" y="1522"/>
                    <a:pt x="1358" y="1504"/>
                  </a:cubicBezTo>
                  <a:cubicBezTo>
                    <a:pt x="1358" y="1485"/>
                    <a:pt x="1376" y="1471"/>
                    <a:pt x="1395" y="1471"/>
                  </a:cubicBezTo>
                  <a:cubicBezTo>
                    <a:pt x="1413" y="1471"/>
                    <a:pt x="1428" y="1485"/>
                    <a:pt x="1428" y="1504"/>
                  </a:cubicBezTo>
                  <a:cubicBezTo>
                    <a:pt x="1428" y="1522"/>
                    <a:pt x="1413" y="1540"/>
                    <a:pt x="1395" y="1540"/>
                  </a:cubicBezTo>
                  <a:moveTo>
                    <a:pt x="1123" y="1504"/>
                  </a:moveTo>
                  <a:lnTo>
                    <a:pt x="1123" y="1504"/>
                  </a:lnTo>
                  <a:cubicBezTo>
                    <a:pt x="1146" y="1372"/>
                    <a:pt x="1146" y="1372"/>
                    <a:pt x="1146" y="1372"/>
                  </a:cubicBezTo>
                  <a:cubicBezTo>
                    <a:pt x="1156" y="1372"/>
                    <a:pt x="1167" y="1368"/>
                    <a:pt x="1175" y="1361"/>
                  </a:cubicBezTo>
                  <a:cubicBezTo>
                    <a:pt x="1303" y="1471"/>
                    <a:pt x="1303" y="1471"/>
                    <a:pt x="1303" y="1471"/>
                  </a:cubicBezTo>
                  <a:cubicBezTo>
                    <a:pt x="1299" y="1481"/>
                    <a:pt x="1296" y="1493"/>
                    <a:pt x="1296" y="1504"/>
                  </a:cubicBezTo>
                  <a:cubicBezTo>
                    <a:pt x="1175" y="1544"/>
                    <a:pt x="1175" y="1544"/>
                    <a:pt x="1175" y="1544"/>
                  </a:cubicBezTo>
                  <a:cubicBezTo>
                    <a:pt x="1164" y="1525"/>
                    <a:pt x="1146" y="1511"/>
                    <a:pt x="1123" y="1504"/>
                  </a:cubicBezTo>
                  <a:moveTo>
                    <a:pt x="1156" y="609"/>
                  </a:moveTo>
                  <a:lnTo>
                    <a:pt x="1156" y="609"/>
                  </a:lnTo>
                  <a:cubicBezTo>
                    <a:pt x="1167" y="605"/>
                    <a:pt x="1178" y="602"/>
                    <a:pt x="1190" y="595"/>
                  </a:cubicBezTo>
                  <a:cubicBezTo>
                    <a:pt x="1322" y="708"/>
                    <a:pt x="1322" y="708"/>
                    <a:pt x="1322" y="708"/>
                  </a:cubicBezTo>
                  <a:cubicBezTo>
                    <a:pt x="1310" y="730"/>
                    <a:pt x="1307" y="756"/>
                    <a:pt x="1310" y="778"/>
                  </a:cubicBezTo>
                  <a:cubicBezTo>
                    <a:pt x="1197" y="829"/>
                    <a:pt x="1197" y="829"/>
                    <a:pt x="1197" y="829"/>
                  </a:cubicBezTo>
                  <a:cubicBezTo>
                    <a:pt x="1186" y="818"/>
                    <a:pt x="1171" y="807"/>
                    <a:pt x="1156" y="803"/>
                  </a:cubicBezTo>
                  <a:lnTo>
                    <a:pt x="1156" y="609"/>
                  </a:lnTo>
                  <a:moveTo>
                    <a:pt x="1167" y="983"/>
                  </a:moveTo>
                  <a:lnTo>
                    <a:pt x="1167" y="983"/>
                  </a:lnTo>
                  <a:cubicBezTo>
                    <a:pt x="1274" y="1097"/>
                    <a:pt x="1274" y="1097"/>
                    <a:pt x="1274" y="1097"/>
                  </a:cubicBezTo>
                  <a:cubicBezTo>
                    <a:pt x="1266" y="1115"/>
                    <a:pt x="1263" y="1137"/>
                    <a:pt x="1266" y="1159"/>
                  </a:cubicBezTo>
                  <a:cubicBezTo>
                    <a:pt x="1190" y="1203"/>
                    <a:pt x="1190" y="1203"/>
                    <a:pt x="1190" y="1203"/>
                  </a:cubicBezTo>
                  <a:cubicBezTo>
                    <a:pt x="1178" y="1196"/>
                    <a:pt x="1171" y="1188"/>
                    <a:pt x="1156" y="1185"/>
                  </a:cubicBezTo>
                  <a:cubicBezTo>
                    <a:pt x="1156" y="987"/>
                    <a:pt x="1156" y="987"/>
                    <a:pt x="1156" y="987"/>
                  </a:cubicBezTo>
                  <a:cubicBezTo>
                    <a:pt x="1160" y="987"/>
                    <a:pt x="1164" y="983"/>
                    <a:pt x="1167" y="983"/>
                  </a:cubicBezTo>
                  <a:moveTo>
                    <a:pt x="1362" y="1108"/>
                  </a:moveTo>
                  <a:lnTo>
                    <a:pt x="1362" y="1108"/>
                  </a:lnTo>
                  <a:cubicBezTo>
                    <a:pt x="1380" y="1108"/>
                    <a:pt x="1395" y="1122"/>
                    <a:pt x="1395" y="1141"/>
                  </a:cubicBezTo>
                  <a:cubicBezTo>
                    <a:pt x="1395" y="1159"/>
                    <a:pt x="1380" y="1173"/>
                    <a:pt x="1362" y="1173"/>
                  </a:cubicBezTo>
                  <a:cubicBezTo>
                    <a:pt x="1343" y="1173"/>
                    <a:pt x="1329" y="1159"/>
                    <a:pt x="1329" y="1141"/>
                  </a:cubicBezTo>
                  <a:cubicBezTo>
                    <a:pt x="1329" y="1122"/>
                    <a:pt x="1343" y="1108"/>
                    <a:pt x="1362" y="1108"/>
                  </a:cubicBezTo>
                  <a:moveTo>
                    <a:pt x="1343" y="1419"/>
                  </a:moveTo>
                  <a:lnTo>
                    <a:pt x="1343" y="1419"/>
                  </a:lnTo>
                  <a:cubicBezTo>
                    <a:pt x="1215" y="1313"/>
                    <a:pt x="1215" y="1313"/>
                    <a:pt x="1215" y="1313"/>
                  </a:cubicBezTo>
                  <a:cubicBezTo>
                    <a:pt x="1222" y="1295"/>
                    <a:pt x="1226" y="1276"/>
                    <a:pt x="1222" y="1258"/>
                  </a:cubicBezTo>
                  <a:cubicBezTo>
                    <a:pt x="1299" y="1214"/>
                    <a:pt x="1299" y="1214"/>
                    <a:pt x="1299" y="1214"/>
                  </a:cubicBezTo>
                  <a:cubicBezTo>
                    <a:pt x="1310" y="1225"/>
                    <a:pt x="1322" y="1232"/>
                    <a:pt x="1340" y="123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51" y="1416"/>
                    <a:pt x="1347" y="1419"/>
                    <a:pt x="1343" y="1419"/>
                  </a:cubicBezTo>
                  <a:moveTo>
                    <a:pt x="1347" y="1045"/>
                  </a:moveTo>
                  <a:lnTo>
                    <a:pt x="1347" y="1045"/>
                  </a:lnTo>
                  <a:cubicBezTo>
                    <a:pt x="1336" y="1045"/>
                    <a:pt x="1329" y="1049"/>
                    <a:pt x="1322" y="1053"/>
                  </a:cubicBezTo>
                  <a:cubicBezTo>
                    <a:pt x="1211" y="939"/>
                    <a:pt x="1211" y="939"/>
                    <a:pt x="1211" y="939"/>
                  </a:cubicBezTo>
                  <a:cubicBezTo>
                    <a:pt x="1222" y="921"/>
                    <a:pt x="1222" y="902"/>
                    <a:pt x="1222" y="884"/>
                  </a:cubicBezTo>
                  <a:cubicBezTo>
                    <a:pt x="1336" y="836"/>
                    <a:pt x="1336" y="836"/>
                    <a:pt x="1336" y="836"/>
                  </a:cubicBezTo>
                  <a:cubicBezTo>
                    <a:pt x="1347" y="847"/>
                    <a:pt x="1358" y="858"/>
                    <a:pt x="1376" y="866"/>
                  </a:cubicBezTo>
                  <a:lnTo>
                    <a:pt x="1347" y="1045"/>
                  </a:lnTo>
                  <a:moveTo>
                    <a:pt x="1424" y="814"/>
                  </a:moveTo>
                  <a:lnTo>
                    <a:pt x="1424" y="814"/>
                  </a:lnTo>
                  <a:cubicBezTo>
                    <a:pt x="1395" y="814"/>
                    <a:pt x="1373" y="792"/>
                    <a:pt x="1373" y="759"/>
                  </a:cubicBezTo>
                  <a:cubicBezTo>
                    <a:pt x="1373" y="730"/>
                    <a:pt x="1395" y="704"/>
                    <a:pt x="1424" y="704"/>
                  </a:cubicBezTo>
                  <a:cubicBezTo>
                    <a:pt x="1457" y="704"/>
                    <a:pt x="1479" y="730"/>
                    <a:pt x="1479" y="759"/>
                  </a:cubicBezTo>
                  <a:cubicBezTo>
                    <a:pt x="1479" y="792"/>
                    <a:pt x="1457" y="814"/>
                    <a:pt x="1424" y="814"/>
                  </a:cubicBezTo>
                  <a:moveTo>
                    <a:pt x="1424" y="642"/>
                  </a:moveTo>
                  <a:lnTo>
                    <a:pt x="1424" y="642"/>
                  </a:lnTo>
                  <a:cubicBezTo>
                    <a:pt x="1402" y="642"/>
                    <a:pt x="1380" y="649"/>
                    <a:pt x="1362" y="660"/>
                  </a:cubicBezTo>
                  <a:cubicBezTo>
                    <a:pt x="1234" y="547"/>
                    <a:pt x="1234" y="547"/>
                    <a:pt x="1234" y="547"/>
                  </a:cubicBezTo>
                  <a:cubicBezTo>
                    <a:pt x="1241" y="525"/>
                    <a:pt x="1244" y="499"/>
                    <a:pt x="1241" y="477"/>
                  </a:cubicBezTo>
                  <a:cubicBezTo>
                    <a:pt x="1461" y="382"/>
                    <a:pt x="1461" y="382"/>
                    <a:pt x="1461" y="382"/>
                  </a:cubicBezTo>
                  <a:cubicBezTo>
                    <a:pt x="1468" y="389"/>
                    <a:pt x="1479" y="400"/>
                    <a:pt x="1490" y="407"/>
                  </a:cubicBezTo>
                  <a:lnTo>
                    <a:pt x="1424" y="642"/>
                  </a:lnTo>
                  <a:moveTo>
                    <a:pt x="1127" y="440"/>
                  </a:moveTo>
                  <a:lnTo>
                    <a:pt x="1127" y="440"/>
                  </a:lnTo>
                  <a:cubicBezTo>
                    <a:pt x="1156" y="440"/>
                    <a:pt x="1178" y="466"/>
                    <a:pt x="1178" y="495"/>
                  </a:cubicBezTo>
                  <a:cubicBezTo>
                    <a:pt x="1178" y="525"/>
                    <a:pt x="1156" y="551"/>
                    <a:pt x="1127" y="551"/>
                  </a:cubicBezTo>
                  <a:cubicBezTo>
                    <a:pt x="1094" y="551"/>
                    <a:pt x="1072" y="525"/>
                    <a:pt x="1072" y="495"/>
                  </a:cubicBezTo>
                  <a:cubicBezTo>
                    <a:pt x="1072" y="466"/>
                    <a:pt x="1094" y="440"/>
                    <a:pt x="1127" y="440"/>
                  </a:cubicBezTo>
                  <a:moveTo>
                    <a:pt x="1552" y="250"/>
                  </a:moveTo>
                  <a:lnTo>
                    <a:pt x="1552" y="250"/>
                  </a:lnTo>
                  <a:cubicBezTo>
                    <a:pt x="1582" y="250"/>
                    <a:pt x="1604" y="275"/>
                    <a:pt x="1604" y="305"/>
                  </a:cubicBezTo>
                  <a:cubicBezTo>
                    <a:pt x="1604" y="334"/>
                    <a:pt x="1582" y="360"/>
                    <a:pt x="1552" y="360"/>
                  </a:cubicBezTo>
                  <a:cubicBezTo>
                    <a:pt x="1519" y="360"/>
                    <a:pt x="1498" y="334"/>
                    <a:pt x="1498" y="305"/>
                  </a:cubicBezTo>
                  <a:cubicBezTo>
                    <a:pt x="1498" y="275"/>
                    <a:pt x="1519" y="250"/>
                    <a:pt x="1552" y="250"/>
                  </a:cubicBezTo>
                  <a:moveTo>
                    <a:pt x="1127" y="858"/>
                  </a:moveTo>
                  <a:lnTo>
                    <a:pt x="1127" y="858"/>
                  </a:lnTo>
                  <a:cubicBezTo>
                    <a:pt x="1146" y="858"/>
                    <a:pt x="1160" y="877"/>
                    <a:pt x="1160" y="895"/>
                  </a:cubicBezTo>
                  <a:cubicBezTo>
                    <a:pt x="1160" y="913"/>
                    <a:pt x="1146" y="928"/>
                    <a:pt x="1127" y="928"/>
                  </a:cubicBezTo>
                  <a:cubicBezTo>
                    <a:pt x="1105" y="928"/>
                    <a:pt x="1090" y="913"/>
                    <a:pt x="1090" y="895"/>
                  </a:cubicBezTo>
                  <a:cubicBezTo>
                    <a:pt x="1090" y="877"/>
                    <a:pt x="1105" y="858"/>
                    <a:pt x="1127" y="858"/>
                  </a:cubicBezTo>
                  <a:moveTo>
                    <a:pt x="1127" y="1243"/>
                  </a:moveTo>
                  <a:lnTo>
                    <a:pt x="1127" y="1243"/>
                  </a:lnTo>
                  <a:cubicBezTo>
                    <a:pt x="1146" y="1243"/>
                    <a:pt x="1160" y="1258"/>
                    <a:pt x="1160" y="1276"/>
                  </a:cubicBezTo>
                  <a:cubicBezTo>
                    <a:pt x="1160" y="1295"/>
                    <a:pt x="1146" y="1313"/>
                    <a:pt x="1127" y="1313"/>
                  </a:cubicBezTo>
                  <a:cubicBezTo>
                    <a:pt x="1105" y="1313"/>
                    <a:pt x="1090" y="1295"/>
                    <a:pt x="1090" y="1276"/>
                  </a:cubicBezTo>
                  <a:cubicBezTo>
                    <a:pt x="1090" y="1258"/>
                    <a:pt x="1105" y="1243"/>
                    <a:pt x="1127" y="1243"/>
                  </a:cubicBezTo>
                  <a:moveTo>
                    <a:pt x="1061" y="1349"/>
                  </a:moveTo>
                  <a:lnTo>
                    <a:pt x="1061" y="1349"/>
                  </a:lnTo>
                  <a:cubicBezTo>
                    <a:pt x="1068" y="1357"/>
                    <a:pt x="1076" y="1361"/>
                    <a:pt x="1079" y="1364"/>
                  </a:cubicBezTo>
                  <a:cubicBezTo>
                    <a:pt x="1061" y="1493"/>
                    <a:pt x="1061" y="1493"/>
                    <a:pt x="1061" y="1493"/>
                  </a:cubicBezTo>
                  <a:cubicBezTo>
                    <a:pt x="1032" y="1496"/>
                    <a:pt x="1010" y="1511"/>
                    <a:pt x="991" y="1533"/>
                  </a:cubicBezTo>
                  <a:cubicBezTo>
                    <a:pt x="889" y="1481"/>
                    <a:pt x="889" y="1481"/>
                    <a:pt x="889" y="1481"/>
                  </a:cubicBezTo>
                  <a:cubicBezTo>
                    <a:pt x="892" y="1471"/>
                    <a:pt x="892" y="1460"/>
                    <a:pt x="889" y="1449"/>
                  </a:cubicBezTo>
                  <a:lnTo>
                    <a:pt x="1061" y="1349"/>
                  </a:lnTo>
                  <a:moveTo>
                    <a:pt x="1021" y="1610"/>
                  </a:moveTo>
                  <a:lnTo>
                    <a:pt x="1021" y="1610"/>
                  </a:lnTo>
                  <a:cubicBezTo>
                    <a:pt x="1021" y="1581"/>
                    <a:pt x="1046" y="1555"/>
                    <a:pt x="1076" y="1555"/>
                  </a:cubicBezTo>
                  <a:cubicBezTo>
                    <a:pt x="1109" y="1555"/>
                    <a:pt x="1131" y="1581"/>
                    <a:pt x="1131" y="1610"/>
                  </a:cubicBezTo>
                  <a:cubicBezTo>
                    <a:pt x="1131" y="1643"/>
                    <a:pt x="1109" y="1665"/>
                    <a:pt x="1076" y="1665"/>
                  </a:cubicBezTo>
                  <a:cubicBezTo>
                    <a:pt x="1046" y="1665"/>
                    <a:pt x="1021" y="1643"/>
                    <a:pt x="1021" y="1610"/>
                  </a:cubicBezTo>
                  <a:moveTo>
                    <a:pt x="1197" y="1606"/>
                  </a:moveTo>
                  <a:lnTo>
                    <a:pt x="1197" y="1606"/>
                  </a:lnTo>
                  <a:cubicBezTo>
                    <a:pt x="1318" y="1562"/>
                    <a:pt x="1318" y="1562"/>
                    <a:pt x="1318" y="1562"/>
                  </a:cubicBezTo>
                  <a:cubicBezTo>
                    <a:pt x="1325" y="1573"/>
                    <a:pt x="1332" y="1581"/>
                    <a:pt x="1343" y="1588"/>
                  </a:cubicBezTo>
                  <a:cubicBezTo>
                    <a:pt x="1274" y="1933"/>
                    <a:pt x="1274" y="1933"/>
                    <a:pt x="1274" y="1933"/>
                  </a:cubicBezTo>
                  <a:cubicBezTo>
                    <a:pt x="1270" y="1933"/>
                    <a:pt x="1266" y="1933"/>
                    <a:pt x="1263" y="1933"/>
                  </a:cubicBezTo>
                  <a:cubicBezTo>
                    <a:pt x="1153" y="1701"/>
                    <a:pt x="1153" y="1701"/>
                    <a:pt x="1153" y="1701"/>
                  </a:cubicBezTo>
                  <a:cubicBezTo>
                    <a:pt x="1182" y="1676"/>
                    <a:pt x="1197" y="1643"/>
                    <a:pt x="1197" y="1606"/>
                  </a:cubicBezTo>
                  <a:moveTo>
                    <a:pt x="1417" y="1408"/>
                  </a:moveTo>
                  <a:lnTo>
                    <a:pt x="1417" y="1408"/>
                  </a:lnTo>
                  <a:cubicBezTo>
                    <a:pt x="1402" y="1229"/>
                    <a:pt x="1402" y="1229"/>
                    <a:pt x="1402" y="1229"/>
                  </a:cubicBezTo>
                  <a:cubicBezTo>
                    <a:pt x="1413" y="1225"/>
                    <a:pt x="1424" y="1217"/>
                    <a:pt x="1431" y="1207"/>
                  </a:cubicBezTo>
                  <a:cubicBezTo>
                    <a:pt x="1640" y="1309"/>
                    <a:pt x="1640" y="1309"/>
                    <a:pt x="1640" y="1309"/>
                  </a:cubicBezTo>
                  <a:cubicBezTo>
                    <a:pt x="1640" y="1320"/>
                    <a:pt x="1640" y="1335"/>
                    <a:pt x="1644" y="1349"/>
                  </a:cubicBezTo>
                  <a:cubicBezTo>
                    <a:pt x="1461" y="1437"/>
                    <a:pt x="1461" y="1437"/>
                    <a:pt x="1461" y="1437"/>
                  </a:cubicBezTo>
                  <a:cubicBezTo>
                    <a:pt x="1450" y="1423"/>
                    <a:pt x="1435" y="1416"/>
                    <a:pt x="1417" y="1408"/>
                  </a:cubicBezTo>
                  <a:moveTo>
                    <a:pt x="1670" y="1251"/>
                  </a:moveTo>
                  <a:lnTo>
                    <a:pt x="1670" y="1251"/>
                  </a:lnTo>
                  <a:cubicBezTo>
                    <a:pt x="1461" y="1152"/>
                    <a:pt x="1461" y="1152"/>
                    <a:pt x="1461" y="1152"/>
                  </a:cubicBezTo>
                  <a:cubicBezTo>
                    <a:pt x="1461" y="1141"/>
                    <a:pt x="1461" y="1129"/>
                    <a:pt x="1457" y="1122"/>
                  </a:cubicBezTo>
                  <a:cubicBezTo>
                    <a:pt x="1519" y="1085"/>
                    <a:pt x="1519" y="1085"/>
                    <a:pt x="1519" y="1085"/>
                  </a:cubicBezTo>
                  <a:cubicBezTo>
                    <a:pt x="1534" y="1078"/>
                    <a:pt x="1538" y="1064"/>
                    <a:pt x="1534" y="1049"/>
                  </a:cubicBezTo>
                  <a:cubicBezTo>
                    <a:pt x="1527" y="1027"/>
                    <a:pt x="1505" y="1020"/>
                    <a:pt x="1490" y="1031"/>
                  </a:cubicBezTo>
                  <a:cubicBezTo>
                    <a:pt x="1424" y="1067"/>
                    <a:pt x="1424" y="1067"/>
                    <a:pt x="1424" y="1067"/>
                  </a:cubicBezTo>
                  <a:cubicBezTo>
                    <a:pt x="1420" y="1064"/>
                    <a:pt x="1413" y="1060"/>
                    <a:pt x="1410" y="1056"/>
                  </a:cubicBezTo>
                  <a:cubicBezTo>
                    <a:pt x="1439" y="877"/>
                    <a:pt x="1439" y="877"/>
                    <a:pt x="1439" y="877"/>
                  </a:cubicBezTo>
                  <a:cubicBezTo>
                    <a:pt x="1472" y="873"/>
                    <a:pt x="1498" y="858"/>
                    <a:pt x="1516" y="836"/>
                  </a:cubicBezTo>
                  <a:cubicBezTo>
                    <a:pt x="1662" y="902"/>
                    <a:pt x="1662" y="902"/>
                    <a:pt x="1662" y="902"/>
                  </a:cubicBezTo>
                  <a:cubicBezTo>
                    <a:pt x="1662" y="910"/>
                    <a:pt x="1662" y="921"/>
                    <a:pt x="1666" y="928"/>
                  </a:cubicBezTo>
                  <a:cubicBezTo>
                    <a:pt x="1607" y="961"/>
                    <a:pt x="1607" y="961"/>
                    <a:pt x="1607" y="961"/>
                  </a:cubicBezTo>
                  <a:cubicBezTo>
                    <a:pt x="1596" y="968"/>
                    <a:pt x="1589" y="987"/>
                    <a:pt x="1596" y="1001"/>
                  </a:cubicBezTo>
                  <a:cubicBezTo>
                    <a:pt x="1604" y="1020"/>
                    <a:pt x="1622" y="1027"/>
                    <a:pt x="1640" y="1016"/>
                  </a:cubicBezTo>
                  <a:cubicBezTo>
                    <a:pt x="1695" y="983"/>
                    <a:pt x="1695" y="983"/>
                    <a:pt x="1695" y="983"/>
                  </a:cubicBezTo>
                  <a:cubicBezTo>
                    <a:pt x="1706" y="990"/>
                    <a:pt x="1718" y="998"/>
                    <a:pt x="1728" y="1001"/>
                  </a:cubicBezTo>
                  <a:cubicBezTo>
                    <a:pt x="1728" y="1214"/>
                    <a:pt x="1728" y="1214"/>
                    <a:pt x="1728" y="1214"/>
                  </a:cubicBezTo>
                  <a:cubicBezTo>
                    <a:pt x="1706" y="1221"/>
                    <a:pt x="1684" y="1232"/>
                    <a:pt x="1670" y="1251"/>
                  </a:cubicBezTo>
                  <a:moveTo>
                    <a:pt x="1794" y="910"/>
                  </a:moveTo>
                  <a:lnTo>
                    <a:pt x="1794" y="910"/>
                  </a:lnTo>
                  <a:cubicBezTo>
                    <a:pt x="1794" y="928"/>
                    <a:pt x="1780" y="943"/>
                    <a:pt x="1762" y="943"/>
                  </a:cubicBezTo>
                  <a:cubicBezTo>
                    <a:pt x="1743" y="943"/>
                    <a:pt x="1725" y="928"/>
                    <a:pt x="1725" y="910"/>
                  </a:cubicBezTo>
                  <a:cubicBezTo>
                    <a:pt x="1725" y="891"/>
                    <a:pt x="1743" y="877"/>
                    <a:pt x="1762" y="877"/>
                  </a:cubicBezTo>
                  <a:cubicBezTo>
                    <a:pt x="1780" y="877"/>
                    <a:pt x="1794" y="891"/>
                    <a:pt x="1794" y="910"/>
                  </a:cubicBezTo>
                  <a:moveTo>
                    <a:pt x="1721" y="627"/>
                  </a:moveTo>
                  <a:lnTo>
                    <a:pt x="1721" y="627"/>
                  </a:lnTo>
                  <a:cubicBezTo>
                    <a:pt x="1721" y="646"/>
                    <a:pt x="1706" y="660"/>
                    <a:pt x="1688" y="660"/>
                  </a:cubicBezTo>
                  <a:cubicBezTo>
                    <a:pt x="1670" y="660"/>
                    <a:pt x="1655" y="646"/>
                    <a:pt x="1655" y="627"/>
                  </a:cubicBezTo>
                  <a:cubicBezTo>
                    <a:pt x="1655" y="609"/>
                    <a:pt x="1670" y="595"/>
                    <a:pt x="1688" y="595"/>
                  </a:cubicBezTo>
                  <a:cubicBezTo>
                    <a:pt x="1706" y="595"/>
                    <a:pt x="1721" y="609"/>
                    <a:pt x="1721" y="627"/>
                  </a:cubicBezTo>
                  <a:moveTo>
                    <a:pt x="1622" y="554"/>
                  </a:moveTo>
                  <a:lnTo>
                    <a:pt x="1622" y="554"/>
                  </a:lnTo>
                  <a:cubicBezTo>
                    <a:pt x="1600" y="576"/>
                    <a:pt x="1589" y="609"/>
                    <a:pt x="1593" y="642"/>
                  </a:cubicBezTo>
                  <a:cubicBezTo>
                    <a:pt x="1512" y="682"/>
                    <a:pt x="1512" y="682"/>
                    <a:pt x="1512" y="682"/>
                  </a:cubicBezTo>
                  <a:cubicBezTo>
                    <a:pt x="1505" y="671"/>
                    <a:pt x="1498" y="664"/>
                    <a:pt x="1486" y="660"/>
                  </a:cubicBezTo>
                  <a:cubicBezTo>
                    <a:pt x="1552" y="422"/>
                    <a:pt x="1552" y="422"/>
                    <a:pt x="1552" y="422"/>
                  </a:cubicBezTo>
                  <a:cubicBezTo>
                    <a:pt x="1556" y="422"/>
                    <a:pt x="1560" y="422"/>
                    <a:pt x="1567" y="422"/>
                  </a:cubicBezTo>
                  <a:lnTo>
                    <a:pt x="1622" y="554"/>
                  </a:lnTo>
                  <a:moveTo>
                    <a:pt x="1215" y="67"/>
                  </a:moveTo>
                  <a:lnTo>
                    <a:pt x="1215" y="67"/>
                  </a:lnTo>
                  <a:cubicBezTo>
                    <a:pt x="1234" y="67"/>
                    <a:pt x="1252" y="81"/>
                    <a:pt x="1252" y="99"/>
                  </a:cubicBezTo>
                  <a:cubicBezTo>
                    <a:pt x="1252" y="118"/>
                    <a:pt x="1234" y="132"/>
                    <a:pt x="1215" y="132"/>
                  </a:cubicBezTo>
                  <a:cubicBezTo>
                    <a:pt x="1197" y="132"/>
                    <a:pt x="1182" y="118"/>
                    <a:pt x="1182" y="99"/>
                  </a:cubicBezTo>
                  <a:cubicBezTo>
                    <a:pt x="1182" y="81"/>
                    <a:pt x="1197" y="67"/>
                    <a:pt x="1215" y="67"/>
                  </a:cubicBezTo>
                  <a:moveTo>
                    <a:pt x="1138" y="158"/>
                  </a:moveTo>
                  <a:lnTo>
                    <a:pt x="1138" y="158"/>
                  </a:lnTo>
                  <a:cubicBezTo>
                    <a:pt x="1146" y="169"/>
                    <a:pt x="1153" y="176"/>
                    <a:pt x="1164" y="184"/>
                  </a:cubicBezTo>
                  <a:cubicBezTo>
                    <a:pt x="1120" y="378"/>
                    <a:pt x="1120" y="378"/>
                    <a:pt x="1120" y="378"/>
                  </a:cubicBezTo>
                  <a:cubicBezTo>
                    <a:pt x="1098" y="378"/>
                    <a:pt x="1072" y="385"/>
                    <a:pt x="1058" y="400"/>
                  </a:cubicBezTo>
                  <a:cubicBezTo>
                    <a:pt x="900" y="275"/>
                    <a:pt x="900" y="275"/>
                    <a:pt x="900" y="275"/>
                  </a:cubicBezTo>
                  <a:cubicBezTo>
                    <a:pt x="907" y="261"/>
                    <a:pt x="911" y="246"/>
                    <a:pt x="907" y="228"/>
                  </a:cubicBezTo>
                  <a:lnTo>
                    <a:pt x="1138" y="158"/>
                  </a:lnTo>
                  <a:moveTo>
                    <a:pt x="735" y="231"/>
                  </a:moveTo>
                  <a:lnTo>
                    <a:pt x="735" y="231"/>
                  </a:lnTo>
                  <a:cubicBezTo>
                    <a:pt x="735" y="202"/>
                    <a:pt x="760" y="176"/>
                    <a:pt x="790" y="176"/>
                  </a:cubicBezTo>
                  <a:cubicBezTo>
                    <a:pt x="823" y="176"/>
                    <a:pt x="845" y="202"/>
                    <a:pt x="845" y="231"/>
                  </a:cubicBezTo>
                  <a:cubicBezTo>
                    <a:pt x="845" y="261"/>
                    <a:pt x="823" y="287"/>
                    <a:pt x="790" y="287"/>
                  </a:cubicBezTo>
                  <a:cubicBezTo>
                    <a:pt x="760" y="287"/>
                    <a:pt x="735" y="261"/>
                    <a:pt x="735" y="231"/>
                  </a:cubicBezTo>
                  <a:moveTo>
                    <a:pt x="794" y="668"/>
                  </a:moveTo>
                  <a:lnTo>
                    <a:pt x="794" y="668"/>
                  </a:lnTo>
                  <a:cubicBezTo>
                    <a:pt x="812" y="668"/>
                    <a:pt x="826" y="682"/>
                    <a:pt x="826" y="701"/>
                  </a:cubicBezTo>
                  <a:cubicBezTo>
                    <a:pt x="826" y="719"/>
                    <a:pt x="812" y="737"/>
                    <a:pt x="794" y="737"/>
                  </a:cubicBezTo>
                  <a:cubicBezTo>
                    <a:pt x="775" y="737"/>
                    <a:pt x="760" y="719"/>
                    <a:pt x="760" y="701"/>
                  </a:cubicBezTo>
                  <a:cubicBezTo>
                    <a:pt x="760" y="682"/>
                    <a:pt x="775" y="668"/>
                    <a:pt x="794" y="668"/>
                  </a:cubicBezTo>
                  <a:moveTo>
                    <a:pt x="493" y="910"/>
                  </a:moveTo>
                  <a:lnTo>
                    <a:pt x="493" y="910"/>
                  </a:lnTo>
                  <a:cubicBezTo>
                    <a:pt x="731" y="774"/>
                    <a:pt x="731" y="774"/>
                    <a:pt x="731" y="774"/>
                  </a:cubicBezTo>
                  <a:cubicBezTo>
                    <a:pt x="768" y="803"/>
                    <a:pt x="819" y="803"/>
                    <a:pt x="856" y="774"/>
                  </a:cubicBezTo>
                  <a:cubicBezTo>
                    <a:pt x="1032" y="873"/>
                    <a:pt x="1032" y="873"/>
                    <a:pt x="1032" y="873"/>
                  </a:cubicBezTo>
                  <a:cubicBezTo>
                    <a:pt x="1021" y="921"/>
                    <a:pt x="1050" y="968"/>
                    <a:pt x="1094" y="983"/>
                  </a:cubicBezTo>
                  <a:cubicBezTo>
                    <a:pt x="1094" y="1185"/>
                    <a:pt x="1094" y="1185"/>
                    <a:pt x="1094" y="1185"/>
                  </a:cubicBezTo>
                  <a:cubicBezTo>
                    <a:pt x="1050" y="1199"/>
                    <a:pt x="1021" y="1247"/>
                    <a:pt x="1032" y="1295"/>
                  </a:cubicBezTo>
                  <a:cubicBezTo>
                    <a:pt x="859" y="1393"/>
                    <a:pt x="859" y="1393"/>
                    <a:pt x="859" y="1393"/>
                  </a:cubicBezTo>
                  <a:cubicBezTo>
                    <a:pt x="823" y="1361"/>
                    <a:pt x="768" y="1361"/>
                    <a:pt x="731" y="1393"/>
                  </a:cubicBezTo>
                  <a:cubicBezTo>
                    <a:pt x="493" y="1258"/>
                    <a:pt x="493" y="1258"/>
                    <a:pt x="493" y="1258"/>
                  </a:cubicBezTo>
                  <a:cubicBezTo>
                    <a:pt x="493" y="910"/>
                    <a:pt x="493" y="910"/>
                    <a:pt x="493" y="910"/>
                  </a:cubicBezTo>
                  <a:moveTo>
                    <a:pt x="823" y="1452"/>
                  </a:moveTo>
                  <a:lnTo>
                    <a:pt x="823" y="1452"/>
                  </a:lnTo>
                  <a:cubicBezTo>
                    <a:pt x="838" y="1474"/>
                    <a:pt x="819" y="1504"/>
                    <a:pt x="794" y="1504"/>
                  </a:cubicBezTo>
                  <a:cubicBezTo>
                    <a:pt x="775" y="1504"/>
                    <a:pt x="760" y="1489"/>
                    <a:pt x="760" y="1467"/>
                  </a:cubicBezTo>
                  <a:cubicBezTo>
                    <a:pt x="760" y="1434"/>
                    <a:pt x="804" y="1419"/>
                    <a:pt x="823" y="1452"/>
                  </a:cubicBezTo>
                  <a:moveTo>
                    <a:pt x="790" y="1933"/>
                  </a:moveTo>
                  <a:lnTo>
                    <a:pt x="790" y="1933"/>
                  </a:lnTo>
                  <a:cubicBezTo>
                    <a:pt x="771" y="1933"/>
                    <a:pt x="757" y="1914"/>
                    <a:pt x="757" y="1896"/>
                  </a:cubicBezTo>
                  <a:cubicBezTo>
                    <a:pt x="757" y="1877"/>
                    <a:pt x="771" y="1863"/>
                    <a:pt x="790" y="1863"/>
                  </a:cubicBezTo>
                  <a:cubicBezTo>
                    <a:pt x="808" y="1863"/>
                    <a:pt x="826" y="1877"/>
                    <a:pt x="826" y="1896"/>
                  </a:cubicBezTo>
                  <a:cubicBezTo>
                    <a:pt x="826" y="1914"/>
                    <a:pt x="808" y="1933"/>
                    <a:pt x="790" y="1933"/>
                  </a:cubicBezTo>
                  <a:moveTo>
                    <a:pt x="889" y="1892"/>
                  </a:moveTo>
                  <a:lnTo>
                    <a:pt x="889" y="1892"/>
                  </a:lnTo>
                  <a:cubicBezTo>
                    <a:pt x="889" y="1881"/>
                    <a:pt x="885" y="1866"/>
                    <a:pt x="878" y="1856"/>
                  </a:cubicBezTo>
                  <a:cubicBezTo>
                    <a:pt x="1021" y="1713"/>
                    <a:pt x="1021" y="1713"/>
                    <a:pt x="1021" y="1713"/>
                  </a:cubicBezTo>
                  <a:cubicBezTo>
                    <a:pt x="1043" y="1727"/>
                    <a:pt x="1072" y="1731"/>
                    <a:pt x="1098" y="1727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197" y="1965"/>
                    <a:pt x="1190" y="1977"/>
                    <a:pt x="1182" y="1984"/>
                  </a:cubicBezTo>
                  <a:lnTo>
                    <a:pt x="889" y="1892"/>
                  </a:lnTo>
                  <a:moveTo>
                    <a:pt x="1281" y="2105"/>
                  </a:moveTo>
                  <a:lnTo>
                    <a:pt x="1281" y="2105"/>
                  </a:lnTo>
                  <a:cubicBezTo>
                    <a:pt x="1252" y="2105"/>
                    <a:pt x="1226" y="2079"/>
                    <a:pt x="1226" y="2050"/>
                  </a:cubicBezTo>
                  <a:cubicBezTo>
                    <a:pt x="1226" y="2021"/>
                    <a:pt x="1252" y="1995"/>
                    <a:pt x="1281" y="1995"/>
                  </a:cubicBezTo>
                  <a:cubicBezTo>
                    <a:pt x="1310" y="1995"/>
                    <a:pt x="1336" y="2021"/>
                    <a:pt x="1336" y="2050"/>
                  </a:cubicBezTo>
                  <a:cubicBezTo>
                    <a:pt x="1336" y="2079"/>
                    <a:pt x="1310" y="2105"/>
                    <a:pt x="1281" y="2105"/>
                  </a:cubicBezTo>
                  <a:moveTo>
                    <a:pt x="1648" y="1713"/>
                  </a:moveTo>
                  <a:lnTo>
                    <a:pt x="1648" y="1713"/>
                  </a:lnTo>
                  <a:cubicBezTo>
                    <a:pt x="1630" y="1713"/>
                    <a:pt x="1615" y="1694"/>
                    <a:pt x="1615" y="1676"/>
                  </a:cubicBezTo>
                  <a:cubicBezTo>
                    <a:pt x="1615" y="1657"/>
                    <a:pt x="1630" y="1643"/>
                    <a:pt x="1648" y="1643"/>
                  </a:cubicBezTo>
                  <a:cubicBezTo>
                    <a:pt x="1666" y="1643"/>
                    <a:pt x="1681" y="1657"/>
                    <a:pt x="1681" y="1676"/>
                  </a:cubicBezTo>
                  <a:cubicBezTo>
                    <a:pt x="1681" y="1694"/>
                    <a:pt x="1666" y="1713"/>
                    <a:pt x="1648" y="1713"/>
                  </a:cubicBezTo>
                  <a:moveTo>
                    <a:pt x="1644" y="1581"/>
                  </a:moveTo>
                  <a:lnTo>
                    <a:pt x="1644" y="1581"/>
                  </a:lnTo>
                  <a:cubicBezTo>
                    <a:pt x="1626" y="1581"/>
                    <a:pt x="1604" y="1588"/>
                    <a:pt x="1589" y="1599"/>
                  </a:cubicBezTo>
                  <a:cubicBezTo>
                    <a:pt x="1486" y="1529"/>
                    <a:pt x="1486" y="1529"/>
                    <a:pt x="1486" y="1529"/>
                  </a:cubicBezTo>
                  <a:cubicBezTo>
                    <a:pt x="1490" y="1518"/>
                    <a:pt x="1490" y="1504"/>
                    <a:pt x="1490" y="1493"/>
                  </a:cubicBezTo>
                  <a:cubicBezTo>
                    <a:pt x="1670" y="1405"/>
                    <a:pt x="1670" y="1405"/>
                    <a:pt x="1670" y="1405"/>
                  </a:cubicBezTo>
                  <a:cubicBezTo>
                    <a:pt x="1677" y="1416"/>
                    <a:pt x="1684" y="1419"/>
                    <a:pt x="1695" y="1427"/>
                  </a:cubicBezTo>
                  <a:lnTo>
                    <a:pt x="1644" y="1581"/>
                  </a:lnTo>
                  <a:moveTo>
                    <a:pt x="1758" y="1383"/>
                  </a:moveTo>
                  <a:lnTo>
                    <a:pt x="1758" y="1383"/>
                  </a:lnTo>
                  <a:cubicBezTo>
                    <a:pt x="1728" y="1383"/>
                    <a:pt x="1703" y="1357"/>
                    <a:pt x="1703" y="1328"/>
                  </a:cubicBezTo>
                  <a:cubicBezTo>
                    <a:pt x="1703" y="1298"/>
                    <a:pt x="1728" y="1273"/>
                    <a:pt x="1758" y="1273"/>
                  </a:cubicBezTo>
                  <a:cubicBezTo>
                    <a:pt x="1787" y="1273"/>
                    <a:pt x="1813" y="1298"/>
                    <a:pt x="1813" y="1328"/>
                  </a:cubicBezTo>
                  <a:cubicBezTo>
                    <a:pt x="1813" y="1357"/>
                    <a:pt x="1787" y="1383"/>
                    <a:pt x="1758" y="1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664;p48">
              <a:extLst>
                <a:ext uri="{FF2B5EF4-FFF2-40B4-BE49-F238E27FC236}">
                  <a16:creationId xmlns:a16="http://schemas.microsoft.com/office/drawing/2014/main" id="{9DBEB98F-7CF7-410F-A81B-071AEC5EFC32}"/>
                </a:ext>
              </a:extLst>
            </p:cNvPr>
            <p:cNvSpPr/>
            <p:nvPr/>
          </p:nvSpPr>
          <p:spPr>
            <a:xfrm>
              <a:off x="1647689" y="1563462"/>
              <a:ext cx="60351" cy="71976"/>
            </a:xfrm>
            <a:custGeom>
              <a:avLst/>
              <a:gdLst/>
              <a:ahLst/>
              <a:cxnLst/>
              <a:rect l="l" t="t" r="r" b="b"/>
              <a:pathLst>
                <a:path w="244" h="291" extrusionOk="0">
                  <a:moveTo>
                    <a:pt x="76" y="235"/>
                  </a:moveTo>
                  <a:lnTo>
                    <a:pt x="76" y="235"/>
                  </a:lnTo>
                  <a:cubicBezTo>
                    <a:pt x="168" y="235"/>
                    <a:pt x="168" y="235"/>
                    <a:pt x="168" y="235"/>
                  </a:cubicBezTo>
                  <a:cubicBezTo>
                    <a:pt x="182" y="272"/>
                    <a:pt x="182" y="272"/>
                    <a:pt x="182" y="272"/>
                  </a:cubicBezTo>
                  <a:cubicBezTo>
                    <a:pt x="190" y="287"/>
                    <a:pt x="208" y="294"/>
                    <a:pt x="223" y="290"/>
                  </a:cubicBezTo>
                  <a:cubicBezTo>
                    <a:pt x="241" y="283"/>
                    <a:pt x="249" y="265"/>
                    <a:pt x="241" y="246"/>
                  </a:cubicBezTo>
                  <a:cubicBezTo>
                    <a:pt x="135" y="-29"/>
                    <a:pt x="161" y="34"/>
                    <a:pt x="157" y="23"/>
                  </a:cubicBezTo>
                  <a:cubicBezTo>
                    <a:pt x="142" y="-7"/>
                    <a:pt x="98" y="-7"/>
                    <a:pt x="87" y="23"/>
                  </a:cubicBezTo>
                  <a:cubicBezTo>
                    <a:pt x="3" y="246"/>
                    <a:pt x="3" y="246"/>
                    <a:pt x="3" y="246"/>
                  </a:cubicBezTo>
                  <a:cubicBezTo>
                    <a:pt x="-5" y="265"/>
                    <a:pt x="6" y="287"/>
                    <a:pt x="25" y="290"/>
                  </a:cubicBezTo>
                  <a:cubicBezTo>
                    <a:pt x="39" y="294"/>
                    <a:pt x="58" y="283"/>
                    <a:pt x="61" y="268"/>
                  </a:cubicBezTo>
                  <a:lnTo>
                    <a:pt x="76" y="235"/>
                  </a:lnTo>
                  <a:moveTo>
                    <a:pt x="146" y="173"/>
                  </a:moveTo>
                  <a:lnTo>
                    <a:pt x="146" y="173"/>
                  </a:lnTo>
                  <a:cubicBezTo>
                    <a:pt x="98" y="173"/>
                    <a:pt x="98" y="173"/>
                    <a:pt x="98" y="173"/>
                  </a:cubicBezTo>
                  <a:cubicBezTo>
                    <a:pt x="124" y="111"/>
                    <a:pt x="124" y="111"/>
                    <a:pt x="124" y="111"/>
                  </a:cubicBezTo>
                  <a:lnTo>
                    <a:pt x="146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65;p48">
              <a:extLst>
                <a:ext uri="{FF2B5EF4-FFF2-40B4-BE49-F238E27FC236}">
                  <a16:creationId xmlns:a16="http://schemas.microsoft.com/office/drawing/2014/main" id="{3EBD7D69-C533-48EE-9468-11BF1984294D}"/>
                </a:ext>
              </a:extLst>
            </p:cNvPr>
            <p:cNvSpPr/>
            <p:nvPr/>
          </p:nvSpPr>
          <p:spPr>
            <a:xfrm>
              <a:off x="1726344" y="1562473"/>
              <a:ext cx="16324" cy="71976"/>
            </a:xfrm>
            <a:custGeom>
              <a:avLst/>
              <a:gdLst/>
              <a:ahLst/>
              <a:cxnLst/>
              <a:rect l="l" t="t" r="r" b="b"/>
              <a:pathLst>
                <a:path w="66" h="291" extrusionOk="0">
                  <a:moveTo>
                    <a:pt x="66" y="258"/>
                  </a:moveTo>
                  <a:lnTo>
                    <a:pt x="66" y="258"/>
                  </a:lnTo>
                  <a:cubicBezTo>
                    <a:pt x="66" y="34"/>
                    <a:pt x="66" y="34"/>
                    <a:pt x="66" y="34"/>
                  </a:cubicBezTo>
                  <a:cubicBezTo>
                    <a:pt x="66" y="16"/>
                    <a:pt x="51" y="5"/>
                    <a:pt x="37" y="1"/>
                  </a:cubicBezTo>
                  <a:cubicBezTo>
                    <a:pt x="19" y="-3"/>
                    <a:pt x="0" y="12"/>
                    <a:pt x="0" y="34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9"/>
                    <a:pt x="19" y="294"/>
                    <a:pt x="37" y="291"/>
                  </a:cubicBezTo>
                  <a:cubicBezTo>
                    <a:pt x="51" y="291"/>
                    <a:pt x="66" y="276"/>
                    <a:pt x="66" y="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D2E71B-A041-4F42-89A5-E7FDCDD7CED5}"/>
              </a:ext>
            </a:extLst>
          </p:cNvPr>
          <p:cNvSpPr txBox="1"/>
          <p:nvPr/>
        </p:nvSpPr>
        <p:spPr>
          <a:xfrm>
            <a:off x="9058274" y="212255"/>
            <a:ext cx="254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err="1">
                <a:solidFill>
                  <a:schemeClr val="bg1"/>
                </a:solidFill>
              </a:rPr>
              <a:t>Про</a:t>
            </a:r>
            <a:r>
              <a:rPr lang="ru-RU" sz="2000" dirty="0" err="1">
                <a:solidFill>
                  <a:schemeClr val="bg1"/>
                </a:solidFill>
              </a:rPr>
              <a:t>Ассистент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3D2AED-020B-414D-AA68-703E3FBD4BB8}"/>
              </a:ext>
            </a:extLst>
          </p:cNvPr>
          <p:cNvSpPr txBox="1"/>
          <p:nvPr/>
        </p:nvSpPr>
        <p:spPr>
          <a:xfrm>
            <a:off x="1028698" y="796453"/>
            <a:ext cx="10915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Варианты привлечения инвестиций</a:t>
            </a:r>
          </a:p>
        </p:txBody>
      </p:sp>
      <p:sp>
        <p:nvSpPr>
          <p:cNvPr id="1649" name="Прямоугольник: скругленные углы 1648">
            <a:extLst>
              <a:ext uri="{FF2B5EF4-FFF2-40B4-BE49-F238E27FC236}">
                <a16:creationId xmlns:a16="http://schemas.microsoft.com/office/drawing/2014/main" id="{1933BEEA-0793-4236-8CC1-FB82BF0EE199}"/>
              </a:ext>
            </a:extLst>
          </p:cNvPr>
          <p:cNvSpPr/>
          <p:nvPr/>
        </p:nvSpPr>
        <p:spPr>
          <a:xfrm>
            <a:off x="247652" y="2134366"/>
            <a:ext cx="11830048" cy="560501"/>
          </a:xfrm>
          <a:prstGeom prst="roundRect">
            <a:avLst>
              <a:gd name="adj" fmla="val 5585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3" name="TextBox 1652">
            <a:extLst>
              <a:ext uri="{FF2B5EF4-FFF2-40B4-BE49-F238E27FC236}">
                <a16:creationId xmlns:a16="http://schemas.microsoft.com/office/drawing/2014/main" id="{87AE2F59-93AB-4A54-8D1C-8F0F8EFEBE4E}"/>
              </a:ext>
            </a:extLst>
          </p:cNvPr>
          <p:cNvSpPr txBox="1"/>
          <p:nvPr/>
        </p:nvSpPr>
        <p:spPr>
          <a:xfrm>
            <a:off x="732587" y="2207314"/>
            <a:ext cx="1971673" cy="40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b="1" dirty="0">
                <a:solidFill>
                  <a:schemeClr val="bg1"/>
                </a:solidFill>
              </a:rPr>
              <a:t>Московский инновационный кластер</a:t>
            </a:r>
          </a:p>
        </p:txBody>
      </p:sp>
      <p:sp>
        <p:nvSpPr>
          <p:cNvPr id="1654" name="TextBox 1653">
            <a:extLst>
              <a:ext uri="{FF2B5EF4-FFF2-40B4-BE49-F238E27FC236}">
                <a16:creationId xmlns:a16="http://schemas.microsoft.com/office/drawing/2014/main" id="{E42130FB-48F6-454C-AF5B-4193AA1AAD5F}"/>
              </a:ext>
            </a:extLst>
          </p:cNvPr>
          <p:cNvSpPr txBox="1"/>
          <p:nvPr/>
        </p:nvSpPr>
        <p:spPr>
          <a:xfrm>
            <a:off x="2821999" y="2121306"/>
            <a:ext cx="26415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700" dirty="0">
                <a:solidFill>
                  <a:schemeClr val="bg1"/>
                </a:solidFill>
              </a:rPr>
              <a:t>конкурс Мэра Москвы среди инновационных проектов для лучших предпринимателей, ученых и изобретателей Москвы (номинация меняющие реальность) </a:t>
            </a:r>
          </a:p>
        </p:txBody>
      </p:sp>
      <p:sp>
        <p:nvSpPr>
          <p:cNvPr id="1713" name="TextBox 1712">
            <a:extLst>
              <a:ext uri="{FF2B5EF4-FFF2-40B4-BE49-F238E27FC236}">
                <a16:creationId xmlns:a16="http://schemas.microsoft.com/office/drawing/2014/main" id="{8A9731DA-D527-4713-9A80-8F9447F68B83}"/>
              </a:ext>
            </a:extLst>
          </p:cNvPr>
          <p:cNvSpPr txBox="1"/>
          <p:nvPr/>
        </p:nvSpPr>
        <p:spPr>
          <a:xfrm>
            <a:off x="5378766" y="2093576"/>
            <a:ext cx="4276033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900">
                <a:solidFill>
                  <a:schemeClr val="bg1"/>
                </a:solidFill>
              </a:defRPr>
            </a:lvl1pPr>
          </a:lstStyle>
          <a:p>
            <a:r>
              <a:rPr lang="ru-RU" sz="700" b="1" dirty="0">
                <a:solidFill>
                  <a:srgbClr val="00B050"/>
                </a:solidFill>
              </a:rPr>
              <a:t>для проектов на стадии MVP: от проработанных идей с бизнес-моделью до готовых прототипов инновационных продуктов, сервисов и решений, должно выполняться одно из следующих условий: регистрация в Москве, обучение в Москве, работа в московской компании, наличие своего ЮЛ или ИП в Москве</a:t>
            </a:r>
          </a:p>
        </p:txBody>
      </p:sp>
      <p:sp>
        <p:nvSpPr>
          <p:cNvPr id="1696" name="Прямоугольник: скругленные углы 1695">
            <a:extLst>
              <a:ext uri="{FF2B5EF4-FFF2-40B4-BE49-F238E27FC236}">
                <a16:creationId xmlns:a16="http://schemas.microsoft.com/office/drawing/2014/main" id="{4DFA410A-5FD5-4702-A691-CBA2637D3D71}"/>
              </a:ext>
            </a:extLst>
          </p:cNvPr>
          <p:cNvSpPr/>
          <p:nvPr/>
        </p:nvSpPr>
        <p:spPr>
          <a:xfrm>
            <a:off x="247652" y="2721849"/>
            <a:ext cx="11830048" cy="402290"/>
          </a:xfrm>
          <a:prstGeom prst="roundRect">
            <a:avLst>
              <a:gd name="adj" fmla="val 5585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7" name="TextBox 1696">
            <a:extLst>
              <a:ext uri="{FF2B5EF4-FFF2-40B4-BE49-F238E27FC236}">
                <a16:creationId xmlns:a16="http://schemas.microsoft.com/office/drawing/2014/main" id="{A049F469-00D4-4963-A8C7-4A4F1974FA1F}"/>
              </a:ext>
            </a:extLst>
          </p:cNvPr>
          <p:cNvSpPr txBox="1"/>
          <p:nvPr/>
        </p:nvSpPr>
        <p:spPr>
          <a:xfrm>
            <a:off x="732587" y="2730138"/>
            <a:ext cx="2086666" cy="40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b="1" dirty="0">
                <a:solidFill>
                  <a:schemeClr val="bg1"/>
                </a:solidFill>
              </a:rPr>
              <a:t>Московский инновационный кластер</a:t>
            </a:r>
          </a:p>
        </p:txBody>
      </p:sp>
      <p:sp>
        <p:nvSpPr>
          <p:cNvPr id="1698" name="TextBox 1697">
            <a:extLst>
              <a:ext uri="{FF2B5EF4-FFF2-40B4-BE49-F238E27FC236}">
                <a16:creationId xmlns:a16="http://schemas.microsoft.com/office/drawing/2014/main" id="{E04BC3CA-C83F-4D39-A158-C6DC542DF92E}"/>
              </a:ext>
            </a:extLst>
          </p:cNvPr>
          <p:cNvSpPr txBox="1"/>
          <p:nvPr/>
        </p:nvSpPr>
        <p:spPr>
          <a:xfrm>
            <a:off x="2821998" y="2719045"/>
            <a:ext cx="3487817" cy="21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7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Программа пилотного тестирования </a:t>
            </a:r>
          </a:p>
        </p:txBody>
      </p:sp>
      <p:sp>
        <p:nvSpPr>
          <p:cNvPr id="1699" name="TextBox 1698">
            <a:extLst>
              <a:ext uri="{FF2B5EF4-FFF2-40B4-BE49-F238E27FC236}">
                <a16:creationId xmlns:a16="http://schemas.microsoft.com/office/drawing/2014/main" id="{A6138E51-6CEC-4777-B6E0-32D2B243A2DB}"/>
              </a:ext>
            </a:extLst>
          </p:cNvPr>
          <p:cNvSpPr txBox="1"/>
          <p:nvPr/>
        </p:nvSpPr>
        <p:spPr>
          <a:xfrm>
            <a:off x="5378766" y="2696542"/>
            <a:ext cx="4276033" cy="34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7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rgbClr val="FF0000"/>
                </a:solidFill>
              </a:rPr>
              <a:t>возможность компенсировать затраты на испытания пилотного продукта, необходимо наличие юридического лица и готового прототипа </a:t>
            </a:r>
          </a:p>
        </p:txBody>
      </p:sp>
      <p:sp>
        <p:nvSpPr>
          <p:cNvPr id="1718" name="Прямоугольник: скругленные углы 1717">
            <a:extLst>
              <a:ext uri="{FF2B5EF4-FFF2-40B4-BE49-F238E27FC236}">
                <a16:creationId xmlns:a16="http://schemas.microsoft.com/office/drawing/2014/main" id="{C5BC57CF-DE9D-40EA-BBE4-55EFB152BD97}"/>
              </a:ext>
            </a:extLst>
          </p:cNvPr>
          <p:cNvSpPr/>
          <p:nvPr/>
        </p:nvSpPr>
        <p:spPr>
          <a:xfrm>
            <a:off x="247652" y="3149922"/>
            <a:ext cx="11830048" cy="699892"/>
          </a:xfrm>
          <a:prstGeom prst="roundRect">
            <a:avLst>
              <a:gd name="adj" fmla="val 5585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9" name="TextBox 1718">
            <a:extLst>
              <a:ext uri="{FF2B5EF4-FFF2-40B4-BE49-F238E27FC236}">
                <a16:creationId xmlns:a16="http://schemas.microsoft.com/office/drawing/2014/main" id="{D6FEC97B-6D0B-4E9C-B3B3-28640B2B93EA}"/>
              </a:ext>
            </a:extLst>
          </p:cNvPr>
          <p:cNvSpPr txBox="1"/>
          <p:nvPr/>
        </p:nvSpPr>
        <p:spPr>
          <a:xfrm>
            <a:off x="732587" y="3298723"/>
            <a:ext cx="2086666" cy="40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b="1" dirty="0">
                <a:solidFill>
                  <a:schemeClr val="bg1"/>
                </a:solidFill>
              </a:rPr>
              <a:t>Фонд содействия инновациям</a:t>
            </a:r>
          </a:p>
        </p:txBody>
      </p:sp>
      <p:sp>
        <p:nvSpPr>
          <p:cNvPr id="1720" name="TextBox 1719">
            <a:extLst>
              <a:ext uri="{FF2B5EF4-FFF2-40B4-BE49-F238E27FC236}">
                <a16:creationId xmlns:a16="http://schemas.microsoft.com/office/drawing/2014/main" id="{B51DCFEC-3516-4872-92B3-377E41525847}"/>
              </a:ext>
            </a:extLst>
          </p:cNvPr>
          <p:cNvSpPr txBox="1"/>
          <p:nvPr/>
        </p:nvSpPr>
        <p:spPr>
          <a:xfrm>
            <a:off x="2821998" y="3147118"/>
            <a:ext cx="3487817" cy="21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7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студенческий стартап</a:t>
            </a:r>
          </a:p>
        </p:txBody>
      </p:sp>
      <p:sp>
        <p:nvSpPr>
          <p:cNvPr id="1721" name="TextBox 1720">
            <a:extLst>
              <a:ext uri="{FF2B5EF4-FFF2-40B4-BE49-F238E27FC236}">
                <a16:creationId xmlns:a16="http://schemas.microsoft.com/office/drawing/2014/main" id="{49738BB7-90BB-497F-ADD7-173EB2C6CEC4}"/>
              </a:ext>
            </a:extLst>
          </p:cNvPr>
          <p:cNvSpPr txBox="1"/>
          <p:nvPr/>
        </p:nvSpPr>
        <p:spPr>
          <a:xfrm>
            <a:off x="5378766" y="3124615"/>
            <a:ext cx="4351972" cy="72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700" b="1">
                <a:solidFill>
                  <a:srgbClr val="00B050"/>
                </a:solidFill>
              </a:defRPr>
            </a:lvl1pPr>
          </a:lstStyle>
          <a:p>
            <a:r>
              <a:rPr lang="ru-RU" dirty="0"/>
              <a:t>физические лица, обучающиеся в аккредитованных образовательных организациях высшего образования Российской Федерации по программам бакалавриата, специалитета, магистратуры или аспирантуры.  Результаты: создано юридическое лицо, где доля грантополучателя в уставном капитале составляет более 50%, и он является генеральным директором, разработан бизнес-план инновационного проекта; разработан сайт стартап-проекта; представлен отчет о развитии стартап-проекта</a:t>
            </a:r>
          </a:p>
        </p:txBody>
      </p:sp>
      <p:sp>
        <p:nvSpPr>
          <p:cNvPr id="1722" name="Прямоугольник: скругленные углы 1721">
            <a:extLst>
              <a:ext uri="{FF2B5EF4-FFF2-40B4-BE49-F238E27FC236}">
                <a16:creationId xmlns:a16="http://schemas.microsoft.com/office/drawing/2014/main" id="{1E1B7B6D-3A7F-41BC-BC0B-700C7C6F036D}"/>
              </a:ext>
            </a:extLst>
          </p:cNvPr>
          <p:cNvSpPr/>
          <p:nvPr/>
        </p:nvSpPr>
        <p:spPr>
          <a:xfrm>
            <a:off x="247652" y="3875121"/>
            <a:ext cx="11830048" cy="699892"/>
          </a:xfrm>
          <a:prstGeom prst="roundRect">
            <a:avLst>
              <a:gd name="adj" fmla="val 5585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3" name="TextBox 1722">
            <a:extLst>
              <a:ext uri="{FF2B5EF4-FFF2-40B4-BE49-F238E27FC236}">
                <a16:creationId xmlns:a16="http://schemas.microsoft.com/office/drawing/2014/main" id="{5BE009BC-193A-4CD5-9810-8A70A9FD7BB1}"/>
              </a:ext>
            </a:extLst>
          </p:cNvPr>
          <p:cNvSpPr txBox="1"/>
          <p:nvPr/>
        </p:nvSpPr>
        <p:spPr>
          <a:xfrm>
            <a:off x="732587" y="4020646"/>
            <a:ext cx="2086666" cy="40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b="1" dirty="0">
                <a:solidFill>
                  <a:schemeClr val="bg1"/>
                </a:solidFill>
              </a:rPr>
              <a:t>Фонд содействия инновациям</a:t>
            </a:r>
          </a:p>
        </p:txBody>
      </p:sp>
      <p:sp>
        <p:nvSpPr>
          <p:cNvPr id="1724" name="TextBox 1723">
            <a:extLst>
              <a:ext uri="{FF2B5EF4-FFF2-40B4-BE49-F238E27FC236}">
                <a16:creationId xmlns:a16="http://schemas.microsoft.com/office/drawing/2014/main" id="{29E13AFA-F1BD-4D09-8B15-33998B08D1E2}"/>
              </a:ext>
            </a:extLst>
          </p:cNvPr>
          <p:cNvSpPr txBox="1"/>
          <p:nvPr/>
        </p:nvSpPr>
        <p:spPr>
          <a:xfrm>
            <a:off x="2821998" y="3872317"/>
            <a:ext cx="3487817" cy="21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7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программа «Старт» (подпрограмма «старт-1»)</a:t>
            </a:r>
          </a:p>
        </p:txBody>
      </p:sp>
      <p:sp>
        <p:nvSpPr>
          <p:cNvPr id="1725" name="TextBox 1724">
            <a:extLst>
              <a:ext uri="{FF2B5EF4-FFF2-40B4-BE49-F238E27FC236}">
                <a16:creationId xmlns:a16="http://schemas.microsoft.com/office/drawing/2014/main" id="{A077D1F3-F4D9-47D2-9A4F-766304220DC6}"/>
              </a:ext>
            </a:extLst>
          </p:cNvPr>
          <p:cNvSpPr txBox="1"/>
          <p:nvPr/>
        </p:nvSpPr>
        <p:spPr>
          <a:xfrm>
            <a:off x="5378766" y="3849814"/>
            <a:ext cx="4276033" cy="72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7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физические лица (в случае победы требуется создание юридического лица) и юридические (дата регистрации предприятия составляет не более 2-х лет с даты подачи заявки на конкурс, не должно быть участия в фонде до данной заявки).  Результаты: </a:t>
            </a:r>
            <a:r>
              <a:rPr lang="ru-RU" b="1" dirty="0">
                <a:solidFill>
                  <a:srgbClr val="FF0000"/>
                </a:solidFill>
              </a:rPr>
              <a:t>создана интеллектуальная собственность, права на которую должны быть оформлены согласно Гражданскому кодексу РФ на предприятие – получателя гранта</a:t>
            </a:r>
          </a:p>
        </p:txBody>
      </p:sp>
      <p:sp>
        <p:nvSpPr>
          <p:cNvPr id="1726" name="Прямоугольник: скругленные углы 1725">
            <a:extLst>
              <a:ext uri="{FF2B5EF4-FFF2-40B4-BE49-F238E27FC236}">
                <a16:creationId xmlns:a16="http://schemas.microsoft.com/office/drawing/2014/main" id="{BA71B43A-D570-41D8-9E14-1401949047F5}"/>
              </a:ext>
            </a:extLst>
          </p:cNvPr>
          <p:cNvSpPr/>
          <p:nvPr/>
        </p:nvSpPr>
        <p:spPr>
          <a:xfrm>
            <a:off x="247652" y="4599524"/>
            <a:ext cx="11830048" cy="828132"/>
          </a:xfrm>
          <a:prstGeom prst="roundRect">
            <a:avLst>
              <a:gd name="adj" fmla="val 5585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7" name="TextBox 1726">
            <a:extLst>
              <a:ext uri="{FF2B5EF4-FFF2-40B4-BE49-F238E27FC236}">
                <a16:creationId xmlns:a16="http://schemas.microsoft.com/office/drawing/2014/main" id="{76012EA3-4FFF-4754-9C25-9173A663739F}"/>
              </a:ext>
            </a:extLst>
          </p:cNvPr>
          <p:cNvSpPr txBox="1"/>
          <p:nvPr/>
        </p:nvSpPr>
        <p:spPr>
          <a:xfrm>
            <a:off x="732587" y="4793602"/>
            <a:ext cx="2086666" cy="40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b="1" dirty="0">
                <a:solidFill>
                  <a:schemeClr val="bg1"/>
                </a:solidFill>
              </a:rPr>
              <a:t>Фонд содействия инновациям</a:t>
            </a:r>
          </a:p>
        </p:txBody>
      </p:sp>
      <p:sp>
        <p:nvSpPr>
          <p:cNvPr id="1728" name="TextBox 1727">
            <a:extLst>
              <a:ext uri="{FF2B5EF4-FFF2-40B4-BE49-F238E27FC236}">
                <a16:creationId xmlns:a16="http://schemas.microsoft.com/office/drawing/2014/main" id="{0E124C8D-D114-44FB-93C9-495C3844A615}"/>
              </a:ext>
            </a:extLst>
          </p:cNvPr>
          <p:cNvSpPr txBox="1"/>
          <p:nvPr/>
        </p:nvSpPr>
        <p:spPr>
          <a:xfrm>
            <a:off x="2821998" y="4596720"/>
            <a:ext cx="3487817" cy="21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7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Старт ИИ</a:t>
            </a:r>
          </a:p>
        </p:txBody>
      </p:sp>
      <p:sp>
        <p:nvSpPr>
          <p:cNvPr id="1729" name="TextBox 1728">
            <a:extLst>
              <a:ext uri="{FF2B5EF4-FFF2-40B4-BE49-F238E27FC236}">
                <a16:creationId xmlns:a16="http://schemas.microsoft.com/office/drawing/2014/main" id="{3CA2ADF9-CCFE-4D37-ABFF-1B5A10F9BC65}"/>
              </a:ext>
            </a:extLst>
          </p:cNvPr>
          <p:cNvSpPr txBox="1"/>
          <p:nvPr/>
        </p:nvSpPr>
        <p:spPr>
          <a:xfrm>
            <a:off x="5378766" y="4574217"/>
            <a:ext cx="4276033" cy="85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700">
                <a:solidFill>
                  <a:schemeClr val="bg1"/>
                </a:solidFill>
              </a:defRPr>
            </a:lvl1pPr>
          </a:lstStyle>
          <a:p>
            <a:r>
              <a:rPr lang="ru-RU" b="1" dirty="0">
                <a:solidFill>
                  <a:srgbClr val="FF0000"/>
                </a:solidFill>
              </a:rPr>
              <a:t>иметь статус «Микропредприятие» или «Малое предприятие» </a:t>
            </a:r>
            <a:r>
              <a:rPr lang="ru-RU" dirty="0"/>
              <a:t>в Едином реестре субъектов малого и среднего предпринимательства, дата регистрации малого предприятия составляет не более 2-х лет до даты подачи заявки на Конкурс, в числе видов экономической деятельности заявителя должен быть вид деятельности, соответствующий ОКВЭД 72.1, 26.1-26.4, 62.01, 63, Не участвовать в других грантах этого фонда</a:t>
            </a:r>
            <a:r>
              <a:rPr lang="ru-RU" b="1" dirty="0">
                <a:solidFill>
                  <a:srgbClr val="FF0000"/>
                </a:solidFill>
              </a:rPr>
              <a:t>. Только 25% выделяемых средств могут быть потрачены на оборудование, на которые выдается грант нужно зарегистрировать права на РИД</a:t>
            </a:r>
          </a:p>
        </p:txBody>
      </p:sp>
      <p:sp>
        <p:nvSpPr>
          <p:cNvPr id="1730" name="Прямоугольник: скругленные углы 1729">
            <a:extLst>
              <a:ext uri="{FF2B5EF4-FFF2-40B4-BE49-F238E27FC236}">
                <a16:creationId xmlns:a16="http://schemas.microsoft.com/office/drawing/2014/main" id="{9103189B-3E86-4830-B81B-E07A05ED256C}"/>
              </a:ext>
            </a:extLst>
          </p:cNvPr>
          <p:cNvSpPr/>
          <p:nvPr/>
        </p:nvSpPr>
        <p:spPr>
          <a:xfrm>
            <a:off x="247652" y="5459094"/>
            <a:ext cx="11830048" cy="571651"/>
          </a:xfrm>
          <a:prstGeom prst="roundRect">
            <a:avLst>
              <a:gd name="adj" fmla="val 5585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1" name="TextBox 1730">
            <a:extLst>
              <a:ext uri="{FF2B5EF4-FFF2-40B4-BE49-F238E27FC236}">
                <a16:creationId xmlns:a16="http://schemas.microsoft.com/office/drawing/2014/main" id="{2D1F93A1-DEF2-4C28-ABF2-E04CA05C8F36}"/>
              </a:ext>
            </a:extLst>
          </p:cNvPr>
          <p:cNvSpPr txBox="1"/>
          <p:nvPr/>
        </p:nvSpPr>
        <p:spPr>
          <a:xfrm>
            <a:off x="732587" y="5621734"/>
            <a:ext cx="2086666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b="1" dirty="0">
                <a:solidFill>
                  <a:schemeClr val="bg1"/>
                </a:solidFill>
              </a:rPr>
              <a:t>VK Cloud 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732" name="TextBox 1731">
            <a:extLst>
              <a:ext uri="{FF2B5EF4-FFF2-40B4-BE49-F238E27FC236}">
                <a16:creationId xmlns:a16="http://schemas.microsoft.com/office/drawing/2014/main" id="{7FD66CB2-9D81-4437-9D70-1CB5043E2AAC}"/>
              </a:ext>
            </a:extLst>
          </p:cNvPr>
          <p:cNvSpPr txBox="1"/>
          <p:nvPr/>
        </p:nvSpPr>
        <p:spPr>
          <a:xfrm>
            <a:off x="2821998" y="5456290"/>
            <a:ext cx="3487817" cy="21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7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Программа поддержки стартапов</a:t>
            </a:r>
          </a:p>
        </p:txBody>
      </p:sp>
      <p:sp>
        <p:nvSpPr>
          <p:cNvPr id="1733" name="TextBox 1732">
            <a:extLst>
              <a:ext uri="{FF2B5EF4-FFF2-40B4-BE49-F238E27FC236}">
                <a16:creationId xmlns:a16="http://schemas.microsoft.com/office/drawing/2014/main" id="{9E22851F-67D8-43FA-8EC7-9DBBB3C3D9C7}"/>
              </a:ext>
            </a:extLst>
          </p:cNvPr>
          <p:cNvSpPr txBox="1"/>
          <p:nvPr/>
        </p:nvSpPr>
        <p:spPr>
          <a:xfrm>
            <a:off x="5378766" y="5433787"/>
            <a:ext cx="4276033" cy="596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7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есть MVP с понятной концепцией или готовый продукт с пользователями, есть представление об архитектуре приложения, необходимых сервисах и объеме ресурсов в облаке, аккаунт зарегистрирован на платформе VK </a:t>
            </a:r>
            <a:r>
              <a:rPr lang="ru-RU" dirty="0" err="1"/>
              <a:t>Cloud</a:t>
            </a:r>
            <a:r>
              <a:rPr lang="ru-RU" dirty="0"/>
              <a:t> на юрлицо или ИП в 2024 году, не являясь платящим клиентом VK </a:t>
            </a:r>
            <a:r>
              <a:rPr lang="ru-RU" dirty="0" err="1"/>
              <a:t>Cloud</a:t>
            </a:r>
            <a:r>
              <a:rPr lang="ru-RU" dirty="0"/>
              <a:t>. </a:t>
            </a:r>
            <a:r>
              <a:rPr lang="ru-RU" b="1" dirty="0">
                <a:solidFill>
                  <a:srgbClr val="FF0000"/>
                </a:solidFill>
              </a:rPr>
              <a:t>Распространяется только на облачные сервисы </a:t>
            </a:r>
            <a:r>
              <a:rPr lang="ru-RU" b="1" dirty="0" err="1">
                <a:solidFill>
                  <a:srgbClr val="FF0000"/>
                </a:solidFill>
              </a:rPr>
              <a:t>vk</a:t>
            </a:r>
            <a:r>
              <a:rPr lang="ru-RU" b="1" dirty="0">
                <a:solidFill>
                  <a:srgbClr val="FF0000"/>
                </a:solidFill>
              </a:rPr>
              <a:t>, железо на это не купить</a:t>
            </a:r>
          </a:p>
        </p:txBody>
      </p:sp>
      <p:sp>
        <p:nvSpPr>
          <p:cNvPr id="1734" name="Прямоугольник: скругленные углы 1733">
            <a:extLst>
              <a:ext uri="{FF2B5EF4-FFF2-40B4-BE49-F238E27FC236}">
                <a16:creationId xmlns:a16="http://schemas.microsoft.com/office/drawing/2014/main" id="{1188C335-05E9-4B9B-8CE4-763C1452C51E}"/>
              </a:ext>
            </a:extLst>
          </p:cNvPr>
          <p:cNvSpPr/>
          <p:nvPr/>
        </p:nvSpPr>
        <p:spPr>
          <a:xfrm>
            <a:off x="247652" y="6065727"/>
            <a:ext cx="11830048" cy="571651"/>
          </a:xfrm>
          <a:prstGeom prst="roundRect">
            <a:avLst>
              <a:gd name="adj" fmla="val 5585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5" name="TextBox 1734">
            <a:extLst>
              <a:ext uri="{FF2B5EF4-FFF2-40B4-BE49-F238E27FC236}">
                <a16:creationId xmlns:a16="http://schemas.microsoft.com/office/drawing/2014/main" id="{8ED1EA4B-4EFD-44B9-BBEE-ACF94EACE92D}"/>
              </a:ext>
            </a:extLst>
          </p:cNvPr>
          <p:cNvSpPr txBox="1"/>
          <p:nvPr/>
        </p:nvSpPr>
        <p:spPr>
          <a:xfrm>
            <a:off x="732587" y="6227351"/>
            <a:ext cx="2086666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b="1" dirty="0">
                <a:solidFill>
                  <a:schemeClr val="bg1"/>
                </a:solidFill>
              </a:rPr>
              <a:t>Сколково </a:t>
            </a:r>
          </a:p>
        </p:txBody>
      </p:sp>
      <p:sp>
        <p:nvSpPr>
          <p:cNvPr id="1736" name="TextBox 1735">
            <a:extLst>
              <a:ext uri="{FF2B5EF4-FFF2-40B4-BE49-F238E27FC236}">
                <a16:creationId xmlns:a16="http://schemas.microsoft.com/office/drawing/2014/main" id="{D4D8BDD8-139F-44B7-B79B-A0C00CC5B890}"/>
              </a:ext>
            </a:extLst>
          </p:cNvPr>
          <p:cNvSpPr txBox="1"/>
          <p:nvPr/>
        </p:nvSpPr>
        <p:spPr>
          <a:xfrm>
            <a:off x="2821998" y="6062923"/>
            <a:ext cx="3487817" cy="21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700">
                <a:solidFill>
                  <a:schemeClr val="bg1"/>
                </a:solidFill>
              </a:defRPr>
            </a:lvl1pPr>
          </a:lstStyle>
          <a:p>
            <a:r>
              <a:rPr lang="ru-RU" dirty="0" err="1"/>
              <a:t>Микрогранты</a:t>
            </a:r>
            <a:endParaRPr lang="ru-RU" dirty="0"/>
          </a:p>
        </p:txBody>
      </p:sp>
      <p:sp>
        <p:nvSpPr>
          <p:cNvPr id="1737" name="TextBox 1736">
            <a:extLst>
              <a:ext uri="{FF2B5EF4-FFF2-40B4-BE49-F238E27FC236}">
                <a16:creationId xmlns:a16="http://schemas.microsoft.com/office/drawing/2014/main" id="{EC74CDD1-3AAD-46C9-8C06-54CC61A20413}"/>
              </a:ext>
            </a:extLst>
          </p:cNvPr>
          <p:cNvSpPr txBox="1"/>
          <p:nvPr/>
        </p:nvSpPr>
        <p:spPr>
          <a:xfrm>
            <a:off x="5454705" y="6076041"/>
            <a:ext cx="4276033" cy="4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700">
                <a:solidFill>
                  <a:schemeClr val="bg1"/>
                </a:solidFill>
              </a:defRPr>
            </a:lvl1pPr>
          </a:lstStyle>
          <a:p>
            <a:r>
              <a:rPr lang="ru-RU" b="1" dirty="0">
                <a:solidFill>
                  <a:srgbClr val="FF0000"/>
                </a:solidFill>
              </a:rPr>
              <a:t>участник «Сколково», штатная численность на конец отчетного квартала, предшествующего подаче заявки, - не менее 3 и не более 50 работников, штатная численность на конец отчетного квартала, предшествующего подаче заявки, - не менее 3 и не более 50 работников</a:t>
            </a:r>
          </a:p>
        </p:txBody>
      </p:sp>
      <p:cxnSp>
        <p:nvCxnSpPr>
          <p:cNvPr id="1738" name="Прямая соединительная линия 1737">
            <a:extLst>
              <a:ext uri="{FF2B5EF4-FFF2-40B4-BE49-F238E27FC236}">
                <a16:creationId xmlns:a16="http://schemas.microsoft.com/office/drawing/2014/main" id="{2E414339-0E1E-4B96-A726-50F5377EF2DD}"/>
              </a:ext>
            </a:extLst>
          </p:cNvPr>
          <p:cNvCxnSpPr>
            <a:cxnSpLocks/>
          </p:cNvCxnSpPr>
          <p:nvPr/>
        </p:nvCxnSpPr>
        <p:spPr>
          <a:xfrm>
            <a:off x="2704260" y="2144920"/>
            <a:ext cx="0" cy="4492458"/>
          </a:xfrm>
          <a:prstGeom prst="line">
            <a:avLst/>
          </a:prstGeom>
          <a:ln w="12700">
            <a:solidFill>
              <a:srgbClr val="7A69F3">
                <a:alpha val="26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9" name="Прямая соединительная линия 1738">
            <a:extLst>
              <a:ext uri="{FF2B5EF4-FFF2-40B4-BE49-F238E27FC236}">
                <a16:creationId xmlns:a16="http://schemas.microsoft.com/office/drawing/2014/main" id="{48B46D78-9C44-426F-B12C-938FFAD05229}"/>
              </a:ext>
            </a:extLst>
          </p:cNvPr>
          <p:cNvCxnSpPr>
            <a:cxnSpLocks/>
          </p:cNvCxnSpPr>
          <p:nvPr/>
        </p:nvCxnSpPr>
        <p:spPr>
          <a:xfrm>
            <a:off x="5370306" y="2144920"/>
            <a:ext cx="0" cy="4492458"/>
          </a:xfrm>
          <a:prstGeom prst="line">
            <a:avLst/>
          </a:prstGeom>
          <a:ln w="12700">
            <a:solidFill>
              <a:srgbClr val="7A69F3">
                <a:alpha val="26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0" name="Прямая соединительная линия 1739">
            <a:extLst>
              <a:ext uri="{FF2B5EF4-FFF2-40B4-BE49-F238E27FC236}">
                <a16:creationId xmlns:a16="http://schemas.microsoft.com/office/drawing/2014/main" id="{62280ADB-41AF-44FB-BA0F-FBE0BF3ADA89}"/>
              </a:ext>
            </a:extLst>
          </p:cNvPr>
          <p:cNvCxnSpPr>
            <a:cxnSpLocks/>
          </p:cNvCxnSpPr>
          <p:nvPr/>
        </p:nvCxnSpPr>
        <p:spPr>
          <a:xfrm>
            <a:off x="9653005" y="2144920"/>
            <a:ext cx="0" cy="4492458"/>
          </a:xfrm>
          <a:prstGeom prst="line">
            <a:avLst/>
          </a:prstGeom>
          <a:ln w="12700">
            <a:solidFill>
              <a:srgbClr val="7A69F3">
                <a:alpha val="26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1" name="Прямая соединительная линия 1740">
            <a:extLst>
              <a:ext uri="{FF2B5EF4-FFF2-40B4-BE49-F238E27FC236}">
                <a16:creationId xmlns:a16="http://schemas.microsoft.com/office/drawing/2014/main" id="{7C482EAA-55FC-439A-B72A-E3DDEC1D7425}"/>
              </a:ext>
            </a:extLst>
          </p:cNvPr>
          <p:cNvCxnSpPr>
            <a:cxnSpLocks/>
          </p:cNvCxnSpPr>
          <p:nvPr/>
        </p:nvCxnSpPr>
        <p:spPr>
          <a:xfrm>
            <a:off x="10839450" y="2144920"/>
            <a:ext cx="0" cy="4492458"/>
          </a:xfrm>
          <a:prstGeom prst="line">
            <a:avLst/>
          </a:prstGeom>
          <a:ln w="12700">
            <a:solidFill>
              <a:srgbClr val="7A69F3">
                <a:alpha val="26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2" name="Рисунок 1741">
            <a:extLst>
              <a:ext uri="{FF2B5EF4-FFF2-40B4-BE49-F238E27FC236}">
                <a16:creationId xmlns:a16="http://schemas.microsoft.com/office/drawing/2014/main" id="{685A4B05-0602-4339-A7DE-F300AE5B56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5276"/>
          <a:stretch/>
        </p:blipFill>
        <p:spPr>
          <a:xfrm>
            <a:off x="358694" y="2275646"/>
            <a:ext cx="365434" cy="235172"/>
          </a:xfrm>
          <a:prstGeom prst="rect">
            <a:avLst/>
          </a:prstGeom>
        </p:spPr>
      </p:pic>
      <p:pic>
        <p:nvPicPr>
          <p:cNvPr id="1743" name="Рисунок 1742">
            <a:extLst>
              <a:ext uri="{FF2B5EF4-FFF2-40B4-BE49-F238E27FC236}">
                <a16:creationId xmlns:a16="http://schemas.microsoft.com/office/drawing/2014/main" id="{37923EB2-8101-46B8-8FC1-BDC55D9364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5276"/>
          <a:stretch/>
        </p:blipFill>
        <p:spPr>
          <a:xfrm>
            <a:off x="358694" y="2827760"/>
            <a:ext cx="365434" cy="2351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D97F52-9180-44A8-BDBF-0F4F6CF3E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8" b="98537" l="1596" r="96277">
                        <a14:foregroundMark x1="16312" y1="41316" x2="16489" y2="42413"/>
                        <a14:foregroundMark x1="20745" y1="41133" x2="20745" y2="42413"/>
                        <a14:foregroundMark x1="25887" y1="40768" x2="26064" y2="42230"/>
                        <a14:foregroundMark x1="33333" y1="40768" x2="33333" y2="42413"/>
                        <a14:foregroundMark x1="39007" y1="41499" x2="39007" y2="43144"/>
                        <a14:foregroundMark x1="40603" y1="23035" x2="40780" y2="27422"/>
                        <a14:foregroundMark x1="47872" y1="15174" x2="53191" y2="30165"/>
                        <a14:foregroundMark x1="53191" y1="30165" x2="50709" y2="38391"/>
                        <a14:foregroundMark x1="50709" y1="38391" x2="36525" y2="26143"/>
                        <a14:foregroundMark x1="36525" y1="26143" x2="32447" y2="16453"/>
                        <a14:foregroundMark x1="32447" y1="16453" x2="37943" y2="9506"/>
                        <a14:foregroundMark x1="37943" y1="9506" x2="45390" y2="11517"/>
                        <a14:foregroundMark x1="45390" y1="11517" x2="46454" y2="21938"/>
                        <a14:foregroundMark x1="46454" y1="21938" x2="41312" y2="30896"/>
                        <a14:foregroundMark x1="41312" y1="30896" x2="34929" y2="33638"/>
                        <a14:foregroundMark x1="34929" y1="33638" x2="32092" y2="33821"/>
                        <a14:foregroundMark x1="27305" y1="25229" x2="42199" y2="13711"/>
                        <a14:foregroundMark x1="42199" y1="13711" x2="52305" y2="16819"/>
                        <a14:foregroundMark x1="52305" y1="16819" x2="56560" y2="31993"/>
                        <a14:foregroundMark x1="56560" y1="31993" x2="51596" y2="50091"/>
                        <a14:foregroundMark x1="51596" y1="50091" x2="42908" y2="58501"/>
                        <a14:foregroundMark x1="42908" y1="58501" x2="31028" y2="63985"/>
                        <a14:foregroundMark x1="31028" y1="63985" x2="24291" y2="63254"/>
                        <a14:foregroundMark x1="24291" y1="63254" x2="22163" y2="51554"/>
                        <a14:foregroundMark x1="22163" y1="51554" x2="25355" y2="31444"/>
                        <a14:foregroundMark x1="25355" y1="31444" x2="33865" y2="26508"/>
                        <a14:foregroundMark x1="33865" y1="26508" x2="49645" y2="31261"/>
                        <a14:foregroundMark x1="49645" y1="31261" x2="60993" y2="51737"/>
                        <a14:foregroundMark x1="60993" y1="51737" x2="59574" y2="77148"/>
                        <a14:foregroundMark x1="59574" y1="77148" x2="53369" y2="81353"/>
                        <a14:foregroundMark x1="53369" y1="81353" x2="40248" y2="68739"/>
                        <a14:foregroundMark x1="40248" y1="68739" x2="35816" y2="56124"/>
                        <a14:foregroundMark x1="35816" y1="56124" x2="36879" y2="54845"/>
                        <a14:foregroundMark x1="34043" y1="55576" x2="35638" y2="35101"/>
                        <a14:foregroundMark x1="35638" y1="35101" x2="42730" y2="30530"/>
                        <a14:foregroundMark x1="42730" y1="30530" x2="49468" y2="32907"/>
                        <a14:foregroundMark x1="49468" y1="32907" x2="53014" y2="45155"/>
                        <a14:foregroundMark x1="53014" y1="45155" x2="51064" y2="62340"/>
                        <a14:foregroundMark x1="51064" y1="62340" x2="43794" y2="70384"/>
                        <a14:foregroundMark x1="43794" y1="70384" x2="31383" y2="68190"/>
                        <a14:foregroundMark x1="31383" y1="68190" x2="20390" y2="59049"/>
                        <a14:foregroundMark x1="20390" y1="59049" x2="19326" y2="47349"/>
                        <a14:foregroundMark x1="19326" y1="47349" x2="25177" y2="41865"/>
                        <a14:foregroundMark x1="25177" y1="41865" x2="32624" y2="40585"/>
                        <a14:foregroundMark x1="32624" y1="40585" x2="40071" y2="43693"/>
                        <a14:foregroundMark x1="40071" y1="43693" x2="40248" y2="43876"/>
                        <a14:foregroundMark x1="32092" y1="51554" x2="36170" y2="40585"/>
                        <a14:foregroundMark x1="36170" y1="40585" x2="47340" y2="44790"/>
                        <a14:foregroundMark x1="47340" y1="44790" x2="48050" y2="59232"/>
                        <a14:foregroundMark x1="48050" y1="59232" x2="41667" y2="76965"/>
                        <a14:foregroundMark x1="41667" y1="76965" x2="32447" y2="81353"/>
                        <a14:foregroundMark x1="32447" y1="81353" x2="19326" y2="78062"/>
                        <a14:foregroundMark x1="19326" y1="78062" x2="10638" y2="70932"/>
                        <a14:foregroundMark x1="10638" y1="70932" x2="7447" y2="46435"/>
                        <a14:foregroundMark x1="7447" y1="46435" x2="13830" y2="29616"/>
                        <a14:foregroundMark x1="13830" y1="29616" x2="32979" y2="25960"/>
                        <a14:foregroundMark x1="32979" y1="25960" x2="53014" y2="32724"/>
                        <a14:foregroundMark x1="53014" y1="32724" x2="59220" y2="46435"/>
                        <a14:foregroundMark x1="59220" y1="46435" x2="53723" y2="63803"/>
                        <a14:foregroundMark x1="53723" y1="63803" x2="43972" y2="72212"/>
                        <a14:foregroundMark x1="43972" y1="72212" x2="34397" y2="73675"/>
                        <a14:foregroundMark x1="34397" y1="73675" x2="27482" y2="71115"/>
                        <a14:foregroundMark x1="27482" y1="71115" x2="26241" y2="62157"/>
                        <a14:foregroundMark x1="26241" y1="62157" x2="26773" y2="58684"/>
                        <a14:foregroundMark x1="42376" y1="26143" x2="22340" y2="58318"/>
                        <a14:foregroundMark x1="22340" y1="58318" x2="22872" y2="54296"/>
                        <a14:foregroundMark x1="44681" y1="27971" x2="70035" y2="63803"/>
                        <a14:foregroundMark x1="57801" y1="21755" x2="68440" y2="40951"/>
                        <a14:foregroundMark x1="68440" y1="40951" x2="75532" y2="60329"/>
                        <a14:foregroundMark x1="66135" y1="17002" x2="74291" y2="62523"/>
                        <a14:foregroundMark x1="79433" y1="33272" x2="80319" y2="66179"/>
                        <a14:foregroundMark x1="87411" y1="34369" x2="87766" y2="44973"/>
                        <a14:foregroundMark x1="87766" y1="44973" x2="81915" y2="64534"/>
                        <a14:foregroundMark x1="81915" y1="64534" x2="74823" y2="70750"/>
                        <a14:foregroundMark x1="74823" y1="70750" x2="70567" y2="71846"/>
                        <a14:foregroundMark x1="84220" y1="58867" x2="79255" y2="68921"/>
                        <a14:foregroundMark x1="79255" y1="68921" x2="73227" y2="74589"/>
                        <a14:foregroundMark x1="73227" y1="74589" x2="56738" y2="78793"/>
                        <a14:foregroundMark x1="56738" y1="78793" x2="56560" y2="78793"/>
                        <a14:foregroundMark x1="73227" y1="55759" x2="68794" y2="66362"/>
                        <a14:foregroundMark x1="68794" y1="66362" x2="59929" y2="73126"/>
                        <a14:foregroundMark x1="59929" y1="73126" x2="57801" y2="73492"/>
                        <a14:foregroundMark x1="81738" y1="47166" x2="61170" y2="55393"/>
                        <a14:foregroundMark x1="61170" y1="55393" x2="52660" y2="54479"/>
                        <a14:foregroundMark x1="75000" y1="37294" x2="38121" y2="49360"/>
                        <a14:foregroundMark x1="67730" y1="42962" x2="48050" y2="52834"/>
                        <a14:foregroundMark x1="48050" y1="52834" x2="34043" y2="55759"/>
                        <a14:foregroundMark x1="34043" y1="55759" x2="34043" y2="55759"/>
                        <a14:foregroundMark x1="67730" y1="46252" x2="22695" y2="48812"/>
                        <a14:foregroundMark x1="57447" y1="51554" x2="18085" y2="37294"/>
                        <a14:foregroundMark x1="18085" y1="37294" x2="14184" y2="31079"/>
                        <a14:foregroundMark x1="14184" y1="31079" x2="18085" y2="18099"/>
                        <a14:foregroundMark x1="19858" y1="23766" x2="28191" y2="16271"/>
                        <a14:foregroundMark x1="28191" y1="16271" x2="50709" y2="10420"/>
                        <a14:foregroundMark x1="50709" y1="10420" x2="50709" y2="10420"/>
                        <a14:foregroundMark x1="44504" y1="13528" x2="56915" y2="15539"/>
                        <a14:foregroundMark x1="56915" y1="15539" x2="71809" y2="25960"/>
                        <a14:foregroundMark x1="71809" y1="25960" x2="76418" y2="37112"/>
                        <a14:foregroundMark x1="76418" y1="37112" x2="76241" y2="48812"/>
                        <a14:foregroundMark x1="54787" y1="9324" x2="84574" y2="29433"/>
                        <a14:foregroundMark x1="84574" y1="29433" x2="90780" y2="34735"/>
                        <a14:foregroundMark x1="90780" y1="34735" x2="92199" y2="45887"/>
                        <a14:foregroundMark x1="92199" y1="45887" x2="89716" y2="52468"/>
                        <a14:foregroundMark x1="89716" y1="52468" x2="89007" y2="53199"/>
                        <a14:foregroundMark x1="87766" y1="41316" x2="89184" y2="48080"/>
                        <a14:foregroundMark x1="89184" y1="48080" x2="88830" y2="55941"/>
                        <a14:foregroundMark x1="88830" y1="55941" x2="79787" y2="72029"/>
                        <a14:foregroundMark x1="79787" y1="72029" x2="56738" y2="89214"/>
                        <a14:foregroundMark x1="56738" y1="89214" x2="42730" y2="87386"/>
                        <a14:foregroundMark x1="42730" y1="87386" x2="36702" y2="84644"/>
                        <a14:foregroundMark x1="34574" y1="93967" x2="42730" y2="97806"/>
                        <a14:foregroundMark x1="42730" y1="97806" x2="50000" y2="97989"/>
                        <a14:foregroundMark x1="50000" y1="97989" x2="66135" y2="96709"/>
                        <a14:foregroundMark x1="66135" y1="96709" x2="69681" y2="95064"/>
                        <a14:foregroundMark x1="18085" y1="53382" x2="20213" y2="32724"/>
                        <a14:foregroundMark x1="16135" y1="53748" x2="20035" y2="28885"/>
                        <a14:foregroundMark x1="42553" y1="53931" x2="51064" y2="35283"/>
                        <a14:foregroundMark x1="51064" y1="35283" x2="51064" y2="35101"/>
                        <a14:foregroundMark x1="46986" y1="52651" x2="42021" y2="32907"/>
                        <a14:foregroundMark x1="39184" y1="55759" x2="22163" y2="51371"/>
                        <a14:foregroundMark x1="22163" y1="51371" x2="21454" y2="50640"/>
                        <a14:foregroundMark x1="32979" y1="57221" x2="11170" y2="52285"/>
                        <a14:foregroundMark x1="16135" y1="47715" x2="14362" y2="31627"/>
                        <a14:foregroundMark x1="59929" y1="44973" x2="61702" y2="34004"/>
                        <a14:foregroundMark x1="42730" y1="46069" x2="46277" y2="36015"/>
                        <a14:foregroundMark x1="46277" y1="36015" x2="48050" y2="33821"/>
                        <a14:foregroundMark x1="55851" y1="42230" x2="62411" y2="36197"/>
                        <a14:foregroundMark x1="70745" y1="45338" x2="72518" y2="37477"/>
                        <a14:foregroundMark x1="72518" y1="37477" x2="74113" y2="36015"/>
                        <a14:foregroundMark x1="72340" y1="41682" x2="78014" y2="38026"/>
                        <a14:foregroundMark x1="73759" y1="45338" x2="77128" y2="39671"/>
                        <a14:foregroundMark x1="77660" y1="44241" x2="80142" y2="39671"/>
                        <a14:foregroundMark x1="83865" y1="43876" x2="84574" y2="37294"/>
                        <a14:foregroundMark x1="85638" y1="48812" x2="85638" y2="38940"/>
                        <a14:foregroundMark x1="84043" y1="55759" x2="82801" y2="47715"/>
                        <a14:foregroundMark x1="81383" y1="57038" x2="81028" y2="49360"/>
                        <a14:foregroundMark x1="76064" y1="56490" x2="75000" y2="46801"/>
                        <a14:foregroundMark x1="46099" y1="4753" x2="56915" y2="4936"/>
                        <a14:foregroundMark x1="56915" y1="4936" x2="58156" y2="6033"/>
                        <a14:foregroundMark x1="66312" y1="12797" x2="79787" y2="18830"/>
                        <a14:foregroundMark x1="79787" y1="18830" x2="91135" y2="35832"/>
                        <a14:foregroundMark x1="4433" y1="38391" x2="1596" y2="54113"/>
                        <a14:foregroundMark x1="1596" y1="54113" x2="1773" y2="55393"/>
                        <a14:foregroundMark x1="3901" y1="55393" x2="4787" y2="63254"/>
                        <a14:foregroundMark x1="4787" y1="63254" x2="7092" y2="68190"/>
                        <a14:foregroundMark x1="9929" y1="66545" x2="20035" y2="82267"/>
                        <a14:foregroundMark x1="20035" y1="82267" x2="34752" y2="89214"/>
                        <a14:foregroundMark x1="34752" y1="89214" x2="46277" y2="91590"/>
                        <a14:foregroundMark x1="56383" y1="91225" x2="63830" y2="89580"/>
                        <a14:foregroundMark x1="63830" y1="89580" x2="79965" y2="79707"/>
                        <a14:foregroundMark x1="79965" y1="79707" x2="89362" y2="66545"/>
                        <a14:foregroundMark x1="89362" y1="66545" x2="92376" y2="64534"/>
                        <a14:foregroundMark x1="93794" y1="59232" x2="95922" y2="45521"/>
                        <a14:foregroundMark x1="95922" y1="45521" x2="94504" y2="37477"/>
                        <a14:foregroundMark x1="96277" y1="53748" x2="90780" y2="74040"/>
                        <a14:foregroundMark x1="90780" y1="74040" x2="74113" y2="87569"/>
                        <a14:foregroundMark x1="74113" y1="87569" x2="57624" y2="94333"/>
                        <a14:foregroundMark x1="56915" y1="98537" x2="49113" y2="97441"/>
                        <a14:foregroundMark x1="35106" y1="95430" x2="27837" y2="91956"/>
                        <a14:foregroundMark x1="27837" y1="91956" x2="21099" y2="84461"/>
                        <a14:foregroundMark x1="24468" y1="91590" x2="13652" y2="81718"/>
                        <a14:foregroundMark x1="13652" y1="81718" x2="8688" y2="67824"/>
                        <a14:foregroundMark x1="8688" y1="67824" x2="7270" y2="35649"/>
                        <a14:foregroundMark x1="7270" y1="35649" x2="21986" y2="14260"/>
                        <a14:foregroundMark x1="21986" y1="14260" x2="30319" y2="8410"/>
                        <a14:foregroundMark x1="30319" y1="8410" x2="47872" y2="5667"/>
                        <a14:foregroundMark x1="47872" y1="5667" x2="64007" y2="12066"/>
                        <a14:foregroundMark x1="64007" y1="12066" x2="76596" y2="24497"/>
                        <a14:foregroundMark x1="76596" y1="24497" x2="78014" y2="31444"/>
                        <a14:foregroundMark x1="54965" y1="7130" x2="70567" y2="9689"/>
                        <a14:foregroundMark x1="70567" y1="9689" x2="77305" y2="15905"/>
                        <a14:foregroundMark x1="77305" y1="15905" x2="92021" y2="45704"/>
                        <a14:foregroundMark x1="92021" y1="45704" x2="92730" y2="52468"/>
                        <a14:foregroundMark x1="92376" y1="40219" x2="88652" y2="28885"/>
                        <a14:foregroundMark x1="88652" y1="28885" x2="74291" y2="10055"/>
                        <a14:foregroundMark x1="74291" y1="10055" x2="68794" y2="8044"/>
                        <a14:foregroundMark x1="63298" y1="85558" x2="39539" y2="79342"/>
                        <a14:foregroundMark x1="39539" y1="79342" x2="15248" y2="60512"/>
                        <a14:foregroundMark x1="15248" y1="60512" x2="12057" y2="55393"/>
                        <a14:foregroundMark x1="23936" y1="72943" x2="16312" y2="65996"/>
                        <a14:foregroundMark x1="16312" y1="65996" x2="13298" y2="59781"/>
                        <a14:foregroundMark x1="79433" y1="37112" x2="82801" y2="47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15" y="3319502"/>
            <a:ext cx="305606" cy="296395"/>
          </a:xfrm>
          <a:prstGeom prst="rect">
            <a:avLst/>
          </a:prstGeom>
        </p:spPr>
      </p:pic>
      <p:pic>
        <p:nvPicPr>
          <p:cNvPr id="1744" name="Рисунок 1743">
            <a:extLst>
              <a:ext uri="{FF2B5EF4-FFF2-40B4-BE49-F238E27FC236}">
                <a16:creationId xmlns:a16="http://schemas.microsoft.com/office/drawing/2014/main" id="{1E880FE2-23D3-4ACA-AABB-64C2E76A6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8" b="98537" l="1596" r="96277">
                        <a14:foregroundMark x1="16312" y1="41316" x2="16489" y2="42413"/>
                        <a14:foregroundMark x1="20745" y1="41133" x2="20745" y2="42413"/>
                        <a14:foregroundMark x1="25887" y1="40768" x2="26064" y2="42230"/>
                        <a14:foregroundMark x1="33333" y1="40768" x2="33333" y2="42413"/>
                        <a14:foregroundMark x1="39007" y1="41499" x2="39007" y2="43144"/>
                        <a14:foregroundMark x1="40603" y1="23035" x2="40780" y2="27422"/>
                        <a14:foregroundMark x1="47872" y1="15174" x2="53191" y2="30165"/>
                        <a14:foregroundMark x1="53191" y1="30165" x2="50709" y2="38391"/>
                        <a14:foregroundMark x1="50709" y1="38391" x2="36525" y2="26143"/>
                        <a14:foregroundMark x1="36525" y1="26143" x2="32447" y2="16453"/>
                        <a14:foregroundMark x1="32447" y1="16453" x2="37943" y2="9506"/>
                        <a14:foregroundMark x1="37943" y1="9506" x2="45390" y2="11517"/>
                        <a14:foregroundMark x1="45390" y1="11517" x2="46454" y2="21938"/>
                        <a14:foregroundMark x1="46454" y1="21938" x2="41312" y2="30896"/>
                        <a14:foregroundMark x1="41312" y1="30896" x2="34929" y2="33638"/>
                        <a14:foregroundMark x1="34929" y1="33638" x2="32092" y2="33821"/>
                        <a14:foregroundMark x1="27305" y1="25229" x2="42199" y2="13711"/>
                        <a14:foregroundMark x1="42199" y1="13711" x2="52305" y2="16819"/>
                        <a14:foregroundMark x1="52305" y1="16819" x2="56560" y2="31993"/>
                        <a14:foregroundMark x1="56560" y1="31993" x2="51596" y2="50091"/>
                        <a14:foregroundMark x1="51596" y1="50091" x2="42908" y2="58501"/>
                        <a14:foregroundMark x1="42908" y1="58501" x2="31028" y2="63985"/>
                        <a14:foregroundMark x1="31028" y1="63985" x2="24291" y2="63254"/>
                        <a14:foregroundMark x1="24291" y1="63254" x2="22163" y2="51554"/>
                        <a14:foregroundMark x1="22163" y1="51554" x2="25355" y2="31444"/>
                        <a14:foregroundMark x1="25355" y1="31444" x2="33865" y2="26508"/>
                        <a14:foregroundMark x1="33865" y1="26508" x2="49645" y2="31261"/>
                        <a14:foregroundMark x1="49645" y1="31261" x2="60993" y2="51737"/>
                        <a14:foregroundMark x1="60993" y1="51737" x2="59574" y2="77148"/>
                        <a14:foregroundMark x1="59574" y1="77148" x2="53369" y2="81353"/>
                        <a14:foregroundMark x1="53369" y1="81353" x2="40248" y2="68739"/>
                        <a14:foregroundMark x1="40248" y1="68739" x2="35816" y2="56124"/>
                        <a14:foregroundMark x1="35816" y1="56124" x2="36879" y2="54845"/>
                        <a14:foregroundMark x1="34043" y1="55576" x2="35638" y2="35101"/>
                        <a14:foregroundMark x1="35638" y1="35101" x2="42730" y2="30530"/>
                        <a14:foregroundMark x1="42730" y1="30530" x2="49468" y2="32907"/>
                        <a14:foregroundMark x1="49468" y1="32907" x2="53014" y2="45155"/>
                        <a14:foregroundMark x1="53014" y1="45155" x2="51064" y2="62340"/>
                        <a14:foregroundMark x1="51064" y1="62340" x2="43794" y2="70384"/>
                        <a14:foregroundMark x1="43794" y1="70384" x2="31383" y2="68190"/>
                        <a14:foregroundMark x1="31383" y1="68190" x2="20390" y2="59049"/>
                        <a14:foregroundMark x1="20390" y1="59049" x2="19326" y2="47349"/>
                        <a14:foregroundMark x1="19326" y1="47349" x2="25177" y2="41865"/>
                        <a14:foregroundMark x1="25177" y1="41865" x2="32624" y2="40585"/>
                        <a14:foregroundMark x1="32624" y1="40585" x2="40071" y2="43693"/>
                        <a14:foregroundMark x1="40071" y1="43693" x2="40248" y2="43876"/>
                        <a14:foregroundMark x1="32092" y1="51554" x2="36170" y2="40585"/>
                        <a14:foregroundMark x1="36170" y1="40585" x2="47340" y2="44790"/>
                        <a14:foregroundMark x1="47340" y1="44790" x2="48050" y2="59232"/>
                        <a14:foregroundMark x1="48050" y1="59232" x2="41667" y2="76965"/>
                        <a14:foregroundMark x1="41667" y1="76965" x2="32447" y2="81353"/>
                        <a14:foregroundMark x1="32447" y1="81353" x2="19326" y2="78062"/>
                        <a14:foregroundMark x1="19326" y1="78062" x2="10638" y2="70932"/>
                        <a14:foregroundMark x1="10638" y1="70932" x2="7447" y2="46435"/>
                        <a14:foregroundMark x1="7447" y1="46435" x2="13830" y2="29616"/>
                        <a14:foregroundMark x1="13830" y1="29616" x2="32979" y2="25960"/>
                        <a14:foregroundMark x1="32979" y1="25960" x2="53014" y2="32724"/>
                        <a14:foregroundMark x1="53014" y1="32724" x2="59220" y2="46435"/>
                        <a14:foregroundMark x1="59220" y1="46435" x2="53723" y2="63803"/>
                        <a14:foregroundMark x1="53723" y1="63803" x2="43972" y2="72212"/>
                        <a14:foregroundMark x1="43972" y1="72212" x2="34397" y2="73675"/>
                        <a14:foregroundMark x1="34397" y1="73675" x2="27482" y2="71115"/>
                        <a14:foregroundMark x1="27482" y1="71115" x2="26241" y2="62157"/>
                        <a14:foregroundMark x1="26241" y1="62157" x2="26773" y2="58684"/>
                        <a14:foregroundMark x1="42376" y1="26143" x2="22340" y2="58318"/>
                        <a14:foregroundMark x1="22340" y1="58318" x2="22872" y2="54296"/>
                        <a14:foregroundMark x1="44681" y1="27971" x2="70035" y2="63803"/>
                        <a14:foregroundMark x1="57801" y1="21755" x2="68440" y2="40951"/>
                        <a14:foregroundMark x1="68440" y1="40951" x2="75532" y2="60329"/>
                        <a14:foregroundMark x1="66135" y1="17002" x2="74291" y2="62523"/>
                        <a14:foregroundMark x1="79433" y1="33272" x2="80319" y2="66179"/>
                        <a14:foregroundMark x1="87411" y1="34369" x2="87766" y2="44973"/>
                        <a14:foregroundMark x1="87766" y1="44973" x2="81915" y2="64534"/>
                        <a14:foregroundMark x1="81915" y1="64534" x2="74823" y2="70750"/>
                        <a14:foregroundMark x1="74823" y1="70750" x2="70567" y2="71846"/>
                        <a14:foregroundMark x1="84220" y1="58867" x2="79255" y2="68921"/>
                        <a14:foregroundMark x1="79255" y1="68921" x2="73227" y2="74589"/>
                        <a14:foregroundMark x1="73227" y1="74589" x2="56738" y2="78793"/>
                        <a14:foregroundMark x1="56738" y1="78793" x2="56560" y2="78793"/>
                        <a14:foregroundMark x1="73227" y1="55759" x2="68794" y2="66362"/>
                        <a14:foregroundMark x1="68794" y1="66362" x2="59929" y2="73126"/>
                        <a14:foregroundMark x1="59929" y1="73126" x2="57801" y2="73492"/>
                        <a14:foregroundMark x1="81738" y1="47166" x2="61170" y2="55393"/>
                        <a14:foregroundMark x1="61170" y1="55393" x2="52660" y2="54479"/>
                        <a14:foregroundMark x1="75000" y1="37294" x2="38121" y2="49360"/>
                        <a14:foregroundMark x1="67730" y1="42962" x2="48050" y2="52834"/>
                        <a14:foregroundMark x1="48050" y1="52834" x2="34043" y2="55759"/>
                        <a14:foregroundMark x1="34043" y1="55759" x2="34043" y2="55759"/>
                        <a14:foregroundMark x1="67730" y1="46252" x2="22695" y2="48812"/>
                        <a14:foregroundMark x1="57447" y1="51554" x2="18085" y2="37294"/>
                        <a14:foregroundMark x1="18085" y1="37294" x2="14184" y2="31079"/>
                        <a14:foregroundMark x1="14184" y1="31079" x2="18085" y2="18099"/>
                        <a14:foregroundMark x1="19858" y1="23766" x2="28191" y2="16271"/>
                        <a14:foregroundMark x1="28191" y1="16271" x2="50709" y2="10420"/>
                        <a14:foregroundMark x1="50709" y1="10420" x2="50709" y2="10420"/>
                        <a14:foregroundMark x1="44504" y1="13528" x2="56915" y2="15539"/>
                        <a14:foregroundMark x1="56915" y1="15539" x2="71809" y2="25960"/>
                        <a14:foregroundMark x1="71809" y1="25960" x2="76418" y2="37112"/>
                        <a14:foregroundMark x1="76418" y1="37112" x2="76241" y2="48812"/>
                        <a14:foregroundMark x1="54787" y1="9324" x2="84574" y2="29433"/>
                        <a14:foregroundMark x1="84574" y1="29433" x2="90780" y2="34735"/>
                        <a14:foregroundMark x1="90780" y1="34735" x2="92199" y2="45887"/>
                        <a14:foregroundMark x1="92199" y1="45887" x2="89716" y2="52468"/>
                        <a14:foregroundMark x1="89716" y1="52468" x2="89007" y2="53199"/>
                        <a14:foregroundMark x1="87766" y1="41316" x2="89184" y2="48080"/>
                        <a14:foregroundMark x1="89184" y1="48080" x2="88830" y2="55941"/>
                        <a14:foregroundMark x1="88830" y1="55941" x2="79787" y2="72029"/>
                        <a14:foregroundMark x1="79787" y1="72029" x2="56738" y2="89214"/>
                        <a14:foregroundMark x1="56738" y1="89214" x2="42730" y2="87386"/>
                        <a14:foregroundMark x1="42730" y1="87386" x2="36702" y2="84644"/>
                        <a14:foregroundMark x1="34574" y1="93967" x2="42730" y2="97806"/>
                        <a14:foregroundMark x1="42730" y1="97806" x2="50000" y2="97989"/>
                        <a14:foregroundMark x1="50000" y1="97989" x2="66135" y2="96709"/>
                        <a14:foregroundMark x1="66135" y1="96709" x2="69681" y2="95064"/>
                        <a14:foregroundMark x1="18085" y1="53382" x2="20213" y2="32724"/>
                        <a14:foregroundMark x1="16135" y1="53748" x2="20035" y2="28885"/>
                        <a14:foregroundMark x1="42553" y1="53931" x2="51064" y2="35283"/>
                        <a14:foregroundMark x1="51064" y1="35283" x2="51064" y2="35101"/>
                        <a14:foregroundMark x1="46986" y1="52651" x2="42021" y2="32907"/>
                        <a14:foregroundMark x1="39184" y1="55759" x2="22163" y2="51371"/>
                        <a14:foregroundMark x1="22163" y1="51371" x2="21454" y2="50640"/>
                        <a14:foregroundMark x1="32979" y1="57221" x2="11170" y2="52285"/>
                        <a14:foregroundMark x1="16135" y1="47715" x2="14362" y2="31627"/>
                        <a14:foregroundMark x1="59929" y1="44973" x2="61702" y2="34004"/>
                        <a14:foregroundMark x1="42730" y1="46069" x2="46277" y2="36015"/>
                        <a14:foregroundMark x1="46277" y1="36015" x2="48050" y2="33821"/>
                        <a14:foregroundMark x1="55851" y1="42230" x2="62411" y2="36197"/>
                        <a14:foregroundMark x1="70745" y1="45338" x2="72518" y2="37477"/>
                        <a14:foregroundMark x1="72518" y1="37477" x2="74113" y2="36015"/>
                        <a14:foregroundMark x1="72340" y1="41682" x2="78014" y2="38026"/>
                        <a14:foregroundMark x1="73759" y1="45338" x2="77128" y2="39671"/>
                        <a14:foregroundMark x1="77660" y1="44241" x2="80142" y2="39671"/>
                        <a14:foregroundMark x1="83865" y1="43876" x2="84574" y2="37294"/>
                        <a14:foregroundMark x1="85638" y1="48812" x2="85638" y2="38940"/>
                        <a14:foregroundMark x1="84043" y1="55759" x2="82801" y2="47715"/>
                        <a14:foregroundMark x1="81383" y1="57038" x2="81028" y2="49360"/>
                        <a14:foregroundMark x1="76064" y1="56490" x2="75000" y2="46801"/>
                        <a14:foregroundMark x1="46099" y1="4753" x2="56915" y2="4936"/>
                        <a14:foregroundMark x1="56915" y1="4936" x2="58156" y2="6033"/>
                        <a14:foregroundMark x1="66312" y1="12797" x2="79787" y2="18830"/>
                        <a14:foregroundMark x1="79787" y1="18830" x2="91135" y2="35832"/>
                        <a14:foregroundMark x1="4433" y1="38391" x2="1596" y2="54113"/>
                        <a14:foregroundMark x1="1596" y1="54113" x2="1773" y2="55393"/>
                        <a14:foregroundMark x1="3901" y1="55393" x2="4787" y2="63254"/>
                        <a14:foregroundMark x1="4787" y1="63254" x2="7092" y2="68190"/>
                        <a14:foregroundMark x1="9929" y1="66545" x2="20035" y2="82267"/>
                        <a14:foregroundMark x1="20035" y1="82267" x2="34752" y2="89214"/>
                        <a14:foregroundMark x1="34752" y1="89214" x2="46277" y2="91590"/>
                        <a14:foregroundMark x1="56383" y1="91225" x2="63830" y2="89580"/>
                        <a14:foregroundMark x1="63830" y1="89580" x2="79965" y2="79707"/>
                        <a14:foregroundMark x1="79965" y1="79707" x2="89362" y2="66545"/>
                        <a14:foregroundMark x1="89362" y1="66545" x2="92376" y2="64534"/>
                        <a14:foregroundMark x1="93794" y1="59232" x2="95922" y2="45521"/>
                        <a14:foregroundMark x1="95922" y1="45521" x2="94504" y2="37477"/>
                        <a14:foregroundMark x1="96277" y1="53748" x2="90780" y2="74040"/>
                        <a14:foregroundMark x1="90780" y1="74040" x2="74113" y2="87569"/>
                        <a14:foregroundMark x1="74113" y1="87569" x2="57624" y2="94333"/>
                        <a14:foregroundMark x1="56915" y1="98537" x2="49113" y2="97441"/>
                        <a14:foregroundMark x1="35106" y1="95430" x2="27837" y2="91956"/>
                        <a14:foregroundMark x1="27837" y1="91956" x2="21099" y2="84461"/>
                        <a14:foregroundMark x1="24468" y1="91590" x2="13652" y2="81718"/>
                        <a14:foregroundMark x1="13652" y1="81718" x2="8688" y2="67824"/>
                        <a14:foregroundMark x1="8688" y1="67824" x2="7270" y2="35649"/>
                        <a14:foregroundMark x1="7270" y1="35649" x2="21986" y2="14260"/>
                        <a14:foregroundMark x1="21986" y1="14260" x2="30319" y2="8410"/>
                        <a14:foregroundMark x1="30319" y1="8410" x2="47872" y2="5667"/>
                        <a14:foregroundMark x1="47872" y1="5667" x2="64007" y2="12066"/>
                        <a14:foregroundMark x1="64007" y1="12066" x2="76596" y2="24497"/>
                        <a14:foregroundMark x1="76596" y1="24497" x2="78014" y2="31444"/>
                        <a14:foregroundMark x1="54965" y1="7130" x2="70567" y2="9689"/>
                        <a14:foregroundMark x1="70567" y1="9689" x2="77305" y2="15905"/>
                        <a14:foregroundMark x1="77305" y1="15905" x2="92021" y2="45704"/>
                        <a14:foregroundMark x1="92021" y1="45704" x2="92730" y2="52468"/>
                        <a14:foregroundMark x1="92376" y1="40219" x2="88652" y2="28885"/>
                        <a14:foregroundMark x1="88652" y1="28885" x2="74291" y2="10055"/>
                        <a14:foregroundMark x1="74291" y1="10055" x2="68794" y2="8044"/>
                        <a14:foregroundMark x1="63298" y1="85558" x2="39539" y2="79342"/>
                        <a14:foregroundMark x1="39539" y1="79342" x2="15248" y2="60512"/>
                        <a14:foregroundMark x1="15248" y1="60512" x2="12057" y2="55393"/>
                        <a14:foregroundMark x1="23936" y1="72943" x2="16312" y2="65996"/>
                        <a14:foregroundMark x1="16312" y1="65996" x2="13298" y2="59781"/>
                        <a14:foregroundMark x1="79433" y1="37112" x2="82801" y2="47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15" y="4047094"/>
            <a:ext cx="305606" cy="296395"/>
          </a:xfrm>
          <a:prstGeom prst="rect">
            <a:avLst/>
          </a:prstGeom>
        </p:spPr>
      </p:pic>
      <p:pic>
        <p:nvPicPr>
          <p:cNvPr id="1745" name="Рисунок 1744">
            <a:extLst>
              <a:ext uri="{FF2B5EF4-FFF2-40B4-BE49-F238E27FC236}">
                <a16:creationId xmlns:a16="http://schemas.microsoft.com/office/drawing/2014/main" id="{F7447B85-E64E-486A-B2BE-AE91244E4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8" b="98537" l="1596" r="96277">
                        <a14:foregroundMark x1="16312" y1="41316" x2="16489" y2="42413"/>
                        <a14:foregroundMark x1="20745" y1="41133" x2="20745" y2="42413"/>
                        <a14:foregroundMark x1="25887" y1="40768" x2="26064" y2="42230"/>
                        <a14:foregroundMark x1="33333" y1="40768" x2="33333" y2="42413"/>
                        <a14:foregroundMark x1="39007" y1="41499" x2="39007" y2="43144"/>
                        <a14:foregroundMark x1="40603" y1="23035" x2="40780" y2="27422"/>
                        <a14:foregroundMark x1="47872" y1="15174" x2="53191" y2="30165"/>
                        <a14:foregroundMark x1="53191" y1="30165" x2="50709" y2="38391"/>
                        <a14:foregroundMark x1="50709" y1="38391" x2="36525" y2="26143"/>
                        <a14:foregroundMark x1="36525" y1="26143" x2="32447" y2="16453"/>
                        <a14:foregroundMark x1="32447" y1="16453" x2="37943" y2="9506"/>
                        <a14:foregroundMark x1="37943" y1="9506" x2="45390" y2="11517"/>
                        <a14:foregroundMark x1="45390" y1="11517" x2="46454" y2="21938"/>
                        <a14:foregroundMark x1="46454" y1="21938" x2="41312" y2="30896"/>
                        <a14:foregroundMark x1="41312" y1="30896" x2="34929" y2="33638"/>
                        <a14:foregroundMark x1="34929" y1="33638" x2="32092" y2="33821"/>
                        <a14:foregroundMark x1="27305" y1="25229" x2="42199" y2="13711"/>
                        <a14:foregroundMark x1="42199" y1="13711" x2="52305" y2="16819"/>
                        <a14:foregroundMark x1="52305" y1="16819" x2="56560" y2="31993"/>
                        <a14:foregroundMark x1="56560" y1="31993" x2="51596" y2="50091"/>
                        <a14:foregroundMark x1="51596" y1="50091" x2="42908" y2="58501"/>
                        <a14:foregroundMark x1="42908" y1="58501" x2="31028" y2="63985"/>
                        <a14:foregroundMark x1="31028" y1="63985" x2="24291" y2="63254"/>
                        <a14:foregroundMark x1="24291" y1="63254" x2="22163" y2="51554"/>
                        <a14:foregroundMark x1="22163" y1="51554" x2="25355" y2="31444"/>
                        <a14:foregroundMark x1="25355" y1="31444" x2="33865" y2="26508"/>
                        <a14:foregroundMark x1="33865" y1="26508" x2="49645" y2="31261"/>
                        <a14:foregroundMark x1="49645" y1="31261" x2="60993" y2="51737"/>
                        <a14:foregroundMark x1="60993" y1="51737" x2="59574" y2="77148"/>
                        <a14:foregroundMark x1="59574" y1="77148" x2="53369" y2="81353"/>
                        <a14:foregroundMark x1="53369" y1="81353" x2="40248" y2="68739"/>
                        <a14:foregroundMark x1="40248" y1="68739" x2="35816" y2="56124"/>
                        <a14:foregroundMark x1="35816" y1="56124" x2="36879" y2="54845"/>
                        <a14:foregroundMark x1="34043" y1="55576" x2="35638" y2="35101"/>
                        <a14:foregroundMark x1="35638" y1="35101" x2="42730" y2="30530"/>
                        <a14:foregroundMark x1="42730" y1="30530" x2="49468" y2="32907"/>
                        <a14:foregroundMark x1="49468" y1="32907" x2="53014" y2="45155"/>
                        <a14:foregroundMark x1="53014" y1="45155" x2="51064" y2="62340"/>
                        <a14:foregroundMark x1="51064" y1="62340" x2="43794" y2="70384"/>
                        <a14:foregroundMark x1="43794" y1="70384" x2="31383" y2="68190"/>
                        <a14:foregroundMark x1="31383" y1="68190" x2="20390" y2="59049"/>
                        <a14:foregroundMark x1="20390" y1="59049" x2="19326" y2="47349"/>
                        <a14:foregroundMark x1="19326" y1="47349" x2="25177" y2="41865"/>
                        <a14:foregroundMark x1="25177" y1="41865" x2="32624" y2="40585"/>
                        <a14:foregroundMark x1="32624" y1="40585" x2="40071" y2="43693"/>
                        <a14:foregroundMark x1="40071" y1="43693" x2="40248" y2="43876"/>
                        <a14:foregroundMark x1="32092" y1="51554" x2="36170" y2="40585"/>
                        <a14:foregroundMark x1="36170" y1="40585" x2="47340" y2="44790"/>
                        <a14:foregroundMark x1="47340" y1="44790" x2="48050" y2="59232"/>
                        <a14:foregroundMark x1="48050" y1="59232" x2="41667" y2="76965"/>
                        <a14:foregroundMark x1="41667" y1="76965" x2="32447" y2="81353"/>
                        <a14:foregroundMark x1="32447" y1="81353" x2="19326" y2="78062"/>
                        <a14:foregroundMark x1="19326" y1="78062" x2="10638" y2="70932"/>
                        <a14:foregroundMark x1="10638" y1="70932" x2="7447" y2="46435"/>
                        <a14:foregroundMark x1="7447" y1="46435" x2="13830" y2="29616"/>
                        <a14:foregroundMark x1="13830" y1="29616" x2="32979" y2="25960"/>
                        <a14:foregroundMark x1="32979" y1="25960" x2="53014" y2="32724"/>
                        <a14:foregroundMark x1="53014" y1="32724" x2="59220" y2="46435"/>
                        <a14:foregroundMark x1="59220" y1="46435" x2="53723" y2="63803"/>
                        <a14:foregroundMark x1="53723" y1="63803" x2="43972" y2="72212"/>
                        <a14:foregroundMark x1="43972" y1="72212" x2="34397" y2="73675"/>
                        <a14:foregroundMark x1="34397" y1="73675" x2="27482" y2="71115"/>
                        <a14:foregroundMark x1="27482" y1="71115" x2="26241" y2="62157"/>
                        <a14:foregroundMark x1="26241" y1="62157" x2="26773" y2="58684"/>
                        <a14:foregroundMark x1="42376" y1="26143" x2="22340" y2="58318"/>
                        <a14:foregroundMark x1="22340" y1="58318" x2="22872" y2="54296"/>
                        <a14:foregroundMark x1="44681" y1="27971" x2="70035" y2="63803"/>
                        <a14:foregroundMark x1="57801" y1="21755" x2="68440" y2="40951"/>
                        <a14:foregroundMark x1="68440" y1="40951" x2="75532" y2="60329"/>
                        <a14:foregroundMark x1="66135" y1="17002" x2="74291" y2="62523"/>
                        <a14:foregroundMark x1="79433" y1="33272" x2="80319" y2="66179"/>
                        <a14:foregroundMark x1="87411" y1="34369" x2="87766" y2="44973"/>
                        <a14:foregroundMark x1="87766" y1="44973" x2="81915" y2="64534"/>
                        <a14:foregroundMark x1="81915" y1="64534" x2="74823" y2="70750"/>
                        <a14:foregroundMark x1="74823" y1="70750" x2="70567" y2="71846"/>
                        <a14:foregroundMark x1="84220" y1="58867" x2="79255" y2="68921"/>
                        <a14:foregroundMark x1="79255" y1="68921" x2="73227" y2="74589"/>
                        <a14:foregroundMark x1="73227" y1="74589" x2="56738" y2="78793"/>
                        <a14:foregroundMark x1="56738" y1="78793" x2="56560" y2="78793"/>
                        <a14:foregroundMark x1="73227" y1="55759" x2="68794" y2="66362"/>
                        <a14:foregroundMark x1="68794" y1="66362" x2="59929" y2="73126"/>
                        <a14:foregroundMark x1="59929" y1="73126" x2="57801" y2="73492"/>
                        <a14:foregroundMark x1="81738" y1="47166" x2="61170" y2="55393"/>
                        <a14:foregroundMark x1="61170" y1="55393" x2="52660" y2="54479"/>
                        <a14:foregroundMark x1="75000" y1="37294" x2="38121" y2="49360"/>
                        <a14:foregroundMark x1="67730" y1="42962" x2="48050" y2="52834"/>
                        <a14:foregroundMark x1="48050" y1="52834" x2="34043" y2="55759"/>
                        <a14:foregroundMark x1="34043" y1="55759" x2="34043" y2="55759"/>
                        <a14:foregroundMark x1="67730" y1="46252" x2="22695" y2="48812"/>
                        <a14:foregroundMark x1="57447" y1="51554" x2="18085" y2="37294"/>
                        <a14:foregroundMark x1="18085" y1="37294" x2="14184" y2="31079"/>
                        <a14:foregroundMark x1="14184" y1="31079" x2="18085" y2="18099"/>
                        <a14:foregroundMark x1="19858" y1="23766" x2="28191" y2="16271"/>
                        <a14:foregroundMark x1="28191" y1="16271" x2="50709" y2="10420"/>
                        <a14:foregroundMark x1="50709" y1="10420" x2="50709" y2="10420"/>
                        <a14:foregroundMark x1="44504" y1="13528" x2="56915" y2="15539"/>
                        <a14:foregroundMark x1="56915" y1="15539" x2="71809" y2="25960"/>
                        <a14:foregroundMark x1="71809" y1="25960" x2="76418" y2="37112"/>
                        <a14:foregroundMark x1="76418" y1="37112" x2="76241" y2="48812"/>
                        <a14:foregroundMark x1="54787" y1="9324" x2="84574" y2="29433"/>
                        <a14:foregroundMark x1="84574" y1="29433" x2="90780" y2="34735"/>
                        <a14:foregroundMark x1="90780" y1="34735" x2="92199" y2="45887"/>
                        <a14:foregroundMark x1="92199" y1="45887" x2="89716" y2="52468"/>
                        <a14:foregroundMark x1="89716" y1="52468" x2="89007" y2="53199"/>
                        <a14:foregroundMark x1="87766" y1="41316" x2="89184" y2="48080"/>
                        <a14:foregroundMark x1="89184" y1="48080" x2="88830" y2="55941"/>
                        <a14:foregroundMark x1="88830" y1="55941" x2="79787" y2="72029"/>
                        <a14:foregroundMark x1="79787" y1="72029" x2="56738" y2="89214"/>
                        <a14:foregroundMark x1="56738" y1="89214" x2="42730" y2="87386"/>
                        <a14:foregroundMark x1="42730" y1="87386" x2="36702" y2="84644"/>
                        <a14:foregroundMark x1="34574" y1="93967" x2="42730" y2="97806"/>
                        <a14:foregroundMark x1="42730" y1="97806" x2="50000" y2="97989"/>
                        <a14:foregroundMark x1="50000" y1="97989" x2="66135" y2="96709"/>
                        <a14:foregroundMark x1="66135" y1="96709" x2="69681" y2="95064"/>
                        <a14:foregroundMark x1="18085" y1="53382" x2="20213" y2="32724"/>
                        <a14:foregroundMark x1="16135" y1="53748" x2="20035" y2="28885"/>
                        <a14:foregroundMark x1="42553" y1="53931" x2="51064" y2="35283"/>
                        <a14:foregroundMark x1="51064" y1="35283" x2="51064" y2="35101"/>
                        <a14:foregroundMark x1="46986" y1="52651" x2="42021" y2="32907"/>
                        <a14:foregroundMark x1="39184" y1="55759" x2="22163" y2="51371"/>
                        <a14:foregroundMark x1="22163" y1="51371" x2="21454" y2="50640"/>
                        <a14:foregroundMark x1="32979" y1="57221" x2="11170" y2="52285"/>
                        <a14:foregroundMark x1="16135" y1="47715" x2="14362" y2="31627"/>
                        <a14:foregroundMark x1="59929" y1="44973" x2="61702" y2="34004"/>
                        <a14:foregroundMark x1="42730" y1="46069" x2="46277" y2="36015"/>
                        <a14:foregroundMark x1="46277" y1="36015" x2="48050" y2="33821"/>
                        <a14:foregroundMark x1="55851" y1="42230" x2="62411" y2="36197"/>
                        <a14:foregroundMark x1="70745" y1="45338" x2="72518" y2="37477"/>
                        <a14:foregroundMark x1="72518" y1="37477" x2="74113" y2="36015"/>
                        <a14:foregroundMark x1="72340" y1="41682" x2="78014" y2="38026"/>
                        <a14:foregroundMark x1="73759" y1="45338" x2="77128" y2="39671"/>
                        <a14:foregroundMark x1="77660" y1="44241" x2="80142" y2="39671"/>
                        <a14:foregroundMark x1="83865" y1="43876" x2="84574" y2="37294"/>
                        <a14:foregroundMark x1="85638" y1="48812" x2="85638" y2="38940"/>
                        <a14:foregroundMark x1="84043" y1="55759" x2="82801" y2="47715"/>
                        <a14:foregroundMark x1="81383" y1="57038" x2="81028" y2="49360"/>
                        <a14:foregroundMark x1="76064" y1="56490" x2="75000" y2="46801"/>
                        <a14:foregroundMark x1="46099" y1="4753" x2="56915" y2="4936"/>
                        <a14:foregroundMark x1="56915" y1="4936" x2="58156" y2="6033"/>
                        <a14:foregroundMark x1="66312" y1="12797" x2="79787" y2="18830"/>
                        <a14:foregroundMark x1="79787" y1="18830" x2="91135" y2="35832"/>
                        <a14:foregroundMark x1="4433" y1="38391" x2="1596" y2="54113"/>
                        <a14:foregroundMark x1="1596" y1="54113" x2="1773" y2="55393"/>
                        <a14:foregroundMark x1="3901" y1="55393" x2="4787" y2="63254"/>
                        <a14:foregroundMark x1="4787" y1="63254" x2="7092" y2="68190"/>
                        <a14:foregroundMark x1="9929" y1="66545" x2="20035" y2="82267"/>
                        <a14:foregroundMark x1="20035" y1="82267" x2="34752" y2="89214"/>
                        <a14:foregroundMark x1="34752" y1="89214" x2="46277" y2="91590"/>
                        <a14:foregroundMark x1="56383" y1="91225" x2="63830" y2="89580"/>
                        <a14:foregroundMark x1="63830" y1="89580" x2="79965" y2="79707"/>
                        <a14:foregroundMark x1="79965" y1="79707" x2="89362" y2="66545"/>
                        <a14:foregroundMark x1="89362" y1="66545" x2="92376" y2="64534"/>
                        <a14:foregroundMark x1="93794" y1="59232" x2="95922" y2="45521"/>
                        <a14:foregroundMark x1="95922" y1="45521" x2="94504" y2="37477"/>
                        <a14:foregroundMark x1="96277" y1="53748" x2="90780" y2="74040"/>
                        <a14:foregroundMark x1="90780" y1="74040" x2="74113" y2="87569"/>
                        <a14:foregroundMark x1="74113" y1="87569" x2="57624" y2="94333"/>
                        <a14:foregroundMark x1="56915" y1="98537" x2="49113" y2="97441"/>
                        <a14:foregroundMark x1="35106" y1="95430" x2="27837" y2="91956"/>
                        <a14:foregroundMark x1="27837" y1="91956" x2="21099" y2="84461"/>
                        <a14:foregroundMark x1="24468" y1="91590" x2="13652" y2="81718"/>
                        <a14:foregroundMark x1="13652" y1="81718" x2="8688" y2="67824"/>
                        <a14:foregroundMark x1="8688" y1="67824" x2="7270" y2="35649"/>
                        <a14:foregroundMark x1="7270" y1="35649" x2="21986" y2="14260"/>
                        <a14:foregroundMark x1="21986" y1="14260" x2="30319" y2="8410"/>
                        <a14:foregroundMark x1="30319" y1="8410" x2="47872" y2="5667"/>
                        <a14:foregroundMark x1="47872" y1="5667" x2="64007" y2="12066"/>
                        <a14:foregroundMark x1="64007" y1="12066" x2="76596" y2="24497"/>
                        <a14:foregroundMark x1="76596" y1="24497" x2="78014" y2="31444"/>
                        <a14:foregroundMark x1="54965" y1="7130" x2="70567" y2="9689"/>
                        <a14:foregroundMark x1="70567" y1="9689" x2="77305" y2="15905"/>
                        <a14:foregroundMark x1="77305" y1="15905" x2="92021" y2="45704"/>
                        <a14:foregroundMark x1="92021" y1="45704" x2="92730" y2="52468"/>
                        <a14:foregroundMark x1="92376" y1="40219" x2="88652" y2="28885"/>
                        <a14:foregroundMark x1="88652" y1="28885" x2="74291" y2="10055"/>
                        <a14:foregroundMark x1="74291" y1="10055" x2="68794" y2="8044"/>
                        <a14:foregroundMark x1="63298" y1="85558" x2="39539" y2="79342"/>
                        <a14:foregroundMark x1="39539" y1="79342" x2="15248" y2="60512"/>
                        <a14:foregroundMark x1="15248" y1="60512" x2="12057" y2="55393"/>
                        <a14:foregroundMark x1="23936" y1="72943" x2="16312" y2="65996"/>
                        <a14:foregroundMark x1="16312" y1="65996" x2="13298" y2="59781"/>
                        <a14:foregroundMark x1="79433" y1="37112" x2="82801" y2="47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15" y="4842049"/>
            <a:ext cx="305606" cy="2963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47FA84-994E-4304-935E-78388C37FA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0" t="35073" r="64619" b="37569"/>
          <a:stretch/>
        </p:blipFill>
        <p:spPr>
          <a:xfrm>
            <a:off x="382472" y="5609895"/>
            <a:ext cx="297691" cy="2912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398F62-9D0F-4BFE-850D-41CC1D666F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83" b="25829"/>
          <a:stretch/>
        </p:blipFill>
        <p:spPr>
          <a:xfrm>
            <a:off x="378515" y="6216391"/>
            <a:ext cx="311822" cy="228633"/>
          </a:xfrm>
          <a:prstGeom prst="rect">
            <a:avLst/>
          </a:prstGeom>
        </p:spPr>
      </p:pic>
      <p:sp>
        <p:nvSpPr>
          <p:cNvPr id="1746" name="TextBox 1745">
            <a:extLst>
              <a:ext uri="{FF2B5EF4-FFF2-40B4-BE49-F238E27FC236}">
                <a16:creationId xmlns:a16="http://schemas.microsoft.com/office/drawing/2014/main" id="{C36AF0F2-3CB4-48D2-98C3-DA5906C6496A}"/>
              </a:ext>
            </a:extLst>
          </p:cNvPr>
          <p:cNvSpPr txBox="1"/>
          <p:nvPr/>
        </p:nvSpPr>
        <p:spPr>
          <a:xfrm>
            <a:off x="9653006" y="2320004"/>
            <a:ext cx="118465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47" name="TextBox 1746">
            <a:extLst>
              <a:ext uri="{FF2B5EF4-FFF2-40B4-BE49-F238E27FC236}">
                <a16:creationId xmlns:a16="http://schemas.microsoft.com/office/drawing/2014/main" id="{7564E421-BA12-4589-9DC1-6468403465C9}"/>
              </a:ext>
            </a:extLst>
          </p:cNvPr>
          <p:cNvSpPr txBox="1"/>
          <p:nvPr/>
        </p:nvSpPr>
        <p:spPr>
          <a:xfrm>
            <a:off x="9586444" y="1772604"/>
            <a:ext cx="1317776" cy="35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000" b="1" dirty="0"/>
              <a:t>Выделяемые средства, млн руб.</a:t>
            </a:r>
          </a:p>
        </p:txBody>
      </p:sp>
      <p:sp>
        <p:nvSpPr>
          <p:cNvPr id="1748" name="TextBox 1747">
            <a:extLst>
              <a:ext uri="{FF2B5EF4-FFF2-40B4-BE49-F238E27FC236}">
                <a16:creationId xmlns:a16="http://schemas.microsoft.com/office/drawing/2014/main" id="{EDFCCFE2-43D9-441D-82DD-BC8BE712593E}"/>
              </a:ext>
            </a:extLst>
          </p:cNvPr>
          <p:cNvSpPr txBox="1"/>
          <p:nvPr/>
        </p:nvSpPr>
        <p:spPr>
          <a:xfrm>
            <a:off x="10837658" y="1772604"/>
            <a:ext cx="1184652" cy="35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000" b="1" dirty="0"/>
              <a:t>Срок проведения, мес.</a:t>
            </a:r>
          </a:p>
        </p:txBody>
      </p:sp>
      <p:sp>
        <p:nvSpPr>
          <p:cNvPr id="1749" name="TextBox 1748">
            <a:extLst>
              <a:ext uri="{FF2B5EF4-FFF2-40B4-BE49-F238E27FC236}">
                <a16:creationId xmlns:a16="http://schemas.microsoft.com/office/drawing/2014/main" id="{46AA0733-59AD-41D8-996D-CE267970B7F9}"/>
              </a:ext>
            </a:extLst>
          </p:cNvPr>
          <p:cNvSpPr txBox="1"/>
          <p:nvPr/>
        </p:nvSpPr>
        <p:spPr>
          <a:xfrm>
            <a:off x="5396083" y="1772604"/>
            <a:ext cx="4275136" cy="222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000" b="1" dirty="0"/>
              <a:t>Условия</a:t>
            </a:r>
          </a:p>
        </p:txBody>
      </p:sp>
      <p:sp>
        <p:nvSpPr>
          <p:cNvPr id="1750" name="TextBox 1749">
            <a:extLst>
              <a:ext uri="{FF2B5EF4-FFF2-40B4-BE49-F238E27FC236}">
                <a16:creationId xmlns:a16="http://schemas.microsoft.com/office/drawing/2014/main" id="{0558E554-C193-466E-A928-C42B0B13A07D}"/>
              </a:ext>
            </a:extLst>
          </p:cNvPr>
          <p:cNvSpPr txBox="1"/>
          <p:nvPr/>
        </p:nvSpPr>
        <p:spPr>
          <a:xfrm>
            <a:off x="2704260" y="1772604"/>
            <a:ext cx="2666046" cy="222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000" b="1" dirty="0"/>
              <a:t>Название программы</a:t>
            </a:r>
          </a:p>
        </p:txBody>
      </p:sp>
      <p:sp>
        <p:nvSpPr>
          <p:cNvPr id="1751" name="TextBox 1750">
            <a:extLst>
              <a:ext uri="{FF2B5EF4-FFF2-40B4-BE49-F238E27FC236}">
                <a16:creationId xmlns:a16="http://schemas.microsoft.com/office/drawing/2014/main" id="{3C1CE434-5239-4167-B36F-F5970124B282}"/>
              </a:ext>
            </a:extLst>
          </p:cNvPr>
          <p:cNvSpPr txBox="1"/>
          <p:nvPr/>
        </p:nvSpPr>
        <p:spPr>
          <a:xfrm>
            <a:off x="247652" y="1772604"/>
            <a:ext cx="2456608" cy="222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000" b="1" dirty="0"/>
              <a:t>Наименование организации</a:t>
            </a:r>
          </a:p>
        </p:txBody>
      </p:sp>
      <p:sp>
        <p:nvSpPr>
          <p:cNvPr id="1752" name="TextBox 1751">
            <a:extLst>
              <a:ext uri="{FF2B5EF4-FFF2-40B4-BE49-F238E27FC236}">
                <a16:creationId xmlns:a16="http://schemas.microsoft.com/office/drawing/2014/main" id="{86DE7896-1843-458A-AB13-419DB3F3A91E}"/>
              </a:ext>
            </a:extLst>
          </p:cNvPr>
          <p:cNvSpPr txBox="1"/>
          <p:nvPr/>
        </p:nvSpPr>
        <p:spPr>
          <a:xfrm>
            <a:off x="9653006" y="2807618"/>
            <a:ext cx="118465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000" b="1" dirty="0">
                <a:solidFill>
                  <a:srgbClr val="00B050"/>
                </a:solidFill>
              </a:rPr>
              <a:t>до</a:t>
            </a:r>
            <a:r>
              <a:rPr lang="ru-RU" sz="1400" b="1" dirty="0">
                <a:solidFill>
                  <a:srgbClr val="00B050"/>
                </a:solidFill>
              </a:rPr>
              <a:t> </a:t>
            </a:r>
            <a:r>
              <a:rPr lang="en-US" sz="1400" b="1" dirty="0">
                <a:solidFill>
                  <a:srgbClr val="00B050"/>
                </a:solidFill>
              </a:rPr>
              <a:t>2</a:t>
            </a:r>
            <a:endParaRPr lang="ru-RU" sz="1400" b="1" dirty="0">
              <a:solidFill>
                <a:srgbClr val="00B050"/>
              </a:solidFill>
            </a:endParaRPr>
          </a:p>
        </p:txBody>
      </p:sp>
      <p:sp>
        <p:nvSpPr>
          <p:cNvPr id="1753" name="TextBox 1752">
            <a:extLst>
              <a:ext uri="{FF2B5EF4-FFF2-40B4-BE49-F238E27FC236}">
                <a16:creationId xmlns:a16="http://schemas.microsoft.com/office/drawing/2014/main" id="{34433674-18E3-4F19-91C1-1DE14278B99F}"/>
              </a:ext>
            </a:extLst>
          </p:cNvPr>
          <p:cNvSpPr txBox="1"/>
          <p:nvPr/>
        </p:nvSpPr>
        <p:spPr>
          <a:xfrm>
            <a:off x="9653006" y="3349750"/>
            <a:ext cx="118465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54" name="TextBox 1753">
            <a:extLst>
              <a:ext uri="{FF2B5EF4-FFF2-40B4-BE49-F238E27FC236}">
                <a16:creationId xmlns:a16="http://schemas.microsoft.com/office/drawing/2014/main" id="{304E1897-6570-4743-9C57-6C3AA406E7AA}"/>
              </a:ext>
            </a:extLst>
          </p:cNvPr>
          <p:cNvSpPr txBox="1"/>
          <p:nvPr/>
        </p:nvSpPr>
        <p:spPr>
          <a:xfrm>
            <a:off x="9653006" y="4074192"/>
            <a:ext cx="118465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000" b="1" dirty="0">
                <a:solidFill>
                  <a:srgbClr val="00B050"/>
                </a:solidFill>
              </a:rPr>
              <a:t>до</a:t>
            </a:r>
            <a:r>
              <a:rPr lang="ru-RU" sz="1400" b="1" dirty="0">
                <a:solidFill>
                  <a:srgbClr val="00B050"/>
                </a:solidFill>
              </a:rPr>
              <a:t> 4</a:t>
            </a:r>
          </a:p>
        </p:txBody>
      </p:sp>
      <p:sp>
        <p:nvSpPr>
          <p:cNvPr id="1755" name="TextBox 1754">
            <a:extLst>
              <a:ext uri="{FF2B5EF4-FFF2-40B4-BE49-F238E27FC236}">
                <a16:creationId xmlns:a16="http://schemas.microsoft.com/office/drawing/2014/main" id="{64D75558-8A3C-4CAB-9361-92BD75436054}"/>
              </a:ext>
            </a:extLst>
          </p:cNvPr>
          <p:cNvSpPr txBox="1"/>
          <p:nvPr/>
        </p:nvSpPr>
        <p:spPr>
          <a:xfrm>
            <a:off x="9653006" y="4882987"/>
            <a:ext cx="1184652" cy="242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000" b="1" dirty="0">
                <a:solidFill>
                  <a:srgbClr val="00B050"/>
                </a:solidFill>
              </a:rPr>
              <a:t>от </a:t>
            </a:r>
            <a:r>
              <a:rPr lang="ru-RU" sz="1400" b="1" dirty="0">
                <a:solidFill>
                  <a:srgbClr val="00B050"/>
                </a:solidFill>
              </a:rPr>
              <a:t>4</a:t>
            </a:r>
            <a:r>
              <a:rPr lang="ru-RU" sz="1000" b="1" dirty="0">
                <a:solidFill>
                  <a:srgbClr val="00B050"/>
                </a:solidFill>
              </a:rPr>
              <a:t> до </a:t>
            </a:r>
            <a:r>
              <a:rPr lang="ru-RU" sz="1400" b="1" dirty="0">
                <a:solidFill>
                  <a:srgbClr val="00B050"/>
                </a:solidFill>
              </a:rPr>
              <a:t>8</a:t>
            </a:r>
          </a:p>
        </p:txBody>
      </p:sp>
      <p:sp>
        <p:nvSpPr>
          <p:cNvPr id="1756" name="TextBox 1755">
            <a:extLst>
              <a:ext uri="{FF2B5EF4-FFF2-40B4-BE49-F238E27FC236}">
                <a16:creationId xmlns:a16="http://schemas.microsoft.com/office/drawing/2014/main" id="{2B8E3338-E3FC-4626-8EBC-3B6E9F20FAFD}"/>
              </a:ext>
            </a:extLst>
          </p:cNvPr>
          <p:cNvSpPr txBox="1"/>
          <p:nvPr/>
        </p:nvSpPr>
        <p:spPr>
          <a:xfrm>
            <a:off x="9653006" y="5621090"/>
            <a:ext cx="118465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000" b="1" dirty="0">
                <a:solidFill>
                  <a:srgbClr val="00B050"/>
                </a:solidFill>
              </a:rPr>
              <a:t>до</a:t>
            </a:r>
            <a:r>
              <a:rPr lang="ru-RU" sz="1400" b="1" dirty="0">
                <a:solidFill>
                  <a:srgbClr val="00B050"/>
                </a:solidFill>
              </a:rPr>
              <a:t> </a:t>
            </a:r>
            <a:r>
              <a:rPr lang="en-US" sz="1400" b="1" dirty="0">
                <a:solidFill>
                  <a:srgbClr val="00B050"/>
                </a:solidFill>
              </a:rPr>
              <a:t>2</a:t>
            </a:r>
            <a:endParaRPr lang="ru-RU" sz="1400" b="1" dirty="0">
              <a:solidFill>
                <a:srgbClr val="00B050"/>
              </a:solidFill>
            </a:endParaRPr>
          </a:p>
        </p:txBody>
      </p:sp>
      <p:sp>
        <p:nvSpPr>
          <p:cNvPr id="1757" name="TextBox 1756">
            <a:extLst>
              <a:ext uri="{FF2B5EF4-FFF2-40B4-BE49-F238E27FC236}">
                <a16:creationId xmlns:a16="http://schemas.microsoft.com/office/drawing/2014/main" id="{6D5BD7BF-5DAE-42D5-89E2-E0213753C2CD}"/>
              </a:ext>
            </a:extLst>
          </p:cNvPr>
          <p:cNvSpPr txBox="1"/>
          <p:nvPr/>
        </p:nvSpPr>
        <p:spPr>
          <a:xfrm>
            <a:off x="9653006" y="6205189"/>
            <a:ext cx="118465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000" b="1" dirty="0">
                <a:solidFill>
                  <a:srgbClr val="FF0000"/>
                </a:solidFill>
              </a:rPr>
              <a:t>до</a:t>
            </a:r>
            <a:r>
              <a:rPr lang="ru-RU" sz="1400" b="1" dirty="0">
                <a:solidFill>
                  <a:srgbClr val="FF0000"/>
                </a:solidFill>
              </a:rPr>
              <a:t> 1,5</a:t>
            </a:r>
          </a:p>
        </p:txBody>
      </p:sp>
      <p:sp>
        <p:nvSpPr>
          <p:cNvPr id="1758" name="TextBox 1757">
            <a:extLst>
              <a:ext uri="{FF2B5EF4-FFF2-40B4-BE49-F238E27FC236}">
                <a16:creationId xmlns:a16="http://schemas.microsoft.com/office/drawing/2014/main" id="{42CAE33A-5A75-4E93-99DA-D4DA7E2A39D5}"/>
              </a:ext>
            </a:extLst>
          </p:cNvPr>
          <p:cNvSpPr txBox="1"/>
          <p:nvPr/>
        </p:nvSpPr>
        <p:spPr>
          <a:xfrm>
            <a:off x="10867087" y="2320004"/>
            <a:ext cx="118465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4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1759" name="TextBox 1758">
            <a:extLst>
              <a:ext uri="{FF2B5EF4-FFF2-40B4-BE49-F238E27FC236}">
                <a16:creationId xmlns:a16="http://schemas.microsoft.com/office/drawing/2014/main" id="{22FB28E7-99CD-40B8-8697-33A92B843CA4}"/>
              </a:ext>
            </a:extLst>
          </p:cNvPr>
          <p:cNvSpPr txBox="1"/>
          <p:nvPr/>
        </p:nvSpPr>
        <p:spPr>
          <a:xfrm>
            <a:off x="10867087" y="2807618"/>
            <a:ext cx="118465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000" b="1" dirty="0">
                <a:solidFill>
                  <a:srgbClr val="FF0000"/>
                </a:solidFill>
              </a:rPr>
              <a:t>до</a:t>
            </a:r>
            <a:r>
              <a:rPr lang="ru-RU" sz="1400" b="1" dirty="0">
                <a:solidFill>
                  <a:srgbClr val="FF0000"/>
                </a:solidFill>
              </a:rPr>
              <a:t> 1</a:t>
            </a:r>
            <a:r>
              <a:rPr lang="en-US" sz="1400" b="1" dirty="0">
                <a:solidFill>
                  <a:srgbClr val="FF0000"/>
                </a:solidFill>
              </a:rPr>
              <a:t>2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760" name="TextBox 1759">
            <a:extLst>
              <a:ext uri="{FF2B5EF4-FFF2-40B4-BE49-F238E27FC236}">
                <a16:creationId xmlns:a16="http://schemas.microsoft.com/office/drawing/2014/main" id="{DB7F31A7-9254-47AD-890F-DA8D9CA6CA18}"/>
              </a:ext>
            </a:extLst>
          </p:cNvPr>
          <p:cNvSpPr txBox="1"/>
          <p:nvPr/>
        </p:nvSpPr>
        <p:spPr>
          <a:xfrm>
            <a:off x="10867087" y="3349750"/>
            <a:ext cx="118465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4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761" name="TextBox 1760">
            <a:extLst>
              <a:ext uri="{FF2B5EF4-FFF2-40B4-BE49-F238E27FC236}">
                <a16:creationId xmlns:a16="http://schemas.microsoft.com/office/drawing/2014/main" id="{79C98EE0-3440-4BC2-BBDA-2642556760EA}"/>
              </a:ext>
            </a:extLst>
          </p:cNvPr>
          <p:cNvSpPr txBox="1"/>
          <p:nvPr/>
        </p:nvSpPr>
        <p:spPr>
          <a:xfrm>
            <a:off x="10867087" y="4074192"/>
            <a:ext cx="118465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4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762" name="TextBox 1761">
            <a:extLst>
              <a:ext uri="{FF2B5EF4-FFF2-40B4-BE49-F238E27FC236}">
                <a16:creationId xmlns:a16="http://schemas.microsoft.com/office/drawing/2014/main" id="{A0364191-47B1-4FAA-9ED6-BB5AA4C12747}"/>
              </a:ext>
            </a:extLst>
          </p:cNvPr>
          <p:cNvSpPr txBox="1"/>
          <p:nvPr/>
        </p:nvSpPr>
        <p:spPr>
          <a:xfrm>
            <a:off x="10867087" y="4882987"/>
            <a:ext cx="118465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000" b="1" dirty="0">
                <a:solidFill>
                  <a:srgbClr val="FF0000"/>
                </a:solidFill>
              </a:rPr>
              <a:t>от </a:t>
            </a:r>
            <a:r>
              <a:rPr lang="ru-RU" sz="1400" b="1" dirty="0">
                <a:solidFill>
                  <a:srgbClr val="FF0000"/>
                </a:solidFill>
              </a:rPr>
              <a:t>6</a:t>
            </a:r>
            <a:r>
              <a:rPr lang="ru-RU" sz="1000" b="1" dirty="0">
                <a:solidFill>
                  <a:srgbClr val="FF0000"/>
                </a:solidFill>
              </a:rPr>
              <a:t> до </a:t>
            </a:r>
            <a:r>
              <a:rPr lang="ru-RU" sz="14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763" name="TextBox 1762">
            <a:extLst>
              <a:ext uri="{FF2B5EF4-FFF2-40B4-BE49-F238E27FC236}">
                <a16:creationId xmlns:a16="http://schemas.microsoft.com/office/drawing/2014/main" id="{FE340ED9-46B7-4CA9-98BE-7D744CD99210}"/>
              </a:ext>
            </a:extLst>
          </p:cNvPr>
          <p:cNvSpPr txBox="1"/>
          <p:nvPr/>
        </p:nvSpPr>
        <p:spPr>
          <a:xfrm>
            <a:off x="10867087" y="5621090"/>
            <a:ext cx="118465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400" b="1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1764" name="TextBox 1763">
            <a:extLst>
              <a:ext uri="{FF2B5EF4-FFF2-40B4-BE49-F238E27FC236}">
                <a16:creationId xmlns:a16="http://schemas.microsoft.com/office/drawing/2014/main" id="{AF18F649-7CBF-4EB2-AF08-C39F30F17D1E}"/>
              </a:ext>
            </a:extLst>
          </p:cNvPr>
          <p:cNvSpPr txBox="1"/>
          <p:nvPr/>
        </p:nvSpPr>
        <p:spPr>
          <a:xfrm>
            <a:off x="10867087" y="6205189"/>
            <a:ext cx="118465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400" b="1" dirty="0">
                <a:solidFill>
                  <a:srgbClr val="00B05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9791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928EFB-2C9C-4610-AFBF-727A87C30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2300172" y="729865"/>
            <a:ext cx="8641347" cy="5741169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E69DB645-D3D3-4683-B77C-2BC8DDABC012}"/>
              </a:ext>
            </a:extLst>
          </p:cNvPr>
          <p:cNvSpPr/>
          <p:nvPr/>
        </p:nvSpPr>
        <p:spPr>
          <a:xfrm>
            <a:off x="-4591051" y="-4448176"/>
            <a:ext cx="9315451" cy="9315451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oogle Shape;658;p48">
            <a:extLst>
              <a:ext uri="{FF2B5EF4-FFF2-40B4-BE49-F238E27FC236}">
                <a16:creationId xmlns:a16="http://schemas.microsoft.com/office/drawing/2014/main" id="{3F85355B-5D37-4A15-AD5B-44B1059F4C8B}"/>
              </a:ext>
            </a:extLst>
          </p:cNvPr>
          <p:cNvGrpSpPr/>
          <p:nvPr/>
        </p:nvGrpSpPr>
        <p:grpSpPr>
          <a:xfrm>
            <a:off x="11585741" y="223393"/>
            <a:ext cx="425284" cy="426069"/>
            <a:chOff x="1430771" y="1330467"/>
            <a:chExt cx="535986" cy="536975"/>
          </a:xfrm>
        </p:grpSpPr>
        <p:sp>
          <p:nvSpPr>
            <p:cNvPr id="26" name="Google Shape;659;p48">
              <a:extLst>
                <a:ext uri="{FF2B5EF4-FFF2-40B4-BE49-F238E27FC236}">
                  <a16:creationId xmlns:a16="http://schemas.microsoft.com/office/drawing/2014/main" id="{BF27FE5E-A051-447F-B829-85396456C6B0}"/>
                </a:ext>
              </a:extLst>
            </p:cNvPr>
            <p:cNvSpPr/>
            <p:nvPr/>
          </p:nvSpPr>
          <p:spPr>
            <a:xfrm>
              <a:off x="1430771" y="1336651"/>
              <a:ext cx="200593" cy="447438"/>
            </a:xfrm>
            <a:custGeom>
              <a:avLst/>
              <a:gdLst/>
              <a:ahLst/>
              <a:cxnLst/>
              <a:rect l="l" t="t" r="r" b="b"/>
              <a:pathLst>
                <a:path w="811" h="1809" extrusionOk="0">
                  <a:moveTo>
                    <a:pt x="539" y="1416"/>
                  </a:moveTo>
                  <a:lnTo>
                    <a:pt x="539" y="1416"/>
                  </a:lnTo>
                  <a:cubicBezTo>
                    <a:pt x="554" y="1416"/>
                    <a:pt x="568" y="1402"/>
                    <a:pt x="568" y="1383"/>
                  </a:cubicBezTo>
                  <a:cubicBezTo>
                    <a:pt x="568" y="1368"/>
                    <a:pt x="554" y="1354"/>
                    <a:pt x="539" y="1354"/>
                  </a:cubicBezTo>
                  <a:cubicBezTo>
                    <a:pt x="403" y="1354"/>
                    <a:pt x="286" y="1435"/>
                    <a:pt x="234" y="1552"/>
                  </a:cubicBezTo>
                  <a:cubicBezTo>
                    <a:pt x="168" y="1497"/>
                    <a:pt x="150" y="1405"/>
                    <a:pt x="190" y="1332"/>
                  </a:cubicBezTo>
                  <a:cubicBezTo>
                    <a:pt x="216" y="1339"/>
                    <a:pt x="246" y="1343"/>
                    <a:pt x="275" y="1343"/>
                  </a:cubicBezTo>
                  <a:cubicBezTo>
                    <a:pt x="290" y="1343"/>
                    <a:pt x="304" y="1328"/>
                    <a:pt x="304" y="1314"/>
                  </a:cubicBezTo>
                  <a:cubicBezTo>
                    <a:pt x="304" y="1295"/>
                    <a:pt x="290" y="1280"/>
                    <a:pt x="275" y="1280"/>
                  </a:cubicBezTo>
                  <a:cubicBezTo>
                    <a:pt x="158" y="1280"/>
                    <a:pt x="66" y="1189"/>
                    <a:pt x="62" y="1075"/>
                  </a:cubicBezTo>
                  <a:cubicBezTo>
                    <a:pt x="58" y="976"/>
                    <a:pt x="124" y="892"/>
                    <a:pt x="220" y="866"/>
                  </a:cubicBezTo>
                  <a:cubicBezTo>
                    <a:pt x="234" y="863"/>
                    <a:pt x="246" y="844"/>
                    <a:pt x="242" y="826"/>
                  </a:cubicBezTo>
                  <a:cubicBezTo>
                    <a:pt x="238" y="811"/>
                    <a:pt x="220" y="800"/>
                    <a:pt x="202" y="804"/>
                  </a:cubicBezTo>
                  <a:cubicBezTo>
                    <a:pt x="176" y="811"/>
                    <a:pt x="150" y="822"/>
                    <a:pt x="128" y="837"/>
                  </a:cubicBezTo>
                  <a:cubicBezTo>
                    <a:pt x="91" y="767"/>
                    <a:pt x="135" y="679"/>
                    <a:pt x="212" y="665"/>
                  </a:cubicBezTo>
                  <a:cubicBezTo>
                    <a:pt x="227" y="661"/>
                    <a:pt x="238" y="646"/>
                    <a:pt x="234" y="628"/>
                  </a:cubicBezTo>
                  <a:cubicBezTo>
                    <a:pt x="216" y="540"/>
                    <a:pt x="256" y="448"/>
                    <a:pt x="334" y="404"/>
                  </a:cubicBezTo>
                  <a:cubicBezTo>
                    <a:pt x="370" y="485"/>
                    <a:pt x="454" y="544"/>
                    <a:pt x="554" y="544"/>
                  </a:cubicBezTo>
                  <a:cubicBezTo>
                    <a:pt x="568" y="544"/>
                    <a:pt x="583" y="529"/>
                    <a:pt x="583" y="514"/>
                  </a:cubicBezTo>
                  <a:cubicBezTo>
                    <a:pt x="583" y="496"/>
                    <a:pt x="568" y="482"/>
                    <a:pt x="554" y="482"/>
                  </a:cubicBezTo>
                  <a:cubicBezTo>
                    <a:pt x="476" y="482"/>
                    <a:pt x="403" y="430"/>
                    <a:pt x="381" y="350"/>
                  </a:cubicBezTo>
                  <a:cubicBezTo>
                    <a:pt x="341" y="195"/>
                    <a:pt x="513" y="74"/>
                    <a:pt x="645" y="159"/>
                  </a:cubicBezTo>
                  <a:cubicBezTo>
                    <a:pt x="660" y="166"/>
                    <a:pt x="682" y="162"/>
                    <a:pt x="689" y="148"/>
                  </a:cubicBezTo>
                  <a:cubicBezTo>
                    <a:pt x="715" y="107"/>
                    <a:pt x="748" y="78"/>
                    <a:pt x="792" y="63"/>
                  </a:cubicBezTo>
                  <a:cubicBezTo>
                    <a:pt x="806" y="56"/>
                    <a:pt x="814" y="38"/>
                    <a:pt x="810" y="23"/>
                  </a:cubicBezTo>
                  <a:cubicBezTo>
                    <a:pt x="803" y="5"/>
                    <a:pt x="784" y="-2"/>
                    <a:pt x="770" y="1"/>
                  </a:cubicBezTo>
                  <a:cubicBezTo>
                    <a:pt x="722" y="19"/>
                    <a:pt x="682" y="49"/>
                    <a:pt x="652" y="89"/>
                  </a:cubicBezTo>
                  <a:cubicBezTo>
                    <a:pt x="480" y="8"/>
                    <a:pt x="290" y="151"/>
                    <a:pt x="315" y="342"/>
                  </a:cubicBezTo>
                  <a:cubicBezTo>
                    <a:pt x="216" y="394"/>
                    <a:pt x="158" y="500"/>
                    <a:pt x="168" y="613"/>
                  </a:cubicBezTo>
                  <a:cubicBezTo>
                    <a:pt x="62" y="654"/>
                    <a:pt x="18" y="778"/>
                    <a:pt x="77" y="877"/>
                  </a:cubicBezTo>
                  <a:cubicBezTo>
                    <a:pt x="26" y="932"/>
                    <a:pt x="-4" y="1002"/>
                    <a:pt x="0" y="1079"/>
                  </a:cubicBezTo>
                  <a:lnTo>
                    <a:pt x="0" y="1079"/>
                  </a:lnTo>
                  <a:cubicBezTo>
                    <a:pt x="3" y="1174"/>
                    <a:pt x="51" y="1259"/>
                    <a:pt x="132" y="1306"/>
                  </a:cubicBezTo>
                  <a:cubicBezTo>
                    <a:pt x="77" y="1412"/>
                    <a:pt x="110" y="1544"/>
                    <a:pt x="212" y="1614"/>
                  </a:cubicBezTo>
                  <a:cubicBezTo>
                    <a:pt x="202" y="1673"/>
                    <a:pt x="205" y="1735"/>
                    <a:pt x="223" y="1787"/>
                  </a:cubicBezTo>
                  <a:cubicBezTo>
                    <a:pt x="227" y="1805"/>
                    <a:pt x="246" y="1812"/>
                    <a:pt x="264" y="1808"/>
                  </a:cubicBezTo>
                  <a:cubicBezTo>
                    <a:pt x="278" y="1801"/>
                    <a:pt x="290" y="1783"/>
                    <a:pt x="282" y="1768"/>
                  </a:cubicBezTo>
                  <a:cubicBezTo>
                    <a:pt x="227" y="1596"/>
                    <a:pt x="355" y="1416"/>
                    <a:pt x="539" y="1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60;p48">
              <a:extLst>
                <a:ext uri="{FF2B5EF4-FFF2-40B4-BE49-F238E27FC236}">
                  <a16:creationId xmlns:a16="http://schemas.microsoft.com/office/drawing/2014/main" id="{32E73BB6-04C2-42DB-AD37-D1F92171E808}"/>
                </a:ext>
              </a:extLst>
            </p:cNvPr>
            <p:cNvSpPr/>
            <p:nvPr/>
          </p:nvSpPr>
          <p:spPr>
            <a:xfrm>
              <a:off x="1602426" y="1432866"/>
              <a:ext cx="49468" cy="71976"/>
            </a:xfrm>
            <a:custGeom>
              <a:avLst/>
              <a:gdLst/>
              <a:ahLst/>
              <a:cxnLst/>
              <a:rect l="l" t="t" r="r" b="b"/>
              <a:pathLst>
                <a:path w="200" h="291" extrusionOk="0">
                  <a:moveTo>
                    <a:pt x="24" y="228"/>
                  </a:moveTo>
                  <a:lnTo>
                    <a:pt x="24" y="228"/>
                  </a:lnTo>
                  <a:cubicBezTo>
                    <a:pt x="6" y="232"/>
                    <a:pt x="-5" y="250"/>
                    <a:pt x="2" y="268"/>
                  </a:cubicBezTo>
                  <a:cubicBezTo>
                    <a:pt x="6" y="283"/>
                    <a:pt x="24" y="294"/>
                    <a:pt x="39" y="290"/>
                  </a:cubicBezTo>
                  <a:cubicBezTo>
                    <a:pt x="156" y="257"/>
                    <a:pt x="222" y="140"/>
                    <a:pt x="193" y="26"/>
                  </a:cubicBezTo>
                  <a:cubicBezTo>
                    <a:pt x="186" y="8"/>
                    <a:pt x="171" y="-3"/>
                    <a:pt x="153" y="1"/>
                  </a:cubicBezTo>
                  <a:cubicBezTo>
                    <a:pt x="134" y="8"/>
                    <a:pt x="127" y="26"/>
                    <a:pt x="131" y="41"/>
                  </a:cubicBezTo>
                  <a:cubicBezTo>
                    <a:pt x="153" y="122"/>
                    <a:pt x="105" y="206"/>
                    <a:pt x="24" y="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61;p48">
              <a:extLst>
                <a:ext uri="{FF2B5EF4-FFF2-40B4-BE49-F238E27FC236}">
                  <a16:creationId xmlns:a16="http://schemas.microsoft.com/office/drawing/2014/main" id="{1EB0361A-10FD-4F4B-92CD-065A7D46BE1A}"/>
                </a:ext>
              </a:extLst>
            </p:cNvPr>
            <p:cNvSpPr/>
            <p:nvPr/>
          </p:nvSpPr>
          <p:spPr>
            <a:xfrm>
              <a:off x="1593027" y="1711125"/>
              <a:ext cx="43779" cy="49468"/>
            </a:xfrm>
            <a:custGeom>
              <a:avLst/>
              <a:gdLst/>
              <a:ahLst/>
              <a:cxnLst/>
              <a:rect l="l" t="t" r="r" b="b"/>
              <a:pathLst>
                <a:path w="177" h="200" extrusionOk="0">
                  <a:moveTo>
                    <a:pt x="30" y="137"/>
                  </a:moveTo>
                  <a:lnTo>
                    <a:pt x="30" y="137"/>
                  </a:lnTo>
                  <a:cubicBezTo>
                    <a:pt x="11" y="137"/>
                    <a:pt x="0" y="155"/>
                    <a:pt x="0" y="170"/>
                  </a:cubicBezTo>
                  <a:cubicBezTo>
                    <a:pt x="0" y="188"/>
                    <a:pt x="18" y="203"/>
                    <a:pt x="33" y="199"/>
                  </a:cubicBezTo>
                  <a:cubicBezTo>
                    <a:pt x="121" y="192"/>
                    <a:pt x="187" y="115"/>
                    <a:pt x="176" y="27"/>
                  </a:cubicBezTo>
                  <a:cubicBezTo>
                    <a:pt x="176" y="12"/>
                    <a:pt x="162" y="-2"/>
                    <a:pt x="143" y="1"/>
                  </a:cubicBezTo>
                  <a:cubicBezTo>
                    <a:pt x="125" y="1"/>
                    <a:pt x="114" y="16"/>
                    <a:pt x="114" y="34"/>
                  </a:cubicBezTo>
                  <a:cubicBezTo>
                    <a:pt x="118" y="86"/>
                    <a:pt x="81" y="133"/>
                    <a:pt x="30" y="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62;p48">
              <a:extLst>
                <a:ext uri="{FF2B5EF4-FFF2-40B4-BE49-F238E27FC236}">
                  <a16:creationId xmlns:a16="http://schemas.microsoft.com/office/drawing/2014/main" id="{DE4B81D0-EF83-41AD-A5AC-5C8198B13D72}"/>
                </a:ext>
              </a:extLst>
            </p:cNvPr>
            <p:cNvSpPr/>
            <p:nvPr/>
          </p:nvSpPr>
          <p:spPr>
            <a:xfrm>
              <a:off x="1531686" y="1571872"/>
              <a:ext cx="44027" cy="43532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21" y="0"/>
                    <a:pt x="6" y="7"/>
                    <a:pt x="2" y="18"/>
                  </a:cubicBezTo>
                  <a:cubicBezTo>
                    <a:pt x="-5" y="40"/>
                    <a:pt x="14" y="62"/>
                    <a:pt x="32" y="62"/>
                  </a:cubicBezTo>
                  <a:lnTo>
                    <a:pt x="32" y="62"/>
                  </a:lnTo>
                  <a:cubicBezTo>
                    <a:pt x="79" y="62"/>
                    <a:pt x="116" y="99"/>
                    <a:pt x="116" y="143"/>
                  </a:cubicBezTo>
                  <a:cubicBezTo>
                    <a:pt x="116" y="161"/>
                    <a:pt x="131" y="176"/>
                    <a:pt x="149" y="176"/>
                  </a:cubicBezTo>
                  <a:lnTo>
                    <a:pt x="149" y="176"/>
                  </a:lnTo>
                  <a:cubicBezTo>
                    <a:pt x="164" y="176"/>
                    <a:pt x="178" y="161"/>
                    <a:pt x="178" y="143"/>
                  </a:cubicBezTo>
                  <a:cubicBezTo>
                    <a:pt x="178" y="62"/>
                    <a:pt x="11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63;p48">
              <a:extLst>
                <a:ext uri="{FF2B5EF4-FFF2-40B4-BE49-F238E27FC236}">
                  <a16:creationId xmlns:a16="http://schemas.microsoft.com/office/drawing/2014/main" id="{5B74EF16-1013-4690-97D7-C5AB452D55FB}"/>
                </a:ext>
              </a:extLst>
            </p:cNvPr>
            <p:cNvSpPr/>
            <p:nvPr/>
          </p:nvSpPr>
          <p:spPr>
            <a:xfrm>
              <a:off x="1502005" y="1330467"/>
              <a:ext cx="464752" cy="536975"/>
            </a:xfrm>
            <a:custGeom>
              <a:avLst/>
              <a:gdLst/>
              <a:ahLst/>
              <a:cxnLst/>
              <a:rect l="l" t="t" r="r" b="b"/>
              <a:pathLst>
                <a:path w="1879" h="2171" extrusionOk="0">
                  <a:moveTo>
                    <a:pt x="1791" y="1214"/>
                  </a:moveTo>
                  <a:lnTo>
                    <a:pt x="1791" y="1214"/>
                  </a:lnTo>
                  <a:cubicBezTo>
                    <a:pt x="1794" y="1001"/>
                    <a:pt x="1794" y="1001"/>
                    <a:pt x="1794" y="1001"/>
                  </a:cubicBezTo>
                  <a:cubicBezTo>
                    <a:pt x="1831" y="987"/>
                    <a:pt x="1860" y="950"/>
                    <a:pt x="1860" y="910"/>
                  </a:cubicBezTo>
                  <a:cubicBezTo>
                    <a:pt x="1860" y="858"/>
                    <a:pt x="1820" y="814"/>
                    <a:pt x="1769" y="811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69" y="690"/>
                    <a:pt x="1787" y="660"/>
                    <a:pt x="1787" y="624"/>
                  </a:cubicBezTo>
                  <a:cubicBezTo>
                    <a:pt x="1787" y="569"/>
                    <a:pt x="1739" y="525"/>
                    <a:pt x="1681" y="528"/>
                  </a:cubicBezTo>
                  <a:cubicBezTo>
                    <a:pt x="1626" y="396"/>
                    <a:pt x="1626" y="396"/>
                    <a:pt x="1626" y="396"/>
                  </a:cubicBezTo>
                  <a:cubicBezTo>
                    <a:pt x="1714" y="323"/>
                    <a:pt x="1662" y="184"/>
                    <a:pt x="1552" y="184"/>
                  </a:cubicBezTo>
                  <a:cubicBezTo>
                    <a:pt x="1519" y="184"/>
                    <a:pt x="1490" y="195"/>
                    <a:pt x="1472" y="217"/>
                  </a:cubicBezTo>
                  <a:cubicBezTo>
                    <a:pt x="1310" y="118"/>
                    <a:pt x="1310" y="118"/>
                    <a:pt x="1310" y="118"/>
                  </a:cubicBezTo>
                  <a:cubicBezTo>
                    <a:pt x="1325" y="55"/>
                    <a:pt x="1278" y="0"/>
                    <a:pt x="1215" y="0"/>
                  </a:cubicBezTo>
                  <a:cubicBezTo>
                    <a:pt x="1164" y="0"/>
                    <a:pt x="1120" y="41"/>
                    <a:pt x="1120" y="92"/>
                  </a:cubicBezTo>
                  <a:cubicBezTo>
                    <a:pt x="889" y="165"/>
                    <a:pt x="889" y="165"/>
                    <a:pt x="889" y="165"/>
                  </a:cubicBezTo>
                  <a:cubicBezTo>
                    <a:pt x="863" y="125"/>
                    <a:pt x="819" y="103"/>
                    <a:pt x="771" y="111"/>
                  </a:cubicBezTo>
                  <a:cubicBezTo>
                    <a:pt x="738" y="67"/>
                    <a:pt x="691" y="33"/>
                    <a:pt x="636" y="19"/>
                  </a:cubicBezTo>
                  <a:cubicBezTo>
                    <a:pt x="618" y="11"/>
                    <a:pt x="595" y="26"/>
                    <a:pt x="595" y="48"/>
                  </a:cubicBezTo>
                  <a:cubicBezTo>
                    <a:pt x="595" y="63"/>
                    <a:pt x="606" y="74"/>
                    <a:pt x="618" y="77"/>
                  </a:cubicBezTo>
                  <a:cubicBezTo>
                    <a:pt x="654" y="88"/>
                    <a:pt x="687" y="111"/>
                    <a:pt x="713" y="140"/>
                  </a:cubicBezTo>
                  <a:cubicBezTo>
                    <a:pt x="687" y="158"/>
                    <a:pt x="669" y="191"/>
                    <a:pt x="669" y="228"/>
                  </a:cubicBezTo>
                  <a:cubicBezTo>
                    <a:pt x="669" y="283"/>
                    <a:pt x="709" y="331"/>
                    <a:pt x="760" y="345"/>
                  </a:cubicBezTo>
                  <a:cubicBezTo>
                    <a:pt x="760" y="613"/>
                    <a:pt x="760" y="613"/>
                    <a:pt x="760" y="613"/>
                  </a:cubicBezTo>
                  <a:cubicBezTo>
                    <a:pt x="713" y="627"/>
                    <a:pt x="687" y="675"/>
                    <a:pt x="698" y="723"/>
                  </a:cubicBezTo>
                  <a:cubicBezTo>
                    <a:pt x="445" y="869"/>
                    <a:pt x="445" y="869"/>
                    <a:pt x="445" y="869"/>
                  </a:cubicBezTo>
                  <a:cubicBezTo>
                    <a:pt x="434" y="873"/>
                    <a:pt x="430" y="884"/>
                    <a:pt x="430" y="895"/>
                  </a:cubicBezTo>
                  <a:cubicBezTo>
                    <a:pt x="430" y="1276"/>
                    <a:pt x="430" y="1276"/>
                    <a:pt x="430" y="1276"/>
                  </a:cubicBezTo>
                  <a:cubicBezTo>
                    <a:pt x="430" y="1287"/>
                    <a:pt x="434" y="1298"/>
                    <a:pt x="445" y="1302"/>
                  </a:cubicBezTo>
                  <a:cubicBezTo>
                    <a:pt x="698" y="1449"/>
                    <a:pt x="698" y="1449"/>
                    <a:pt x="698" y="1449"/>
                  </a:cubicBezTo>
                  <a:cubicBezTo>
                    <a:pt x="687" y="1496"/>
                    <a:pt x="716" y="1544"/>
                    <a:pt x="760" y="1559"/>
                  </a:cubicBezTo>
                  <a:cubicBezTo>
                    <a:pt x="760" y="1808"/>
                    <a:pt x="760" y="1808"/>
                    <a:pt x="760" y="1808"/>
                  </a:cubicBezTo>
                  <a:cubicBezTo>
                    <a:pt x="683" y="1830"/>
                    <a:pt x="665" y="1929"/>
                    <a:pt x="731" y="1977"/>
                  </a:cubicBezTo>
                  <a:cubicBezTo>
                    <a:pt x="691" y="2050"/>
                    <a:pt x="614" y="2097"/>
                    <a:pt x="518" y="2097"/>
                  </a:cubicBezTo>
                  <a:cubicBezTo>
                    <a:pt x="390" y="2097"/>
                    <a:pt x="280" y="1991"/>
                    <a:pt x="280" y="1859"/>
                  </a:cubicBezTo>
                  <a:cubicBezTo>
                    <a:pt x="280" y="1845"/>
                    <a:pt x="273" y="1833"/>
                    <a:pt x="258" y="1830"/>
                  </a:cubicBezTo>
                  <a:cubicBezTo>
                    <a:pt x="236" y="1822"/>
                    <a:pt x="218" y="1841"/>
                    <a:pt x="218" y="1859"/>
                  </a:cubicBezTo>
                  <a:cubicBezTo>
                    <a:pt x="218" y="1903"/>
                    <a:pt x="225" y="1944"/>
                    <a:pt x="243" y="1980"/>
                  </a:cubicBezTo>
                  <a:cubicBezTo>
                    <a:pt x="170" y="1980"/>
                    <a:pt x="104" y="1951"/>
                    <a:pt x="56" y="1900"/>
                  </a:cubicBezTo>
                  <a:cubicBezTo>
                    <a:pt x="42" y="1889"/>
                    <a:pt x="16" y="1889"/>
                    <a:pt x="5" y="1907"/>
                  </a:cubicBezTo>
                  <a:cubicBezTo>
                    <a:pt x="-2" y="1918"/>
                    <a:pt x="-2" y="1936"/>
                    <a:pt x="9" y="1947"/>
                  </a:cubicBezTo>
                  <a:cubicBezTo>
                    <a:pt x="82" y="2017"/>
                    <a:pt x="178" y="2053"/>
                    <a:pt x="280" y="2042"/>
                  </a:cubicBezTo>
                  <a:cubicBezTo>
                    <a:pt x="412" y="2222"/>
                    <a:pt x="691" y="2197"/>
                    <a:pt x="790" y="1998"/>
                  </a:cubicBezTo>
                  <a:cubicBezTo>
                    <a:pt x="823" y="1998"/>
                    <a:pt x="848" y="1980"/>
                    <a:pt x="867" y="1958"/>
                  </a:cubicBezTo>
                  <a:cubicBezTo>
                    <a:pt x="1164" y="2050"/>
                    <a:pt x="1164" y="2050"/>
                    <a:pt x="1164" y="2050"/>
                  </a:cubicBezTo>
                  <a:cubicBezTo>
                    <a:pt x="1160" y="2116"/>
                    <a:pt x="1215" y="2171"/>
                    <a:pt x="1281" y="2171"/>
                  </a:cubicBezTo>
                  <a:cubicBezTo>
                    <a:pt x="1373" y="2171"/>
                    <a:pt x="1431" y="2072"/>
                    <a:pt x="1384" y="1995"/>
                  </a:cubicBezTo>
                  <a:cubicBezTo>
                    <a:pt x="1607" y="1768"/>
                    <a:pt x="1607" y="1768"/>
                    <a:pt x="1607" y="1768"/>
                  </a:cubicBezTo>
                  <a:cubicBezTo>
                    <a:pt x="1670" y="1797"/>
                    <a:pt x="1747" y="1749"/>
                    <a:pt x="1747" y="1680"/>
                  </a:cubicBezTo>
                  <a:cubicBezTo>
                    <a:pt x="1747" y="1647"/>
                    <a:pt x="1732" y="1617"/>
                    <a:pt x="1706" y="1599"/>
                  </a:cubicBezTo>
                  <a:cubicBezTo>
                    <a:pt x="1754" y="1449"/>
                    <a:pt x="1754" y="1449"/>
                    <a:pt x="1754" y="1449"/>
                  </a:cubicBezTo>
                  <a:cubicBezTo>
                    <a:pt x="1824" y="1449"/>
                    <a:pt x="1879" y="1393"/>
                    <a:pt x="1879" y="1328"/>
                  </a:cubicBezTo>
                  <a:cubicBezTo>
                    <a:pt x="1879" y="1273"/>
                    <a:pt x="1842" y="1229"/>
                    <a:pt x="1791" y="1214"/>
                  </a:cubicBezTo>
                  <a:moveTo>
                    <a:pt x="1560" y="1720"/>
                  </a:moveTo>
                  <a:lnTo>
                    <a:pt x="1560" y="1720"/>
                  </a:lnTo>
                  <a:cubicBezTo>
                    <a:pt x="1340" y="1947"/>
                    <a:pt x="1340" y="1947"/>
                    <a:pt x="1340" y="1947"/>
                  </a:cubicBezTo>
                  <a:cubicBezTo>
                    <a:pt x="1340" y="1944"/>
                    <a:pt x="1336" y="1944"/>
                    <a:pt x="1336" y="1944"/>
                  </a:cubicBezTo>
                  <a:cubicBezTo>
                    <a:pt x="1406" y="1603"/>
                    <a:pt x="1406" y="1603"/>
                    <a:pt x="1406" y="1603"/>
                  </a:cubicBezTo>
                  <a:cubicBezTo>
                    <a:pt x="1424" y="1599"/>
                    <a:pt x="1439" y="1592"/>
                    <a:pt x="1454" y="1581"/>
                  </a:cubicBezTo>
                  <a:cubicBezTo>
                    <a:pt x="1552" y="1650"/>
                    <a:pt x="1552" y="1650"/>
                    <a:pt x="1552" y="1650"/>
                  </a:cubicBezTo>
                  <a:cubicBezTo>
                    <a:pt x="1549" y="1672"/>
                    <a:pt x="1549" y="1698"/>
                    <a:pt x="1560" y="1720"/>
                  </a:cubicBezTo>
                  <a:moveTo>
                    <a:pt x="838" y="1808"/>
                  </a:moveTo>
                  <a:lnTo>
                    <a:pt x="838" y="1808"/>
                  </a:lnTo>
                  <a:cubicBezTo>
                    <a:pt x="834" y="1808"/>
                    <a:pt x="830" y="1808"/>
                    <a:pt x="826" y="1804"/>
                  </a:cubicBezTo>
                  <a:cubicBezTo>
                    <a:pt x="826" y="1562"/>
                    <a:pt x="826" y="1562"/>
                    <a:pt x="826" y="1562"/>
                  </a:cubicBezTo>
                  <a:cubicBezTo>
                    <a:pt x="841" y="1555"/>
                    <a:pt x="852" y="1548"/>
                    <a:pt x="863" y="1540"/>
                  </a:cubicBezTo>
                  <a:cubicBezTo>
                    <a:pt x="962" y="1588"/>
                    <a:pt x="962" y="1588"/>
                    <a:pt x="962" y="1588"/>
                  </a:cubicBezTo>
                  <a:cubicBezTo>
                    <a:pt x="958" y="1617"/>
                    <a:pt x="962" y="1643"/>
                    <a:pt x="977" y="1669"/>
                  </a:cubicBezTo>
                  <a:lnTo>
                    <a:pt x="838" y="1808"/>
                  </a:lnTo>
                  <a:moveTo>
                    <a:pt x="1061" y="822"/>
                  </a:moveTo>
                  <a:lnTo>
                    <a:pt x="1061" y="822"/>
                  </a:lnTo>
                  <a:cubicBezTo>
                    <a:pt x="889" y="723"/>
                    <a:pt x="889" y="723"/>
                    <a:pt x="889" y="723"/>
                  </a:cubicBezTo>
                  <a:cubicBezTo>
                    <a:pt x="892" y="708"/>
                    <a:pt x="892" y="693"/>
                    <a:pt x="889" y="679"/>
                  </a:cubicBezTo>
                  <a:cubicBezTo>
                    <a:pt x="1046" y="583"/>
                    <a:pt x="1046" y="583"/>
                    <a:pt x="1046" y="583"/>
                  </a:cubicBezTo>
                  <a:cubicBezTo>
                    <a:pt x="1061" y="595"/>
                    <a:pt x="1076" y="602"/>
                    <a:pt x="1094" y="609"/>
                  </a:cubicBezTo>
                  <a:cubicBezTo>
                    <a:pt x="1094" y="803"/>
                    <a:pt x="1094" y="803"/>
                    <a:pt x="1094" y="803"/>
                  </a:cubicBezTo>
                  <a:cubicBezTo>
                    <a:pt x="1083" y="807"/>
                    <a:pt x="1072" y="814"/>
                    <a:pt x="1061" y="822"/>
                  </a:cubicBezTo>
                  <a:moveTo>
                    <a:pt x="863" y="327"/>
                  </a:moveTo>
                  <a:lnTo>
                    <a:pt x="863" y="327"/>
                  </a:lnTo>
                  <a:cubicBezTo>
                    <a:pt x="1017" y="448"/>
                    <a:pt x="1017" y="448"/>
                    <a:pt x="1017" y="448"/>
                  </a:cubicBezTo>
                  <a:cubicBezTo>
                    <a:pt x="1010" y="473"/>
                    <a:pt x="1006" y="503"/>
                    <a:pt x="1014" y="528"/>
                  </a:cubicBezTo>
                  <a:cubicBezTo>
                    <a:pt x="856" y="627"/>
                    <a:pt x="856" y="627"/>
                    <a:pt x="856" y="627"/>
                  </a:cubicBezTo>
                  <a:cubicBezTo>
                    <a:pt x="848" y="620"/>
                    <a:pt x="838" y="613"/>
                    <a:pt x="826" y="609"/>
                  </a:cubicBezTo>
                  <a:cubicBezTo>
                    <a:pt x="826" y="345"/>
                    <a:pt x="826" y="345"/>
                    <a:pt x="826" y="345"/>
                  </a:cubicBezTo>
                  <a:cubicBezTo>
                    <a:pt x="841" y="341"/>
                    <a:pt x="852" y="334"/>
                    <a:pt x="863" y="327"/>
                  </a:cubicBezTo>
                  <a:moveTo>
                    <a:pt x="1226" y="199"/>
                  </a:moveTo>
                  <a:lnTo>
                    <a:pt x="1226" y="199"/>
                  </a:lnTo>
                  <a:cubicBezTo>
                    <a:pt x="1244" y="195"/>
                    <a:pt x="1263" y="187"/>
                    <a:pt x="1278" y="176"/>
                  </a:cubicBezTo>
                  <a:cubicBezTo>
                    <a:pt x="1439" y="272"/>
                    <a:pt x="1439" y="272"/>
                    <a:pt x="1439" y="272"/>
                  </a:cubicBezTo>
                  <a:cubicBezTo>
                    <a:pt x="1431" y="290"/>
                    <a:pt x="1431" y="305"/>
                    <a:pt x="1435" y="323"/>
                  </a:cubicBezTo>
                  <a:cubicBezTo>
                    <a:pt x="1215" y="419"/>
                    <a:pt x="1215" y="419"/>
                    <a:pt x="1215" y="419"/>
                  </a:cubicBezTo>
                  <a:cubicBezTo>
                    <a:pt x="1208" y="407"/>
                    <a:pt x="1197" y="396"/>
                    <a:pt x="1182" y="389"/>
                  </a:cubicBezTo>
                  <a:lnTo>
                    <a:pt x="1226" y="199"/>
                  </a:lnTo>
                  <a:moveTo>
                    <a:pt x="1622" y="697"/>
                  </a:moveTo>
                  <a:lnTo>
                    <a:pt x="1622" y="697"/>
                  </a:lnTo>
                  <a:cubicBezTo>
                    <a:pt x="1637" y="712"/>
                    <a:pt x="1659" y="723"/>
                    <a:pt x="1681" y="723"/>
                  </a:cubicBezTo>
                  <a:cubicBezTo>
                    <a:pt x="1706" y="829"/>
                    <a:pt x="1706" y="829"/>
                    <a:pt x="1706" y="829"/>
                  </a:cubicBezTo>
                  <a:cubicBezTo>
                    <a:pt x="1699" y="833"/>
                    <a:pt x="1695" y="836"/>
                    <a:pt x="1688" y="844"/>
                  </a:cubicBezTo>
                  <a:cubicBezTo>
                    <a:pt x="1542" y="778"/>
                    <a:pt x="1542" y="778"/>
                    <a:pt x="1542" y="778"/>
                  </a:cubicBezTo>
                  <a:cubicBezTo>
                    <a:pt x="1545" y="763"/>
                    <a:pt x="1545" y="752"/>
                    <a:pt x="1542" y="737"/>
                  </a:cubicBezTo>
                  <a:lnTo>
                    <a:pt x="1622" y="697"/>
                  </a:lnTo>
                  <a:moveTo>
                    <a:pt x="1395" y="1540"/>
                  </a:moveTo>
                  <a:lnTo>
                    <a:pt x="1395" y="1540"/>
                  </a:lnTo>
                  <a:cubicBezTo>
                    <a:pt x="1376" y="1540"/>
                    <a:pt x="1358" y="1522"/>
                    <a:pt x="1358" y="1504"/>
                  </a:cubicBezTo>
                  <a:cubicBezTo>
                    <a:pt x="1358" y="1485"/>
                    <a:pt x="1376" y="1471"/>
                    <a:pt x="1395" y="1471"/>
                  </a:cubicBezTo>
                  <a:cubicBezTo>
                    <a:pt x="1413" y="1471"/>
                    <a:pt x="1428" y="1485"/>
                    <a:pt x="1428" y="1504"/>
                  </a:cubicBezTo>
                  <a:cubicBezTo>
                    <a:pt x="1428" y="1522"/>
                    <a:pt x="1413" y="1540"/>
                    <a:pt x="1395" y="1540"/>
                  </a:cubicBezTo>
                  <a:moveTo>
                    <a:pt x="1123" y="1504"/>
                  </a:moveTo>
                  <a:lnTo>
                    <a:pt x="1123" y="1504"/>
                  </a:lnTo>
                  <a:cubicBezTo>
                    <a:pt x="1146" y="1372"/>
                    <a:pt x="1146" y="1372"/>
                    <a:pt x="1146" y="1372"/>
                  </a:cubicBezTo>
                  <a:cubicBezTo>
                    <a:pt x="1156" y="1372"/>
                    <a:pt x="1167" y="1368"/>
                    <a:pt x="1175" y="1361"/>
                  </a:cubicBezTo>
                  <a:cubicBezTo>
                    <a:pt x="1303" y="1471"/>
                    <a:pt x="1303" y="1471"/>
                    <a:pt x="1303" y="1471"/>
                  </a:cubicBezTo>
                  <a:cubicBezTo>
                    <a:pt x="1299" y="1481"/>
                    <a:pt x="1296" y="1493"/>
                    <a:pt x="1296" y="1504"/>
                  </a:cubicBezTo>
                  <a:cubicBezTo>
                    <a:pt x="1175" y="1544"/>
                    <a:pt x="1175" y="1544"/>
                    <a:pt x="1175" y="1544"/>
                  </a:cubicBezTo>
                  <a:cubicBezTo>
                    <a:pt x="1164" y="1525"/>
                    <a:pt x="1146" y="1511"/>
                    <a:pt x="1123" y="1504"/>
                  </a:cubicBezTo>
                  <a:moveTo>
                    <a:pt x="1156" y="609"/>
                  </a:moveTo>
                  <a:lnTo>
                    <a:pt x="1156" y="609"/>
                  </a:lnTo>
                  <a:cubicBezTo>
                    <a:pt x="1167" y="605"/>
                    <a:pt x="1178" y="602"/>
                    <a:pt x="1190" y="595"/>
                  </a:cubicBezTo>
                  <a:cubicBezTo>
                    <a:pt x="1322" y="708"/>
                    <a:pt x="1322" y="708"/>
                    <a:pt x="1322" y="708"/>
                  </a:cubicBezTo>
                  <a:cubicBezTo>
                    <a:pt x="1310" y="730"/>
                    <a:pt x="1307" y="756"/>
                    <a:pt x="1310" y="778"/>
                  </a:cubicBezTo>
                  <a:cubicBezTo>
                    <a:pt x="1197" y="829"/>
                    <a:pt x="1197" y="829"/>
                    <a:pt x="1197" y="829"/>
                  </a:cubicBezTo>
                  <a:cubicBezTo>
                    <a:pt x="1186" y="818"/>
                    <a:pt x="1171" y="807"/>
                    <a:pt x="1156" y="803"/>
                  </a:cubicBezTo>
                  <a:lnTo>
                    <a:pt x="1156" y="609"/>
                  </a:lnTo>
                  <a:moveTo>
                    <a:pt x="1167" y="983"/>
                  </a:moveTo>
                  <a:lnTo>
                    <a:pt x="1167" y="983"/>
                  </a:lnTo>
                  <a:cubicBezTo>
                    <a:pt x="1274" y="1097"/>
                    <a:pt x="1274" y="1097"/>
                    <a:pt x="1274" y="1097"/>
                  </a:cubicBezTo>
                  <a:cubicBezTo>
                    <a:pt x="1266" y="1115"/>
                    <a:pt x="1263" y="1137"/>
                    <a:pt x="1266" y="1159"/>
                  </a:cubicBezTo>
                  <a:cubicBezTo>
                    <a:pt x="1190" y="1203"/>
                    <a:pt x="1190" y="1203"/>
                    <a:pt x="1190" y="1203"/>
                  </a:cubicBezTo>
                  <a:cubicBezTo>
                    <a:pt x="1178" y="1196"/>
                    <a:pt x="1171" y="1188"/>
                    <a:pt x="1156" y="1185"/>
                  </a:cubicBezTo>
                  <a:cubicBezTo>
                    <a:pt x="1156" y="987"/>
                    <a:pt x="1156" y="987"/>
                    <a:pt x="1156" y="987"/>
                  </a:cubicBezTo>
                  <a:cubicBezTo>
                    <a:pt x="1160" y="987"/>
                    <a:pt x="1164" y="983"/>
                    <a:pt x="1167" y="983"/>
                  </a:cubicBezTo>
                  <a:moveTo>
                    <a:pt x="1362" y="1108"/>
                  </a:moveTo>
                  <a:lnTo>
                    <a:pt x="1362" y="1108"/>
                  </a:lnTo>
                  <a:cubicBezTo>
                    <a:pt x="1380" y="1108"/>
                    <a:pt x="1395" y="1122"/>
                    <a:pt x="1395" y="1141"/>
                  </a:cubicBezTo>
                  <a:cubicBezTo>
                    <a:pt x="1395" y="1159"/>
                    <a:pt x="1380" y="1173"/>
                    <a:pt x="1362" y="1173"/>
                  </a:cubicBezTo>
                  <a:cubicBezTo>
                    <a:pt x="1343" y="1173"/>
                    <a:pt x="1329" y="1159"/>
                    <a:pt x="1329" y="1141"/>
                  </a:cubicBezTo>
                  <a:cubicBezTo>
                    <a:pt x="1329" y="1122"/>
                    <a:pt x="1343" y="1108"/>
                    <a:pt x="1362" y="1108"/>
                  </a:cubicBezTo>
                  <a:moveTo>
                    <a:pt x="1343" y="1419"/>
                  </a:moveTo>
                  <a:lnTo>
                    <a:pt x="1343" y="1419"/>
                  </a:lnTo>
                  <a:cubicBezTo>
                    <a:pt x="1215" y="1313"/>
                    <a:pt x="1215" y="1313"/>
                    <a:pt x="1215" y="1313"/>
                  </a:cubicBezTo>
                  <a:cubicBezTo>
                    <a:pt x="1222" y="1295"/>
                    <a:pt x="1226" y="1276"/>
                    <a:pt x="1222" y="1258"/>
                  </a:cubicBezTo>
                  <a:cubicBezTo>
                    <a:pt x="1299" y="1214"/>
                    <a:pt x="1299" y="1214"/>
                    <a:pt x="1299" y="1214"/>
                  </a:cubicBezTo>
                  <a:cubicBezTo>
                    <a:pt x="1310" y="1225"/>
                    <a:pt x="1322" y="1232"/>
                    <a:pt x="1340" y="123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51" y="1416"/>
                    <a:pt x="1347" y="1419"/>
                    <a:pt x="1343" y="1419"/>
                  </a:cubicBezTo>
                  <a:moveTo>
                    <a:pt x="1347" y="1045"/>
                  </a:moveTo>
                  <a:lnTo>
                    <a:pt x="1347" y="1045"/>
                  </a:lnTo>
                  <a:cubicBezTo>
                    <a:pt x="1336" y="1045"/>
                    <a:pt x="1329" y="1049"/>
                    <a:pt x="1322" y="1053"/>
                  </a:cubicBezTo>
                  <a:cubicBezTo>
                    <a:pt x="1211" y="939"/>
                    <a:pt x="1211" y="939"/>
                    <a:pt x="1211" y="939"/>
                  </a:cubicBezTo>
                  <a:cubicBezTo>
                    <a:pt x="1222" y="921"/>
                    <a:pt x="1222" y="902"/>
                    <a:pt x="1222" y="884"/>
                  </a:cubicBezTo>
                  <a:cubicBezTo>
                    <a:pt x="1336" y="836"/>
                    <a:pt x="1336" y="836"/>
                    <a:pt x="1336" y="836"/>
                  </a:cubicBezTo>
                  <a:cubicBezTo>
                    <a:pt x="1347" y="847"/>
                    <a:pt x="1358" y="858"/>
                    <a:pt x="1376" y="866"/>
                  </a:cubicBezTo>
                  <a:lnTo>
                    <a:pt x="1347" y="1045"/>
                  </a:lnTo>
                  <a:moveTo>
                    <a:pt x="1424" y="814"/>
                  </a:moveTo>
                  <a:lnTo>
                    <a:pt x="1424" y="814"/>
                  </a:lnTo>
                  <a:cubicBezTo>
                    <a:pt x="1395" y="814"/>
                    <a:pt x="1373" y="792"/>
                    <a:pt x="1373" y="759"/>
                  </a:cubicBezTo>
                  <a:cubicBezTo>
                    <a:pt x="1373" y="730"/>
                    <a:pt x="1395" y="704"/>
                    <a:pt x="1424" y="704"/>
                  </a:cubicBezTo>
                  <a:cubicBezTo>
                    <a:pt x="1457" y="704"/>
                    <a:pt x="1479" y="730"/>
                    <a:pt x="1479" y="759"/>
                  </a:cubicBezTo>
                  <a:cubicBezTo>
                    <a:pt x="1479" y="792"/>
                    <a:pt x="1457" y="814"/>
                    <a:pt x="1424" y="814"/>
                  </a:cubicBezTo>
                  <a:moveTo>
                    <a:pt x="1424" y="642"/>
                  </a:moveTo>
                  <a:lnTo>
                    <a:pt x="1424" y="642"/>
                  </a:lnTo>
                  <a:cubicBezTo>
                    <a:pt x="1402" y="642"/>
                    <a:pt x="1380" y="649"/>
                    <a:pt x="1362" y="660"/>
                  </a:cubicBezTo>
                  <a:cubicBezTo>
                    <a:pt x="1234" y="547"/>
                    <a:pt x="1234" y="547"/>
                    <a:pt x="1234" y="547"/>
                  </a:cubicBezTo>
                  <a:cubicBezTo>
                    <a:pt x="1241" y="525"/>
                    <a:pt x="1244" y="499"/>
                    <a:pt x="1241" y="477"/>
                  </a:cubicBezTo>
                  <a:cubicBezTo>
                    <a:pt x="1461" y="382"/>
                    <a:pt x="1461" y="382"/>
                    <a:pt x="1461" y="382"/>
                  </a:cubicBezTo>
                  <a:cubicBezTo>
                    <a:pt x="1468" y="389"/>
                    <a:pt x="1479" y="400"/>
                    <a:pt x="1490" y="407"/>
                  </a:cubicBezTo>
                  <a:lnTo>
                    <a:pt x="1424" y="642"/>
                  </a:lnTo>
                  <a:moveTo>
                    <a:pt x="1127" y="440"/>
                  </a:moveTo>
                  <a:lnTo>
                    <a:pt x="1127" y="440"/>
                  </a:lnTo>
                  <a:cubicBezTo>
                    <a:pt x="1156" y="440"/>
                    <a:pt x="1178" y="466"/>
                    <a:pt x="1178" y="495"/>
                  </a:cubicBezTo>
                  <a:cubicBezTo>
                    <a:pt x="1178" y="525"/>
                    <a:pt x="1156" y="551"/>
                    <a:pt x="1127" y="551"/>
                  </a:cubicBezTo>
                  <a:cubicBezTo>
                    <a:pt x="1094" y="551"/>
                    <a:pt x="1072" y="525"/>
                    <a:pt x="1072" y="495"/>
                  </a:cubicBezTo>
                  <a:cubicBezTo>
                    <a:pt x="1072" y="466"/>
                    <a:pt x="1094" y="440"/>
                    <a:pt x="1127" y="440"/>
                  </a:cubicBezTo>
                  <a:moveTo>
                    <a:pt x="1552" y="250"/>
                  </a:moveTo>
                  <a:lnTo>
                    <a:pt x="1552" y="250"/>
                  </a:lnTo>
                  <a:cubicBezTo>
                    <a:pt x="1582" y="250"/>
                    <a:pt x="1604" y="275"/>
                    <a:pt x="1604" y="305"/>
                  </a:cubicBezTo>
                  <a:cubicBezTo>
                    <a:pt x="1604" y="334"/>
                    <a:pt x="1582" y="360"/>
                    <a:pt x="1552" y="360"/>
                  </a:cubicBezTo>
                  <a:cubicBezTo>
                    <a:pt x="1519" y="360"/>
                    <a:pt x="1498" y="334"/>
                    <a:pt x="1498" y="305"/>
                  </a:cubicBezTo>
                  <a:cubicBezTo>
                    <a:pt x="1498" y="275"/>
                    <a:pt x="1519" y="250"/>
                    <a:pt x="1552" y="250"/>
                  </a:cubicBezTo>
                  <a:moveTo>
                    <a:pt x="1127" y="858"/>
                  </a:moveTo>
                  <a:lnTo>
                    <a:pt x="1127" y="858"/>
                  </a:lnTo>
                  <a:cubicBezTo>
                    <a:pt x="1146" y="858"/>
                    <a:pt x="1160" y="877"/>
                    <a:pt x="1160" y="895"/>
                  </a:cubicBezTo>
                  <a:cubicBezTo>
                    <a:pt x="1160" y="913"/>
                    <a:pt x="1146" y="928"/>
                    <a:pt x="1127" y="928"/>
                  </a:cubicBezTo>
                  <a:cubicBezTo>
                    <a:pt x="1105" y="928"/>
                    <a:pt x="1090" y="913"/>
                    <a:pt x="1090" y="895"/>
                  </a:cubicBezTo>
                  <a:cubicBezTo>
                    <a:pt x="1090" y="877"/>
                    <a:pt x="1105" y="858"/>
                    <a:pt x="1127" y="858"/>
                  </a:cubicBezTo>
                  <a:moveTo>
                    <a:pt x="1127" y="1243"/>
                  </a:moveTo>
                  <a:lnTo>
                    <a:pt x="1127" y="1243"/>
                  </a:lnTo>
                  <a:cubicBezTo>
                    <a:pt x="1146" y="1243"/>
                    <a:pt x="1160" y="1258"/>
                    <a:pt x="1160" y="1276"/>
                  </a:cubicBezTo>
                  <a:cubicBezTo>
                    <a:pt x="1160" y="1295"/>
                    <a:pt x="1146" y="1313"/>
                    <a:pt x="1127" y="1313"/>
                  </a:cubicBezTo>
                  <a:cubicBezTo>
                    <a:pt x="1105" y="1313"/>
                    <a:pt x="1090" y="1295"/>
                    <a:pt x="1090" y="1276"/>
                  </a:cubicBezTo>
                  <a:cubicBezTo>
                    <a:pt x="1090" y="1258"/>
                    <a:pt x="1105" y="1243"/>
                    <a:pt x="1127" y="1243"/>
                  </a:cubicBezTo>
                  <a:moveTo>
                    <a:pt x="1061" y="1349"/>
                  </a:moveTo>
                  <a:lnTo>
                    <a:pt x="1061" y="1349"/>
                  </a:lnTo>
                  <a:cubicBezTo>
                    <a:pt x="1068" y="1357"/>
                    <a:pt x="1076" y="1361"/>
                    <a:pt x="1079" y="1364"/>
                  </a:cubicBezTo>
                  <a:cubicBezTo>
                    <a:pt x="1061" y="1493"/>
                    <a:pt x="1061" y="1493"/>
                    <a:pt x="1061" y="1493"/>
                  </a:cubicBezTo>
                  <a:cubicBezTo>
                    <a:pt x="1032" y="1496"/>
                    <a:pt x="1010" y="1511"/>
                    <a:pt x="991" y="1533"/>
                  </a:cubicBezTo>
                  <a:cubicBezTo>
                    <a:pt x="889" y="1481"/>
                    <a:pt x="889" y="1481"/>
                    <a:pt x="889" y="1481"/>
                  </a:cubicBezTo>
                  <a:cubicBezTo>
                    <a:pt x="892" y="1471"/>
                    <a:pt x="892" y="1460"/>
                    <a:pt x="889" y="1449"/>
                  </a:cubicBezTo>
                  <a:lnTo>
                    <a:pt x="1061" y="1349"/>
                  </a:lnTo>
                  <a:moveTo>
                    <a:pt x="1021" y="1610"/>
                  </a:moveTo>
                  <a:lnTo>
                    <a:pt x="1021" y="1610"/>
                  </a:lnTo>
                  <a:cubicBezTo>
                    <a:pt x="1021" y="1581"/>
                    <a:pt x="1046" y="1555"/>
                    <a:pt x="1076" y="1555"/>
                  </a:cubicBezTo>
                  <a:cubicBezTo>
                    <a:pt x="1109" y="1555"/>
                    <a:pt x="1131" y="1581"/>
                    <a:pt x="1131" y="1610"/>
                  </a:cubicBezTo>
                  <a:cubicBezTo>
                    <a:pt x="1131" y="1643"/>
                    <a:pt x="1109" y="1665"/>
                    <a:pt x="1076" y="1665"/>
                  </a:cubicBezTo>
                  <a:cubicBezTo>
                    <a:pt x="1046" y="1665"/>
                    <a:pt x="1021" y="1643"/>
                    <a:pt x="1021" y="1610"/>
                  </a:cubicBezTo>
                  <a:moveTo>
                    <a:pt x="1197" y="1606"/>
                  </a:moveTo>
                  <a:lnTo>
                    <a:pt x="1197" y="1606"/>
                  </a:lnTo>
                  <a:cubicBezTo>
                    <a:pt x="1318" y="1562"/>
                    <a:pt x="1318" y="1562"/>
                    <a:pt x="1318" y="1562"/>
                  </a:cubicBezTo>
                  <a:cubicBezTo>
                    <a:pt x="1325" y="1573"/>
                    <a:pt x="1332" y="1581"/>
                    <a:pt x="1343" y="1588"/>
                  </a:cubicBezTo>
                  <a:cubicBezTo>
                    <a:pt x="1274" y="1933"/>
                    <a:pt x="1274" y="1933"/>
                    <a:pt x="1274" y="1933"/>
                  </a:cubicBezTo>
                  <a:cubicBezTo>
                    <a:pt x="1270" y="1933"/>
                    <a:pt x="1266" y="1933"/>
                    <a:pt x="1263" y="1933"/>
                  </a:cubicBezTo>
                  <a:cubicBezTo>
                    <a:pt x="1153" y="1701"/>
                    <a:pt x="1153" y="1701"/>
                    <a:pt x="1153" y="1701"/>
                  </a:cubicBezTo>
                  <a:cubicBezTo>
                    <a:pt x="1182" y="1676"/>
                    <a:pt x="1197" y="1643"/>
                    <a:pt x="1197" y="1606"/>
                  </a:cubicBezTo>
                  <a:moveTo>
                    <a:pt x="1417" y="1408"/>
                  </a:moveTo>
                  <a:lnTo>
                    <a:pt x="1417" y="1408"/>
                  </a:lnTo>
                  <a:cubicBezTo>
                    <a:pt x="1402" y="1229"/>
                    <a:pt x="1402" y="1229"/>
                    <a:pt x="1402" y="1229"/>
                  </a:cubicBezTo>
                  <a:cubicBezTo>
                    <a:pt x="1413" y="1225"/>
                    <a:pt x="1424" y="1217"/>
                    <a:pt x="1431" y="1207"/>
                  </a:cubicBezTo>
                  <a:cubicBezTo>
                    <a:pt x="1640" y="1309"/>
                    <a:pt x="1640" y="1309"/>
                    <a:pt x="1640" y="1309"/>
                  </a:cubicBezTo>
                  <a:cubicBezTo>
                    <a:pt x="1640" y="1320"/>
                    <a:pt x="1640" y="1335"/>
                    <a:pt x="1644" y="1349"/>
                  </a:cubicBezTo>
                  <a:cubicBezTo>
                    <a:pt x="1461" y="1437"/>
                    <a:pt x="1461" y="1437"/>
                    <a:pt x="1461" y="1437"/>
                  </a:cubicBezTo>
                  <a:cubicBezTo>
                    <a:pt x="1450" y="1423"/>
                    <a:pt x="1435" y="1416"/>
                    <a:pt x="1417" y="1408"/>
                  </a:cubicBezTo>
                  <a:moveTo>
                    <a:pt x="1670" y="1251"/>
                  </a:moveTo>
                  <a:lnTo>
                    <a:pt x="1670" y="1251"/>
                  </a:lnTo>
                  <a:cubicBezTo>
                    <a:pt x="1461" y="1152"/>
                    <a:pt x="1461" y="1152"/>
                    <a:pt x="1461" y="1152"/>
                  </a:cubicBezTo>
                  <a:cubicBezTo>
                    <a:pt x="1461" y="1141"/>
                    <a:pt x="1461" y="1129"/>
                    <a:pt x="1457" y="1122"/>
                  </a:cubicBezTo>
                  <a:cubicBezTo>
                    <a:pt x="1519" y="1085"/>
                    <a:pt x="1519" y="1085"/>
                    <a:pt x="1519" y="1085"/>
                  </a:cubicBezTo>
                  <a:cubicBezTo>
                    <a:pt x="1534" y="1078"/>
                    <a:pt x="1538" y="1064"/>
                    <a:pt x="1534" y="1049"/>
                  </a:cubicBezTo>
                  <a:cubicBezTo>
                    <a:pt x="1527" y="1027"/>
                    <a:pt x="1505" y="1020"/>
                    <a:pt x="1490" y="1031"/>
                  </a:cubicBezTo>
                  <a:cubicBezTo>
                    <a:pt x="1424" y="1067"/>
                    <a:pt x="1424" y="1067"/>
                    <a:pt x="1424" y="1067"/>
                  </a:cubicBezTo>
                  <a:cubicBezTo>
                    <a:pt x="1420" y="1064"/>
                    <a:pt x="1413" y="1060"/>
                    <a:pt x="1410" y="1056"/>
                  </a:cubicBezTo>
                  <a:cubicBezTo>
                    <a:pt x="1439" y="877"/>
                    <a:pt x="1439" y="877"/>
                    <a:pt x="1439" y="877"/>
                  </a:cubicBezTo>
                  <a:cubicBezTo>
                    <a:pt x="1472" y="873"/>
                    <a:pt x="1498" y="858"/>
                    <a:pt x="1516" y="836"/>
                  </a:cubicBezTo>
                  <a:cubicBezTo>
                    <a:pt x="1662" y="902"/>
                    <a:pt x="1662" y="902"/>
                    <a:pt x="1662" y="902"/>
                  </a:cubicBezTo>
                  <a:cubicBezTo>
                    <a:pt x="1662" y="910"/>
                    <a:pt x="1662" y="921"/>
                    <a:pt x="1666" y="928"/>
                  </a:cubicBezTo>
                  <a:cubicBezTo>
                    <a:pt x="1607" y="961"/>
                    <a:pt x="1607" y="961"/>
                    <a:pt x="1607" y="961"/>
                  </a:cubicBezTo>
                  <a:cubicBezTo>
                    <a:pt x="1596" y="968"/>
                    <a:pt x="1589" y="987"/>
                    <a:pt x="1596" y="1001"/>
                  </a:cubicBezTo>
                  <a:cubicBezTo>
                    <a:pt x="1604" y="1020"/>
                    <a:pt x="1622" y="1027"/>
                    <a:pt x="1640" y="1016"/>
                  </a:cubicBezTo>
                  <a:cubicBezTo>
                    <a:pt x="1695" y="983"/>
                    <a:pt x="1695" y="983"/>
                    <a:pt x="1695" y="983"/>
                  </a:cubicBezTo>
                  <a:cubicBezTo>
                    <a:pt x="1706" y="990"/>
                    <a:pt x="1718" y="998"/>
                    <a:pt x="1728" y="1001"/>
                  </a:cubicBezTo>
                  <a:cubicBezTo>
                    <a:pt x="1728" y="1214"/>
                    <a:pt x="1728" y="1214"/>
                    <a:pt x="1728" y="1214"/>
                  </a:cubicBezTo>
                  <a:cubicBezTo>
                    <a:pt x="1706" y="1221"/>
                    <a:pt x="1684" y="1232"/>
                    <a:pt x="1670" y="1251"/>
                  </a:cubicBezTo>
                  <a:moveTo>
                    <a:pt x="1794" y="910"/>
                  </a:moveTo>
                  <a:lnTo>
                    <a:pt x="1794" y="910"/>
                  </a:lnTo>
                  <a:cubicBezTo>
                    <a:pt x="1794" y="928"/>
                    <a:pt x="1780" y="943"/>
                    <a:pt x="1762" y="943"/>
                  </a:cubicBezTo>
                  <a:cubicBezTo>
                    <a:pt x="1743" y="943"/>
                    <a:pt x="1725" y="928"/>
                    <a:pt x="1725" y="910"/>
                  </a:cubicBezTo>
                  <a:cubicBezTo>
                    <a:pt x="1725" y="891"/>
                    <a:pt x="1743" y="877"/>
                    <a:pt x="1762" y="877"/>
                  </a:cubicBezTo>
                  <a:cubicBezTo>
                    <a:pt x="1780" y="877"/>
                    <a:pt x="1794" y="891"/>
                    <a:pt x="1794" y="910"/>
                  </a:cubicBezTo>
                  <a:moveTo>
                    <a:pt x="1721" y="627"/>
                  </a:moveTo>
                  <a:lnTo>
                    <a:pt x="1721" y="627"/>
                  </a:lnTo>
                  <a:cubicBezTo>
                    <a:pt x="1721" y="646"/>
                    <a:pt x="1706" y="660"/>
                    <a:pt x="1688" y="660"/>
                  </a:cubicBezTo>
                  <a:cubicBezTo>
                    <a:pt x="1670" y="660"/>
                    <a:pt x="1655" y="646"/>
                    <a:pt x="1655" y="627"/>
                  </a:cubicBezTo>
                  <a:cubicBezTo>
                    <a:pt x="1655" y="609"/>
                    <a:pt x="1670" y="595"/>
                    <a:pt x="1688" y="595"/>
                  </a:cubicBezTo>
                  <a:cubicBezTo>
                    <a:pt x="1706" y="595"/>
                    <a:pt x="1721" y="609"/>
                    <a:pt x="1721" y="627"/>
                  </a:cubicBezTo>
                  <a:moveTo>
                    <a:pt x="1622" y="554"/>
                  </a:moveTo>
                  <a:lnTo>
                    <a:pt x="1622" y="554"/>
                  </a:lnTo>
                  <a:cubicBezTo>
                    <a:pt x="1600" y="576"/>
                    <a:pt x="1589" y="609"/>
                    <a:pt x="1593" y="642"/>
                  </a:cubicBezTo>
                  <a:cubicBezTo>
                    <a:pt x="1512" y="682"/>
                    <a:pt x="1512" y="682"/>
                    <a:pt x="1512" y="682"/>
                  </a:cubicBezTo>
                  <a:cubicBezTo>
                    <a:pt x="1505" y="671"/>
                    <a:pt x="1498" y="664"/>
                    <a:pt x="1486" y="660"/>
                  </a:cubicBezTo>
                  <a:cubicBezTo>
                    <a:pt x="1552" y="422"/>
                    <a:pt x="1552" y="422"/>
                    <a:pt x="1552" y="422"/>
                  </a:cubicBezTo>
                  <a:cubicBezTo>
                    <a:pt x="1556" y="422"/>
                    <a:pt x="1560" y="422"/>
                    <a:pt x="1567" y="422"/>
                  </a:cubicBezTo>
                  <a:lnTo>
                    <a:pt x="1622" y="554"/>
                  </a:lnTo>
                  <a:moveTo>
                    <a:pt x="1215" y="67"/>
                  </a:moveTo>
                  <a:lnTo>
                    <a:pt x="1215" y="67"/>
                  </a:lnTo>
                  <a:cubicBezTo>
                    <a:pt x="1234" y="67"/>
                    <a:pt x="1252" y="81"/>
                    <a:pt x="1252" y="99"/>
                  </a:cubicBezTo>
                  <a:cubicBezTo>
                    <a:pt x="1252" y="118"/>
                    <a:pt x="1234" y="132"/>
                    <a:pt x="1215" y="132"/>
                  </a:cubicBezTo>
                  <a:cubicBezTo>
                    <a:pt x="1197" y="132"/>
                    <a:pt x="1182" y="118"/>
                    <a:pt x="1182" y="99"/>
                  </a:cubicBezTo>
                  <a:cubicBezTo>
                    <a:pt x="1182" y="81"/>
                    <a:pt x="1197" y="67"/>
                    <a:pt x="1215" y="67"/>
                  </a:cubicBezTo>
                  <a:moveTo>
                    <a:pt x="1138" y="158"/>
                  </a:moveTo>
                  <a:lnTo>
                    <a:pt x="1138" y="158"/>
                  </a:lnTo>
                  <a:cubicBezTo>
                    <a:pt x="1146" y="169"/>
                    <a:pt x="1153" y="176"/>
                    <a:pt x="1164" y="184"/>
                  </a:cubicBezTo>
                  <a:cubicBezTo>
                    <a:pt x="1120" y="378"/>
                    <a:pt x="1120" y="378"/>
                    <a:pt x="1120" y="378"/>
                  </a:cubicBezTo>
                  <a:cubicBezTo>
                    <a:pt x="1098" y="378"/>
                    <a:pt x="1072" y="385"/>
                    <a:pt x="1058" y="400"/>
                  </a:cubicBezTo>
                  <a:cubicBezTo>
                    <a:pt x="900" y="275"/>
                    <a:pt x="900" y="275"/>
                    <a:pt x="900" y="275"/>
                  </a:cubicBezTo>
                  <a:cubicBezTo>
                    <a:pt x="907" y="261"/>
                    <a:pt x="911" y="246"/>
                    <a:pt x="907" y="228"/>
                  </a:cubicBezTo>
                  <a:lnTo>
                    <a:pt x="1138" y="158"/>
                  </a:lnTo>
                  <a:moveTo>
                    <a:pt x="735" y="231"/>
                  </a:moveTo>
                  <a:lnTo>
                    <a:pt x="735" y="231"/>
                  </a:lnTo>
                  <a:cubicBezTo>
                    <a:pt x="735" y="202"/>
                    <a:pt x="760" y="176"/>
                    <a:pt x="790" y="176"/>
                  </a:cubicBezTo>
                  <a:cubicBezTo>
                    <a:pt x="823" y="176"/>
                    <a:pt x="845" y="202"/>
                    <a:pt x="845" y="231"/>
                  </a:cubicBezTo>
                  <a:cubicBezTo>
                    <a:pt x="845" y="261"/>
                    <a:pt x="823" y="287"/>
                    <a:pt x="790" y="287"/>
                  </a:cubicBezTo>
                  <a:cubicBezTo>
                    <a:pt x="760" y="287"/>
                    <a:pt x="735" y="261"/>
                    <a:pt x="735" y="231"/>
                  </a:cubicBezTo>
                  <a:moveTo>
                    <a:pt x="794" y="668"/>
                  </a:moveTo>
                  <a:lnTo>
                    <a:pt x="794" y="668"/>
                  </a:lnTo>
                  <a:cubicBezTo>
                    <a:pt x="812" y="668"/>
                    <a:pt x="826" y="682"/>
                    <a:pt x="826" y="701"/>
                  </a:cubicBezTo>
                  <a:cubicBezTo>
                    <a:pt x="826" y="719"/>
                    <a:pt x="812" y="737"/>
                    <a:pt x="794" y="737"/>
                  </a:cubicBezTo>
                  <a:cubicBezTo>
                    <a:pt x="775" y="737"/>
                    <a:pt x="760" y="719"/>
                    <a:pt x="760" y="701"/>
                  </a:cubicBezTo>
                  <a:cubicBezTo>
                    <a:pt x="760" y="682"/>
                    <a:pt x="775" y="668"/>
                    <a:pt x="794" y="668"/>
                  </a:cubicBezTo>
                  <a:moveTo>
                    <a:pt x="493" y="910"/>
                  </a:moveTo>
                  <a:lnTo>
                    <a:pt x="493" y="910"/>
                  </a:lnTo>
                  <a:cubicBezTo>
                    <a:pt x="731" y="774"/>
                    <a:pt x="731" y="774"/>
                    <a:pt x="731" y="774"/>
                  </a:cubicBezTo>
                  <a:cubicBezTo>
                    <a:pt x="768" y="803"/>
                    <a:pt x="819" y="803"/>
                    <a:pt x="856" y="774"/>
                  </a:cubicBezTo>
                  <a:cubicBezTo>
                    <a:pt x="1032" y="873"/>
                    <a:pt x="1032" y="873"/>
                    <a:pt x="1032" y="873"/>
                  </a:cubicBezTo>
                  <a:cubicBezTo>
                    <a:pt x="1021" y="921"/>
                    <a:pt x="1050" y="968"/>
                    <a:pt x="1094" y="983"/>
                  </a:cubicBezTo>
                  <a:cubicBezTo>
                    <a:pt x="1094" y="1185"/>
                    <a:pt x="1094" y="1185"/>
                    <a:pt x="1094" y="1185"/>
                  </a:cubicBezTo>
                  <a:cubicBezTo>
                    <a:pt x="1050" y="1199"/>
                    <a:pt x="1021" y="1247"/>
                    <a:pt x="1032" y="1295"/>
                  </a:cubicBezTo>
                  <a:cubicBezTo>
                    <a:pt x="859" y="1393"/>
                    <a:pt x="859" y="1393"/>
                    <a:pt x="859" y="1393"/>
                  </a:cubicBezTo>
                  <a:cubicBezTo>
                    <a:pt x="823" y="1361"/>
                    <a:pt x="768" y="1361"/>
                    <a:pt x="731" y="1393"/>
                  </a:cubicBezTo>
                  <a:cubicBezTo>
                    <a:pt x="493" y="1258"/>
                    <a:pt x="493" y="1258"/>
                    <a:pt x="493" y="1258"/>
                  </a:cubicBezTo>
                  <a:cubicBezTo>
                    <a:pt x="493" y="910"/>
                    <a:pt x="493" y="910"/>
                    <a:pt x="493" y="910"/>
                  </a:cubicBezTo>
                  <a:moveTo>
                    <a:pt x="823" y="1452"/>
                  </a:moveTo>
                  <a:lnTo>
                    <a:pt x="823" y="1452"/>
                  </a:lnTo>
                  <a:cubicBezTo>
                    <a:pt x="838" y="1474"/>
                    <a:pt x="819" y="1504"/>
                    <a:pt x="794" y="1504"/>
                  </a:cubicBezTo>
                  <a:cubicBezTo>
                    <a:pt x="775" y="1504"/>
                    <a:pt x="760" y="1489"/>
                    <a:pt x="760" y="1467"/>
                  </a:cubicBezTo>
                  <a:cubicBezTo>
                    <a:pt x="760" y="1434"/>
                    <a:pt x="804" y="1419"/>
                    <a:pt x="823" y="1452"/>
                  </a:cubicBezTo>
                  <a:moveTo>
                    <a:pt x="790" y="1933"/>
                  </a:moveTo>
                  <a:lnTo>
                    <a:pt x="790" y="1933"/>
                  </a:lnTo>
                  <a:cubicBezTo>
                    <a:pt x="771" y="1933"/>
                    <a:pt x="757" y="1914"/>
                    <a:pt x="757" y="1896"/>
                  </a:cubicBezTo>
                  <a:cubicBezTo>
                    <a:pt x="757" y="1877"/>
                    <a:pt x="771" y="1863"/>
                    <a:pt x="790" y="1863"/>
                  </a:cubicBezTo>
                  <a:cubicBezTo>
                    <a:pt x="808" y="1863"/>
                    <a:pt x="826" y="1877"/>
                    <a:pt x="826" y="1896"/>
                  </a:cubicBezTo>
                  <a:cubicBezTo>
                    <a:pt x="826" y="1914"/>
                    <a:pt x="808" y="1933"/>
                    <a:pt x="790" y="1933"/>
                  </a:cubicBezTo>
                  <a:moveTo>
                    <a:pt x="889" y="1892"/>
                  </a:moveTo>
                  <a:lnTo>
                    <a:pt x="889" y="1892"/>
                  </a:lnTo>
                  <a:cubicBezTo>
                    <a:pt x="889" y="1881"/>
                    <a:pt x="885" y="1866"/>
                    <a:pt x="878" y="1856"/>
                  </a:cubicBezTo>
                  <a:cubicBezTo>
                    <a:pt x="1021" y="1713"/>
                    <a:pt x="1021" y="1713"/>
                    <a:pt x="1021" y="1713"/>
                  </a:cubicBezTo>
                  <a:cubicBezTo>
                    <a:pt x="1043" y="1727"/>
                    <a:pt x="1072" y="1731"/>
                    <a:pt x="1098" y="1727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197" y="1965"/>
                    <a:pt x="1190" y="1977"/>
                    <a:pt x="1182" y="1984"/>
                  </a:cubicBezTo>
                  <a:lnTo>
                    <a:pt x="889" y="1892"/>
                  </a:lnTo>
                  <a:moveTo>
                    <a:pt x="1281" y="2105"/>
                  </a:moveTo>
                  <a:lnTo>
                    <a:pt x="1281" y="2105"/>
                  </a:lnTo>
                  <a:cubicBezTo>
                    <a:pt x="1252" y="2105"/>
                    <a:pt x="1226" y="2079"/>
                    <a:pt x="1226" y="2050"/>
                  </a:cubicBezTo>
                  <a:cubicBezTo>
                    <a:pt x="1226" y="2021"/>
                    <a:pt x="1252" y="1995"/>
                    <a:pt x="1281" y="1995"/>
                  </a:cubicBezTo>
                  <a:cubicBezTo>
                    <a:pt x="1310" y="1995"/>
                    <a:pt x="1336" y="2021"/>
                    <a:pt x="1336" y="2050"/>
                  </a:cubicBezTo>
                  <a:cubicBezTo>
                    <a:pt x="1336" y="2079"/>
                    <a:pt x="1310" y="2105"/>
                    <a:pt x="1281" y="2105"/>
                  </a:cubicBezTo>
                  <a:moveTo>
                    <a:pt x="1648" y="1713"/>
                  </a:moveTo>
                  <a:lnTo>
                    <a:pt x="1648" y="1713"/>
                  </a:lnTo>
                  <a:cubicBezTo>
                    <a:pt x="1630" y="1713"/>
                    <a:pt x="1615" y="1694"/>
                    <a:pt x="1615" y="1676"/>
                  </a:cubicBezTo>
                  <a:cubicBezTo>
                    <a:pt x="1615" y="1657"/>
                    <a:pt x="1630" y="1643"/>
                    <a:pt x="1648" y="1643"/>
                  </a:cubicBezTo>
                  <a:cubicBezTo>
                    <a:pt x="1666" y="1643"/>
                    <a:pt x="1681" y="1657"/>
                    <a:pt x="1681" y="1676"/>
                  </a:cubicBezTo>
                  <a:cubicBezTo>
                    <a:pt x="1681" y="1694"/>
                    <a:pt x="1666" y="1713"/>
                    <a:pt x="1648" y="1713"/>
                  </a:cubicBezTo>
                  <a:moveTo>
                    <a:pt x="1644" y="1581"/>
                  </a:moveTo>
                  <a:lnTo>
                    <a:pt x="1644" y="1581"/>
                  </a:lnTo>
                  <a:cubicBezTo>
                    <a:pt x="1626" y="1581"/>
                    <a:pt x="1604" y="1588"/>
                    <a:pt x="1589" y="1599"/>
                  </a:cubicBezTo>
                  <a:cubicBezTo>
                    <a:pt x="1486" y="1529"/>
                    <a:pt x="1486" y="1529"/>
                    <a:pt x="1486" y="1529"/>
                  </a:cubicBezTo>
                  <a:cubicBezTo>
                    <a:pt x="1490" y="1518"/>
                    <a:pt x="1490" y="1504"/>
                    <a:pt x="1490" y="1493"/>
                  </a:cubicBezTo>
                  <a:cubicBezTo>
                    <a:pt x="1670" y="1405"/>
                    <a:pt x="1670" y="1405"/>
                    <a:pt x="1670" y="1405"/>
                  </a:cubicBezTo>
                  <a:cubicBezTo>
                    <a:pt x="1677" y="1416"/>
                    <a:pt x="1684" y="1419"/>
                    <a:pt x="1695" y="1427"/>
                  </a:cubicBezTo>
                  <a:lnTo>
                    <a:pt x="1644" y="1581"/>
                  </a:lnTo>
                  <a:moveTo>
                    <a:pt x="1758" y="1383"/>
                  </a:moveTo>
                  <a:lnTo>
                    <a:pt x="1758" y="1383"/>
                  </a:lnTo>
                  <a:cubicBezTo>
                    <a:pt x="1728" y="1383"/>
                    <a:pt x="1703" y="1357"/>
                    <a:pt x="1703" y="1328"/>
                  </a:cubicBezTo>
                  <a:cubicBezTo>
                    <a:pt x="1703" y="1298"/>
                    <a:pt x="1728" y="1273"/>
                    <a:pt x="1758" y="1273"/>
                  </a:cubicBezTo>
                  <a:cubicBezTo>
                    <a:pt x="1787" y="1273"/>
                    <a:pt x="1813" y="1298"/>
                    <a:pt x="1813" y="1328"/>
                  </a:cubicBezTo>
                  <a:cubicBezTo>
                    <a:pt x="1813" y="1357"/>
                    <a:pt x="1787" y="1383"/>
                    <a:pt x="1758" y="1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664;p48">
              <a:extLst>
                <a:ext uri="{FF2B5EF4-FFF2-40B4-BE49-F238E27FC236}">
                  <a16:creationId xmlns:a16="http://schemas.microsoft.com/office/drawing/2014/main" id="{9DBEB98F-7CF7-410F-A81B-071AEC5EFC32}"/>
                </a:ext>
              </a:extLst>
            </p:cNvPr>
            <p:cNvSpPr/>
            <p:nvPr/>
          </p:nvSpPr>
          <p:spPr>
            <a:xfrm>
              <a:off x="1647689" y="1563462"/>
              <a:ext cx="60351" cy="71976"/>
            </a:xfrm>
            <a:custGeom>
              <a:avLst/>
              <a:gdLst/>
              <a:ahLst/>
              <a:cxnLst/>
              <a:rect l="l" t="t" r="r" b="b"/>
              <a:pathLst>
                <a:path w="244" h="291" extrusionOk="0">
                  <a:moveTo>
                    <a:pt x="76" y="235"/>
                  </a:moveTo>
                  <a:lnTo>
                    <a:pt x="76" y="235"/>
                  </a:lnTo>
                  <a:cubicBezTo>
                    <a:pt x="168" y="235"/>
                    <a:pt x="168" y="235"/>
                    <a:pt x="168" y="235"/>
                  </a:cubicBezTo>
                  <a:cubicBezTo>
                    <a:pt x="182" y="272"/>
                    <a:pt x="182" y="272"/>
                    <a:pt x="182" y="272"/>
                  </a:cubicBezTo>
                  <a:cubicBezTo>
                    <a:pt x="190" y="287"/>
                    <a:pt x="208" y="294"/>
                    <a:pt x="223" y="290"/>
                  </a:cubicBezTo>
                  <a:cubicBezTo>
                    <a:pt x="241" y="283"/>
                    <a:pt x="249" y="265"/>
                    <a:pt x="241" y="246"/>
                  </a:cubicBezTo>
                  <a:cubicBezTo>
                    <a:pt x="135" y="-29"/>
                    <a:pt x="161" y="34"/>
                    <a:pt x="157" y="23"/>
                  </a:cubicBezTo>
                  <a:cubicBezTo>
                    <a:pt x="142" y="-7"/>
                    <a:pt x="98" y="-7"/>
                    <a:pt x="87" y="23"/>
                  </a:cubicBezTo>
                  <a:cubicBezTo>
                    <a:pt x="3" y="246"/>
                    <a:pt x="3" y="246"/>
                    <a:pt x="3" y="246"/>
                  </a:cubicBezTo>
                  <a:cubicBezTo>
                    <a:pt x="-5" y="265"/>
                    <a:pt x="6" y="287"/>
                    <a:pt x="25" y="290"/>
                  </a:cubicBezTo>
                  <a:cubicBezTo>
                    <a:pt x="39" y="294"/>
                    <a:pt x="58" y="283"/>
                    <a:pt x="61" y="268"/>
                  </a:cubicBezTo>
                  <a:lnTo>
                    <a:pt x="76" y="235"/>
                  </a:lnTo>
                  <a:moveTo>
                    <a:pt x="146" y="173"/>
                  </a:moveTo>
                  <a:lnTo>
                    <a:pt x="146" y="173"/>
                  </a:lnTo>
                  <a:cubicBezTo>
                    <a:pt x="98" y="173"/>
                    <a:pt x="98" y="173"/>
                    <a:pt x="98" y="173"/>
                  </a:cubicBezTo>
                  <a:cubicBezTo>
                    <a:pt x="124" y="111"/>
                    <a:pt x="124" y="111"/>
                    <a:pt x="124" y="111"/>
                  </a:cubicBezTo>
                  <a:lnTo>
                    <a:pt x="146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65;p48">
              <a:extLst>
                <a:ext uri="{FF2B5EF4-FFF2-40B4-BE49-F238E27FC236}">
                  <a16:creationId xmlns:a16="http://schemas.microsoft.com/office/drawing/2014/main" id="{3EBD7D69-C533-48EE-9468-11BF1984294D}"/>
                </a:ext>
              </a:extLst>
            </p:cNvPr>
            <p:cNvSpPr/>
            <p:nvPr/>
          </p:nvSpPr>
          <p:spPr>
            <a:xfrm>
              <a:off x="1726344" y="1562473"/>
              <a:ext cx="16324" cy="71976"/>
            </a:xfrm>
            <a:custGeom>
              <a:avLst/>
              <a:gdLst/>
              <a:ahLst/>
              <a:cxnLst/>
              <a:rect l="l" t="t" r="r" b="b"/>
              <a:pathLst>
                <a:path w="66" h="291" extrusionOk="0">
                  <a:moveTo>
                    <a:pt x="66" y="258"/>
                  </a:moveTo>
                  <a:lnTo>
                    <a:pt x="66" y="258"/>
                  </a:lnTo>
                  <a:cubicBezTo>
                    <a:pt x="66" y="34"/>
                    <a:pt x="66" y="34"/>
                    <a:pt x="66" y="34"/>
                  </a:cubicBezTo>
                  <a:cubicBezTo>
                    <a:pt x="66" y="16"/>
                    <a:pt x="51" y="5"/>
                    <a:pt x="37" y="1"/>
                  </a:cubicBezTo>
                  <a:cubicBezTo>
                    <a:pt x="19" y="-3"/>
                    <a:pt x="0" y="12"/>
                    <a:pt x="0" y="34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9"/>
                    <a:pt x="19" y="294"/>
                    <a:pt x="37" y="291"/>
                  </a:cubicBezTo>
                  <a:cubicBezTo>
                    <a:pt x="51" y="291"/>
                    <a:pt x="66" y="276"/>
                    <a:pt x="66" y="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CFAA3533-FDEF-46A3-83BC-18A7C51E2029}"/>
              </a:ext>
            </a:extLst>
          </p:cNvPr>
          <p:cNvSpPr/>
          <p:nvPr/>
        </p:nvSpPr>
        <p:spPr>
          <a:xfrm>
            <a:off x="842206" y="2264689"/>
            <a:ext cx="11349793" cy="2328619"/>
          </a:xfrm>
          <a:custGeom>
            <a:avLst/>
            <a:gdLst>
              <a:gd name="connsiteX0" fmla="*/ 0 w 9058275"/>
              <a:gd name="connsiteY0" fmla="*/ 685800 h 2724150"/>
              <a:gd name="connsiteX1" fmla="*/ 0 w 9058275"/>
              <a:gd name="connsiteY1" fmla="*/ 2724150 h 2724150"/>
              <a:gd name="connsiteX2" fmla="*/ 1028700 w 9058275"/>
              <a:gd name="connsiteY2" fmla="*/ 2724150 h 2724150"/>
              <a:gd name="connsiteX3" fmla="*/ 1524000 w 9058275"/>
              <a:gd name="connsiteY3" fmla="*/ 2228850 h 2724150"/>
              <a:gd name="connsiteX4" fmla="*/ 6524625 w 9058275"/>
              <a:gd name="connsiteY4" fmla="*/ 2228850 h 2724150"/>
              <a:gd name="connsiteX5" fmla="*/ 6705600 w 9058275"/>
              <a:gd name="connsiteY5" fmla="*/ 2047875 h 2724150"/>
              <a:gd name="connsiteX6" fmla="*/ 9058275 w 9058275"/>
              <a:gd name="connsiteY6" fmla="*/ 2047875 h 2724150"/>
              <a:gd name="connsiteX7" fmla="*/ 9058275 w 9058275"/>
              <a:gd name="connsiteY7" fmla="*/ 304800 h 2724150"/>
              <a:gd name="connsiteX8" fmla="*/ 4591050 w 9058275"/>
              <a:gd name="connsiteY8" fmla="*/ 304800 h 2724150"/>
              <a:gd name="connsiteX9" fmla="*/ 4286250 w 9058275"/>
              <a:gd name="connsiteY9" fmla="*/ 0 h 2724150"/>
              <a:gd name="connsiteX10" fmla="*/ 733425 w 9058275"/>
              <a:gd name="connsiteY10" fmla="*/ 0 h 2724150"/>
              <a:gd name="connsiteX11" fmla="*/ 0 w 9058275"/>
              <a:gd name="connsiteY11" fmla="*/ 68580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58275" h="2724150">
                <a:moveTo>
                  <a:pt x="0" y="685800"/>
                </a:moveTo>
                <a:lnTo>
                  <a:pt x="0" y="2724150"/>
                </a:lnTo>
                <a:lnTo>
                  <a:pt x="1028700" y="2724150"/>
                </a:lnTo>
                <a:lnTo>
                  <a:pt x="1524000" y="2228850"/>
                </a:lnTo>
                <a:lnTo>
                  <a:pt x="6524625" y="2228850"/>
                </a:lnTo>
                <a:lnTo>
                  <a:pt x="6705600" y="2047875"/>
                </a:lnTo>
                <a:lnTo>
                  <a:pt x="9058275" y="2047875"/>
                </a:lnTo>
                <a:lnTo>
                  <a:pt x="9058275" y="304800"/>
                </a:lnTo>
                <a:lnTo>
                  <a:pt x="4591050" y="304800"/>
                </a:lnTo>
                <a:lnTo>
                  <a:pt x="4286250" y="0"/>
                </a:lnTo>
                <a:lnTo>
                  <a:pt x="733425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F14CFE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C5382A2-CDB2-4670-90FD-3DFB798B481F}"/>
              </a:ext>
            </a:extLst>
          </p:cNvPr>
          <p:cNvCxnSpPr/>
          <p:nvPr/>
        </p:nvCxnSpPr>
        <p:spPr>
          <a:xfrm>
            <a:off x="2811780" y="4362450"/>
            <a:ext cx="4076700" cy="0"/>
          </a:xfrm>
          <a:prstGeom prst="line">
            <a:avLst/>
          </a:prstGeom>
          <a:ln w="38100">
            <a:solidFill>
              <a:srgbClr val="F14CFE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229BF02D-FA90-47EA-9C66-C33D3367A065}"/>
              </a:ext>
            </a:extLst>
          </p:cNvPr>
          <p:cNvCxnSpPr>
            <a:cxnSpLocks/>
          </p:cNvCxnSpPr>
          <p:nvPr/>
        </p:nvCxnSpPr>
        <p:spPr>
          <a:xfrm>
            <a:off x="6867525" y="2400300"/>
            <a:ext cx="3788960" cy="0"/>
          </a:xfrm>
          <a:prstGeom prst="line">
            <a:avLst/>
          </a:prstGeom>
          <a:ln w="38100">
            <a:solidFill>
              <a:srgbClr val="F14CFE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>
            <a:extLst>
              <a:ext uri="{FF2B5EF4-FFF2-40B4-BE49-F238E27FC236}">
                <a16:creationId xmlns:a16="http://schemas.microsoft.com/office/drawing/2014/main" id="{F476ED7E-6B58-418A-9F02-ADD41A928EAA}"/>
              </a:ext>
            </a:extLst>
          </p:cNvPr>
          <p:cNvSpPr/>
          <p:nvPr/>
        </p:nvSpPr>
        <p:spPr>
          <a:xfrm>
            <a:off x="988960" y="4812714"/>
            <a:ext cx="788534" cy="788532"/>
          </a:xfrm>
          <a:prstGeom prst="ellipse">
            <a:avLst/>
          </a:prstGeom>
          <a:solidFill>
            <a:srgbClr val="7A69F3">
              <a:alpha val="19000"/>
            </a:srgbClr>
          </a:solidFill>
          <a:ln>
            <a:solidFill>
              <a:srgbClr val="F14C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5F8A2025-E010-4647-BDD4-7A495834AFF9}"/>
              </a:ext>
            </a:extLst>
          </p:cNvPr>
          <p:cNvSpPr/>
          <p:nvPr/>
        </p:nvSpPr>
        <p:spPr>
          <a:xfrm>
            <a:off x="988960" y="5813275"/>
            <a:ext cx="788534" cy="788532"/>
          </a:xfrm>
          <a:prstGeom prst="ellipse">
            <a:avLst/>
          </a:prstGeom>
          <a:solidFill>
            <a:srgbClr val="7A69F3">
              <a:alpha val="19000"/>
            </a:srgbClr>
          </a:solidFill>
          <a:ln>
            <a:solidFill>
              <a:srgbClr val="F14C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14FFABB-2596-4CF8-839F-A3B4E2ACDFE8}"/>
              </a:ext>
            </a:extLst>
          </p:cNvPr>
          <p:cNvSpPr txBox="1"/>
          <p:nvPr/>
        </p:nvSpPr>
        <p:spPr>
          <a:xfrm>
            <a:off x="6242633" y="6232891"/>
            <a:ext cx="561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Calibri" panose="020F0502020204030204"/>
              </a:rPr>
              <a:t>Александр Ставрицкий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AB7FEE7F-5ECD-487F-A8AF-B7B37CD9B716}"/>
              </a:ext>
            </a:extLst>
          </p:cNvPr>
          <p:cNvSpPr/>
          <p:nvPr/>
        </p:nvSpPr>
        <p:spPr>
          <a:xfrm>
            <a:off x="5443752" y="5785865"/>
            <a:ext cx="788534" cy="788532"/>
          </a:xfrm>
          <a:prstGeom prst="ellipse">
            <a:avLst/>
          </a:prstGeom>
          <a:solidFill>
            <a:srgbClr val="7A69F3">
              <a:alpha val="19000"/>
            </a:srgbClr>
          </a:solidFill>
          <a:ln>
            <a:solidFill>
              <a:srgbClr val="F14C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69EB368-8D81-42DF-937B-7138831954B6}"/>
              </a:ext>
            </a:extLst>
          </p:cNvPr>
          <p:cNvSpPr txBox="1"/>
          <p:nvPr/>
        </p:nvSpPr>
        <p:spPr>
          <a:xfrm>
            <a:off x="6242633" y="5865958"/>
            <a:ext cx="437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Управляющий эксперт отдела анализа поведения клиентов ПАО Промсвязьбанк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9994AC0C-CC6E-4091-B2C5-1B7E38D40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67" b="69167" l="6545" r="89791">
                        <a14:foregroundMark x1="32199" y1="21500" x2="55236" y2="15167"/>
                        <a14:foregroundMark x1="53141" y1="15000" x2="31414" y2="17167"/>
                        <a14:foregroundMark x1="43717" y1="12000" x2="55759" y2="11667"/>
                        <a14:foregroundMark x1="30105" y1="30000" x2="29319" y2="33667"/>
                        <a14:foregroundMark x1="28272" y1="56500" x2="53665" y2="61833"/>
                        <a14:foregroundMark x1="26440" y1="60667" x2="62827" y2="65500"/>
                        <a14:foregroundMark x1="42670" y1="66000" x2="70157" y2="55500"/>
                        <a14:foregroundMark x1="59948" y1="62667" x2="80366" y2="57833"/>
                        <a14:foregroundMark x1="81414" y1="61167" x2="85340" y2="58333"/>
                        <a14:foregroundMark x1="78534" y1="62333" x2="59162" y2="65500"/>
                        <a14:foregroundMark x1="69634" y1="65333" x2="23037" y2="67833"/>
                        <a14:foregroundMark x1="23037" y1="67833" x2="22251" y2="67500"/>
                        <a14:foregroundMark x1="17277" y1="64167" x2="32461" y2="52667"/>
                        <a14:foregroundMark x1="26440" y1="56167" x2="13874" y2="62167"/>
                        <a14:foregroundMark x1="20157" y1="59833" x2="10471" y2="66000"/>
                        <a14:foregroundMark x1="15183" y1="62167" x2="10209" y2="63667"/>
                        <a14:foregroundMark x1="10995" y1="61000" x2="16230" y2="57667"/>
                        <a14:foregroundMark x1="15445" y1="58000" x2="9424" y2="62000"/>
                        <a14:foregroundMark x1="28272" y1="64500" x2="62042" y2="66833"/>
                        <a14:foregroundMark x1="29843" y1="66667" x2="60471" y2="68500"/>
                        <a14:foregroundMark x1="44503" y1="68500" x2="72513" y2="65667"/>
                        <a14:foregroundMark x1="63874" y1="68333" x2="84817" y2="62833"/>
                        <a14:foregroundMark x1="77487" y1="66000" x2="80890" y2="61833"/>
                        <a14:foregroundMark x1="66754" y1="66500" x2="37696" y2="68500"/>
                        <a14:foregroundMark x1="50262" y1="68333" x2="28010" y2="69167"/>
                        <a14:foregroundMark x1="6545" y1="64000" x2="15183" y2="58500"/>
                        <a14:backgroundMark x1="14136" y1="48167" x2="19372" y2="45000"/>
                        <a14:backgroundMark x1="64660" y1="45667" x2="67277" y2="43333"/>
                        <a14:backgroundMark x1="73822" y1="22167" x2="71990" y2="1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5" b="30532"/>
          <a:stretch/>
        </p:blipFill>
        <p:spPr>
          <a:xfrm>
            <a:off x="988960" y="5840038"/>
            <a:ext cx="788534" cy="755419"/>
          </a:xfrm>
          <a:prstGeom prst="ellipse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688FCED5-E09D-4B33-B848-C4CB79BF02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063" b="66719" l="16094" r="61250">
                        <a14:foregroundMark x1="33594" y1="25156" x2="40625" y2="22969"/>
                        <a14:foregroundMark x1="40625" y1="22969" x2="41875" y2="23750"/>
                        <a14:foregroundMark x1="41094" y1="22344" x2="45625" y2="19063"/>
                        <a14:foregroundMark x1="31322" y1="36357" x2="31250" y2="33750"/>
                        <a14:foregroundMark x1="31406" y1="39375" x2="31331" y2="36674"/>
                        <a14:foregroundMark x1="30963" y1="37048" x2="32188" y2="28750"/>
                        <a14:foregroundMark x1="30781" y1="38281" x2="30716" y2="38718"/>
                        <a14:foregroundMark x1="33906" y1="51563" x2="33125" y2="65313"/>
                        <a14:foregroundMark x1="30781" y1="52656" x2="23125" y2="60781"/>
                        <a14:foregroundMark x1="23125" y1="60781" x2="21875" y2="63594"/>
                        <a14:foregroundMark x1="24375" y1="57188" x2="16563" y2="61250"/>
                        <a14:foregroundMark x1="16563" y1="61250" x2="16094" y2="62500"/>
                        <a14:foregroundMark x1="30625" y1="59688" x2="46563" y2="61563"/>
                        <a14:foregroundMark x1="35000" y1="58750" x2="50938" y2="64531"/>
                        <a14:foregroundMark x1="39219" y1="63750" x2="49219" y2="65469"/>
                        <a14:foregroundMark x1="35781" y1="65313" x2="43906" y2="65938"/>
                        <a14:foregroundMark x1="22344" y1="64375" x2="32969" y2="64219"/>
                        <a14:foregroundMark x1="32969" y1="64219" x2="42500" y2="64219"/>
                        <a14:foregroundMark x1="19844" y1="64688" x2="32344" y2="64688"/>
                        <a14:foregroundMark x1="36250" y1="55469" x2="43594" y2="53438"/>
                        <a14:foregroundMark x1="43594" y1="53438" x2="41250" y2="51719"/>
                        <a14:foregroundMark x1="42344" y1="53125" x2="49844" y2="55313"/>
                        <a14:foregroundMark x1="49844" y1="55313" x2="50000" y2="55313"/>
                        <a14:foregroundMark x1="47031" y1="55000" x2="53906" y2="62187"/>
                        <a14:foregroundMark x1="53906" y1="62187" x2="56563" y2="62969"/>
                        <a14:foregroundMark x1="49688" y1="56719" x2="55937" y2="60469"/>
                        <a14:foregroundMark x1="50156" y1="55313" x2="55781" y2="59688"/>
                        <a14:foregroundMark x1="55781" y1="59688" x2="57188" y2="61406"/>
                        <a14:foregroundMark x1="53906" y1="62813" x2="46875" y2="65781"/>
                        <a14:foregroundMark x1="46875" y1="65781" x2="45625" y2="66719"/>
                        <a14:backgroundMark x1="57344" y1="25625" x2="58594" y2="31250"/>
                        <a14:backgroundMark x1="56875" y1="42031" x2="57031" y2="48438"/>
                        <a14:backgroundMark x1="52500" y1="48281" x2="58125" y2="51563"/>
                        <a14:backgroundMark x1="30156" y1="38281" x2="29844" y2="35938"/>
                        <a14:backgroundMark x1="30156" y1="39063" x2="30625" y2="38438"/>
                        <a14:backgroundMark x1="30312" y1="38906" x2="29844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7" t="15871" r="33483" b="34129"/>
          <a:stretch/>
        </p:blipFill>
        <p:spPr>
          <a:xfrm>
            <a:off x="5460309" y="5802420"/>
            <a:ext cx="755419" cy="755419"/>
          </a:xfrm>
          <a:prstGeom prst="ellipse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7C3B35D4-6FE0-45EF-9807-057D9F1F1ADB}"/>
              </a:ext>
            </a:extLst>
          </p:cNvPr>
          <p:cNvSpPr txBox="1"/>
          <p:nvPr/>
        </p:nvSpPr>
        <p:spPr>
          <a:xfrm>
            <a:off x="1787841" y="6232891"/>
            <a:ext cx="561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Артемий Семенов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3E4F4A9-1524-4391-B1FE-FA7889DC0C24}"/>
              </a:ext>
            </a:extLst>
          </p:cNvPr>
          <p:cNvSpPr txBox="1"/>
          <p:nvPr/>
        </p:nvSpPr>
        <p:spPr>
          <a:xfrm>
            <a:off x="1787841" y="5865958"/>
            <a:ext cx="437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Главный специалист в отделе разработки аналитических систем ПАО Промсвязьбанк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24B5EA7-5E40-44BD-B5DD-140BF4D67EA9}"/>
              </a:ext>
            </a:extLst>
          </p:cNvPr>
          <p:cNvSpPr txBox="1"/>
          <p:nvPr/>
        </p:nvSpPr>
        <p:spPr>
          <a:xfrm>
            <a:off x="1787841" y="5211959"/>
            <a:ext cx="561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Илья Альшинецкий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D1C4658-5C30-4EF8-95DE-40830CFBE68B}"/>
              </a:ext>
            </a:extLst>
          </p:cNvPr>
          <p:cNvSpPr txBox="1"/>
          <p:nvPr/>
        </p:nvSpPr>
        <p:spPr>
          <a:xfrm>
            <a:off x="1787841" y="4847327"/>
            <a:ext cx="437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Аналитик Департамента сопровождения СЦТ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«РЖД-Технологии»</a:t>
            </a: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C69DEAC2-BFD9-48AD-95F9-4DC1D9567C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968" b="55188" l="37470" r="54616">
                        <a14:foregroundMark x1="41077" y1="48728" x2="44092" y2="49980"/>
                        <a14:foregroundMark x1="41157" y1="51070" x2="39435" y2="48284"/>
                        <a14:foregroundMark x1="38681" y1="49374" x2="43688" y2="53129"/>
                        <a14:foregroundMark x1="43688" y1="53129" x2="48694" y2="52039"/>
                        <a14:foregroundMark x1="48694" y1="52039" x2="49367" y2="51352"/>
                        <a14:foregroundMark x1="48991" y1="52765" x2="50956" y2="45983"/>
                        <a14:foregroundMark x1="50956" y1="45983" x2="54643" y2="50464"/>
                        <a14:foregroundMark x1="54643" y1="50464" x2="54697" y2="50464"/>
                        <a14:foregroundMark x1="51871" y1="49132" x2="47160" y2="53694"/>
                        <a14:foregroundMark x1="47160" y1="53694" x2="40781" y2="54300"/>
                        <a14:foregroundMark x1="40781" y1="54300" x2="37685" y2="50343"/>
                        <a14:foregroundMark x1="44145" y1="47396" x2="47699" y2="50222"/>
                        <a14:foregroundMark x1="47645" y1="53896" x2="53028" y2="52119"/>
                        <a14:foregroundMark x1="53028" y1="52119" x2="54159" y2="50182"/>
                        <a14:foregroundMark x1="42584" y1="55228" x2="47402" y2="55228"/>
                        <a14:foregroundMark x1="47402" y1="55228" x2="49341" y2="55147"/>
                        <a14:foregroundMark x1="44657" y1="27008" x2="45949" y2="26968"/>
                        <a14:foregroundMark x1="42127" y1="34114" x2="42127" y2="34114"/>
                        <a14:backgroundMark x1="40942" y1="38878" x2="40485" y2="40856"/>
                        <a14:backgroundMark x1="40511" y1="41461" x2="39489" y2="43561"/>
                        <a14:backgroundMark x1="41211" y1="29350" x2="41184" y2="32943"/>
                        <a14:backgroundMark x1="41507" y1="40533" x2="38600" y2="44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20" t="24653" r="44024" b="45225"/>
          <a:stretch/>
        </p:blipFill>
        <p:spPr>
          <a:xfrm>
            <a:off x="978310" y="4797334"/>
            <a:ext cx="807150" cy="788532"/>
          </a:xfrm>
          <a:prstGeom prst="ellipse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442C650-1C49-4404-A44E-43CE9D3D70DB}"/>
              </a:ext>
            </a:extLst>
          </p:cNvPr>
          <p:cNvSpPr txBox="1"/>
          <p:nvPr/>
        </p:nvSpPr>
        <p:spPr>
          <a:xfrm>
            <a:off x="9058274" y="212255"/>
            <a:ext cx="254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Ассистент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8C4B919-08C3-45E4-83A5-53241CC4BF5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164" y="45400"/>
            <a:ext cx="6162675" cy="616267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7500C85-67ED-4AB1-BB86-D18A436CA36F}"/>
              </a:ext>
            </a:extLst>
          </p:cNvPr>
          <p:cNvSpPr txBox="1"/>
          <p:nvPr/>
        </p:nvSpPr>
        <p:spPr>
          <a:xfrm>
            <a:off x="842206" y="2725605"/>
            <a:ext cx="10915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28321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E69DB645-D3D3-4683-B77C-2BC8DDABC012}"/>
              </a:ext>
            </a:extLst>
          </p:cNvPr>
          <p:cNvSpPr/>
          <p:nvPr/>
        </p:nvSpPr>
        <p:spPr>
          <a:xfrm>
            <a:off x="-4591051" y="-4448176"/>
            <a:ext cx="9315451" cy="9315451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8E769869-B339-4B87-9798-1DBE4D7CA698}"/>
              </a:ext>
            </a:extLst>
          </p:cNvPr>
          <p:cNvSpPr/>
          <p:nvPr/>
        </p:nvSpPr>
        <p:spPr>
          <a:xfrm>
            <a:off x="6659830" y="1579772"/>
            <a:ext cx="5316174" cy="5316174"/>
          </a:xfrm>
          <a:prstGeom prst="ellipse">
            <a:avLst/>
          </a:prstGeom>
          <a:solidFill>
            <a:srgbClr val="7A69F3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2AD2F7C-B601-4E37-AE51-D0F83596DB39}"/>
              </a:ext>
            </a:extLst>
          </p:cNvPr>
          <p:cNvSpPr/>
          <p:nvPr/>
        </p:nvSpPr>
        <p:spPr>
          <a:xfrm>
            <a:off x="7347172" y="2232063"/>
            <a:ext cx="3943113" cy="3943113"/>
          </a:xfrm>
          <a:prstGeom prst="ellipse">
            <a:avLst/>
          </a:prstGeom>
          <a:solidFill>
            <a:srgbClr val="7A69F3">
              <a:alpha val="42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928EFB-2C9C-4610-AFBF-727A87C30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2300172" y="729865"/>
            <a:ext cx="8641347" cy="5741169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02E7D0C5-632E-47DA-8C16-A658224AA509}"/>
              </a:ext>
            </a:extLst>
          </p:cNvPr>
          <p:cNvSpPr/>
          <p:nvPr/>
        </p:nvSpPr>
        <p:spPr>
          <a:xfrm>
            <a:off x="9201150" y="4048126"/>
            <a:ext cx="5619750" cy="5619748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Google Shape;658;p48">
            <a:extLst>
              <a:ext uri="{FF2B5EF4-FFF2-40B4-BE49-F238E27FC236}">
                <a16:creationId xmlns:a16="http://schemas.microsoft.com/office/drawing/2014/main" id="{3F85355B-5D37-4A15-AD5B-44B1059F4C8B}"/>
              </a:ext>
            </a:extLst>
          </p:cNvPr>
          <p:cNvGrpSpPr/>
          <p:nvPr/>
        </p:nvGrpSpPr>
        <p:grpSpPr>
          <a:xfrm>
            <a:off x="11585741" y="223393"/>
            <a:ext cx="425284" cy="426069"/>
            <a:chOff x="1430771" y="1330467"/>
            <a:chExt cx="535986" cy="536975"/>
          </a:xfrm>
        </p:grpSpPr>
        <p:sp>
          <p:nvSpPr>
            <p:cNvPr id="26" name="Google Shape;659;p48">
              <a:extLst>
                <a:ext uri="{FF2B5EF4-FFF2-40B4-BE49-F238E27FC236}">
                  <a16:creationId xmlns:a16="http://schemas.microsoft.com/office/drawing/2014/main" id="{BF27FE5E-A051-447F-B829-85396456C6B0}"/>
                </a:ext>
              </a:extLst>
            </p:cNvPr>
            <p:cNvSpPr/>
            <p:nvPr/>
          </p:nvSpPr>
          <p:spPr>
            <a:xfrm>
              <a:off x="1430771" y="1336651"/>
              <a:ext cx="200593" cy="447438"/>
            </a:xfrm>
            <a:custGeom>
              <a:avLst/>
              <a:gdLst/>
              <a:ahLst/>
              <a:cxnLst/>
              <a:rect l="l" t="t" r="r" b="b"/>
              <a:pathLst>
                <a:path w="811" h="1809" extrusionOk="0">
                  <a:moveTo>
                    <a:pt x="539" y="1416"/>
                  </a:moveTo>
                  <a:lnTo>
                    <a:pt x="539" y="1416"/>
                  </a:lnTo>
                  <a:cubicBezTo>
                    <a:pt x="554" y="1416"/>
                    <a:pt x="568" y="1402"/>
                    <a:pt x="568" y="1383"/>
                  </a:cubicBezTo>
                  <a:cubicBezTo>
                    <a:pt x="568" y="1368"/>
                    <a:pt x="554" y="1354"/>
                    <a:pt x="539" y="1354"/>
                  </a:cubicBezTo>
                  <a:cubicBezTo>
                    <a:pt x="403" y="1354"/>
                    <a:pt x="286" y="1435"/>
                    <a:pt x="234" y="1552"/>
                  </a:cubicBezTo>
                  <a:cubicBezTo>
                    <a:pt x="168" y="1497"/>
                    <a:pt x="150" y="1405"/>
                    <a:pt x="190" y="1332"/>
                  </a:cubicBezTo>
                  <a:cubicBezTo>
                    <a:pt x="216" y="1339"/>
                    <a:pt x="246" y="1343"/>
                    <a:pt x="275" y="1343"/>
                  </a:cubicBezTo>
                  <a:cubicBezTo>
                    <a:pt x="290" y="1343"/>
                    <a:pt x="304" y="1328"/>
                    <a:pt x="304" y="1314"/>
                  </a:cubicBezTo>
                  <a:cubicBezTo>
                    <a:pt x="304" y="1295"/>
                    <a:pt x="290" y="1280"/>
                    <a:pt x="275" y="1280"/>
                  </a:cubicBezTo>
                  <a:cubicBezTo>
                    <a:pt x="158" y="1280"/>
                    <a:pt x="66" y="1189"/>
                    <a:pt x="62" y="1075"/>
                  </a:cubicBezTo>
                  <a:cubicBezTo>
                    <a:pt x="58" y="976"/>
                    <a:pt x="124" y="892"/>
                    <a:pt x="220" y="866"/>
                  </a:cubicBezTo>
                  <a:cubicBezTo>
                    <a:pt x="234" y="863"/>
                    <a:pt x="246" y="844"/>
                    <a:pt x="242" y="826"/>
                  </a:cubicBezTo>
                  <a:cubicBezTo>
                    <a:pt x="238" y="811"/>
                    <a:pt x="220" y="800"/>
                    <a:pt x="202" y="804"/>
                  </a:cubicBezTo>
                  <a:cubicBezTo>
                    <a:pt x="176" y="811"/>
                    <a:pt x="150" y="822"/>
                    <a:pt x="128" y="837"/>
                  </a:cubicBezTo>
                  <a:cubicBezTo>
                    <a:pt x="91" y="767"/>
                    <a:pt x="135" y="679"/>
                    <a:pt x="212" y="665"/>
                  </a:cubicBezTo>
                  <a:cubicBezTo>
                    <a:pt x="227" y="661"/>
                    <a:pt x="238" y="646"/>
                    <a:pt x="234" y="628"/>
                  </a:cubicBezTo>
                  <a:cubicBezTo>
                    <a:pt x="216" y="540"/>
                    <a:pt x="256" y="448"/>
                    <a:pt x="334" y="404"/>
                  </a:cubicBezTo>
                  <a:cubicBezTo>
                    <a:pt x="370" y="485"/>
                    <a:pt x="454" y="544"/>
                    <a:pt x="554" y="544"/>
                  </a:cubicBezTo>
                  <a:cubicBezTo>
                    <a:pt x="568" y="544"/>
                    <a:pt x="583" y="529"/>
                    <a:pt x="583" y="514"/>
                  </a:cubicBezTo>
                  <a:cubicBezTo>
                    <a:pt x="583" y="496"/>
                    <a:pt x="568" y="482"/>
                    <a:pt x="554" y="482"/>
                  </a:cubicBezTo>
                  <a:cubicBezTo>
                    <a:pt x="476" y="482"/>
                    <a:pt x="403" y="430"/>
                    <a:pt x="381" y="350"/>
                  </a:cubicBezTo>
                  <a:cubicBezTo>
                    <a:pt x="341" y="195"/>
                    <a:pt x="513" y="74"/>
                    <a:pt x="645" y="159"/>
                  </a:cubicBezTo>
                  <a:cubicBezTo>
                    <a:pt x="660" y="166"/>
                    <a:pt x="682" y="162"/>
                    <a:pt x="689" y="148"/>
                  </a:cubicBezTo>
                  <a:cubicBezTo>
                    <a:pt x="715" y="107"/>
                    <a:pt x="748" y="78"/>
                    <a:pt x="792" y="63"/>
                  </a:cubicBezTo>
                  <a:cubicBezTo>
                    <a:pt x="806" y="56"/>
                    <a:pt x="814" y="38"/>
                    <a:pt x="810" y="23"/>
                  </a:cubicBezTo>
                  <a:cubicBezTo>
                    <a:pt x="803" y="5"/>
                    <a:pt x="784" y="-2"/>
                    <a:pt x="770" y="1"/>
                  </a:cubicBezTo>
                  <a:cubicBezTo>
                    <a:pt x="722" y="19"/>
                    <a:pt x="682" y="49"/>
                    <a:pt x="652" y="89"/>
                  </a:cubicBezTo>
                  <a:cubicBezTo>
                    <a:pt x="480" y="8"/>
                    <a:pt x="290" y="151"/>
                    <a:pt x="315" y="342"/>
                  </a:cubicBezTo>
                  <a:cubicBezTo>
                    <a:pt x="216" y="394"/>
                    <a:pt x="158" y="500"/>
                    <a:pt x="168" y="613"/>
                  </a:cubicBezTo>
                  <a:cubicBezTo>
                    <a:pt x="62" y="654"/>
                    <a:pt x="18" y="778"/>
                    <a:pt x="77" y="877"/>
                  </a:cubicBezTo>
                  <a:cubicBezTo>
                    <a:pt x="26" y="932"/>
                    <a:pt x="-4" y="1002"/>
                    <a:pt x="0" y="1079"/>
                  </a:cubicBezTo>
                  <a:lnTo>
                    <a:pt x="0" y="1079"/>
                  </a:lnTo>
                  <a:cubicBezTo>
                    <a:pt x="3" y="1174"/>
                    <a:pt x="51" y="1259"/>
                    <a:pt x="132" y="1306"/>
                  </a:cubicBezTo>
                  <a:cubicBezTo>
                    <a:pt x="77" y="1412"/>
                    <a:pt x="110" y="1544"/>
                    <a:pt x="212" y="1614"/>
                  </a:cubicBezTo>
                  <a:cubicBezTo>
                    <a:pt x="202" y="1673"/>
                    <a:pt x="205" y="1735"/>
                    <a:pt x="223" y="1787"/>
                  </a:cubicBezTo>
                  <a:cubicBezTo>
                    <a:pt x="227" y="1805"/>
                    <a:pt x="246" y="1812"/>
                    <a:pt x="264" y="1808"/>
                  </a:cubicBezTo>
                  <a:cubicBezTo>
                    <a:pt x="278" y="1801"/>
                    <a:pt x="290" y="1783"/>
                    <a:pt x="282" y="1768"/>
                  </a:cubicBezTo>
                  <a:cubicBezTo>
                    <a:pt x="227" y="1596"/>
                    <a:pt x="355" y="1416"/>
                    <a:pt x="539" y="1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60;p48">
              <a:extLst>
                <a:ext uri="{FF2B5EF4-FFF2-40B4-BE49-F238E27FC236}">
                  <a16:creationId xmlns:a16="http://schemas.microsoft.com/office/drawing/2014/main" id="{32E73BB6-04C2-42DB-AD37-D1F92171E808}"/>
                </a:ext>
              </a:extLst>
            </p:cNvPr>
            <p:cNvSpPr/>
            <p:nvPr/>
          </p:nvSpPr>
          <p:spPr>
            <a:xfrm>
              <a:off x="1602426" y="1432866"/>
              <a:ext cx="49468" cy="71976"/>
            </a:xfrm>
            <a:custGeom>
              <a:avLst/>
              <a:gdLst/>
              <a:ahLst/>
              <a:cxnLst/>
              <a:rect l="l" t="t" r="r" b="b"/>
              <a:pathLst>
                <a:path w="200" h="291" extrusionOk="0">
                  <a:moveTo>
                    <a:pt x="24" y="228"/>
                  </a:moveTo>
                  <a:lnTo>
                    <a:pt x="24" y="228"/>
                  </a:lnTo>
                  <a:cubicBezTo>
                    <a:pt x="6" y="232"/>
                    <a:pt x="-5" y="250"/>
                    <a:pt x="2" y="268"/>
                  </a:cubicBezTo>
                  <a:cubicBezTo>
                    <a:pt x="6" y="283"/>
                    <a:pt x="24" y="294"/>
                    <a:pt x="39" y="290"/>
                  </a:cubicBezTo>
                  <a:cubicBezTo>
                    <a:pt x="156" y="257"/>
                    <a:pt x="222" y="140"/>
                    <a:pt x="193" y="26"/>
                  </a:cubicBezTo>
                  <a:cubicBezTo>
                    <a:pt x="186" y="8"/>
                    <a:pt x="171" y="-3"/>
                    <a:pt x="153" y="1"/>
                  </a:cubicBezTo>
                  <a:cubicBezTo>
                    <a:pt x="134" y="8"/>
                    <a:pt x="127" y="26"/>
                    <a:pt x="131" y="41"/>
                  </a:cubicBezTo>
                  <a:cubicBezTo>
                    <a:pt x="153" y="122"/>
                    <a:pt x="105" y="206"/>
                    <a:pt x="24" y="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61;p48">
              <a:extLst>
                <a:ext uri="{FF2B5EF4-FFF2-40B4-BE49-F238E27FC236}">
                  <a16:creationId xmlns:a16="http://schemas.microsoft.com/office/drawing/2014/main" id="{1EB0361A-10FD-4F4B-92CD-065A7D46BE1A}"/>
                </a:ext>
              </a:extLst>
            </p:cNvPr>
            <p:cNvSpPr/>
            <p:nvPr/>
          </p:nvSpPr>
          <p:spPr>
            <a:xfrm>
              <a:off x="1593027" y="1711125"/>
              <a:ext cx="43779" cy="49468"/>
            </a:xfrm>
            <a:custGeom>
              <a:avLst/>
              <a:gdLst/>
              <a:ahLst/>
              <a:cxnLst/>
              <a:rect l="l" t="t" r="r" b="b"/>
              <a:pathLst>
                <a:path w="177" h="200" extrusionOk="0">
                  <a:moveTo>
                    <a:pt x="30" y="137"/>
                  </a:moveTo>
                  <a:lnTo>
                    <a:pt x="30" y="137"/>
                  </a:lnTo>
                  <a:cubicBezTo>
                    <a:pt x="11" y="137"/>
                    <a:pt x="0" y="155"/>
                    <a:pt x="0" y="170"/>
                  </a:cubicBezTo>
                  <a:cubicBezTo>
                    <a:pt x="0" y="188"/>
                    <a:pt x="18" y="203"/>
                    <a:pt x="33" y="199"/>
                  </a:cubicBezTo>
                  <a:cubicBezTo>
                    <a:pt x="121" y="192"/>
                    <a:pt x="187" y="115"/>
                    <a:pt x="176" y="27"/>
                  </a:cubicBezTo>
                  <a:cubicBezTo>
                    <a:pt x="176" y="12"/>
                    <a:pt x="162" y="-2"/>
                    <a:pt x="143" y="1"/>
                  </a:cubicBezTo>
                  <a:cubicBezTo>
                    <a:pt x="125" y="1"/>
                    <a:pt x="114" y="16"/>
                    <a:pt x="114" y="34"/>
                  </a:cubicBezTo>
                  <a:cubicBezTo>
                    <a:pt x="118" y="86"/>
                    <a:pt x="81" y="133"/>
                    <a:pt x="30" y="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62;p48">
              <a:extLst>
                <a:ext uri="{FF2B5EF4-FFF2-40B4-BE49-F238E27FC236}">
                  <a16:creationId xmlns:a16="http://schemas.microsoft.com/office/drawing/2014/main" id="{DE4B81D0-EF83-41AD-A5AC-5C8198B13D72}"/>
                </a:ext>
              </a:extLst>
            </p:cNvPr>
            <p:cNvSpPr/>
            <p:nvPr/>
          </p:nvSpPr>
          <p:spPr>
            <a:xfrm>
              <a:off x="1531686" y="1571872"/>
              <a:ext cx="44027" cy="43532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21" y="0"/>
                    <a:pt x="6" y="7"/>
                    <a:pt x="2" y="18"/>
                  </a:cubicBezTo>
                  <a:cubicBezTo>
                    <a:pt x="-5" y="40"/>
                    <a:pt x="14" y="62"/>
                    <a:pt x="32" y="62"/>
                  </a:cubicBezTo>
                  <a:lnTo>
                    <a:pt x="32" y="62"/>
                  </a:lnTo>
                  <a:cubicBezTo>
                    <a:pt x="79" y="62"/>
                    <a:pt x="116" y="99"/>
                    <a:pt x="116" y="143"/>
                  </a:cubicBezTo>
                  <a:cubicBezTo>
                    <a:pt x="116" y="161"/>
                    <a:pt x="131" y="176"/>
                    <a:pt x="149" y="176"/>
                  </a:cubicBezTo>
                  <a:lnTo>
                    <a:pt x="149" y="176"/>
                  </a:lnTo>
                  <a:cubicBezTo>
                    <a:pt x="164" y="176"/>
                    <a:pt x="178" y="161"/>
                    <a:pt x="178" y="143"/>
                  </a:cubicBezTo>
                  <a:cubicBezTo>
                    <a:pt x="178" y="62"/>
                    <a:pt x="11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63;p48">
              <a:extLst>
                <a:ext uri="{FF2B5EF4-FFF2-40B4-BE49-F238E27FC236}">
                  <a16:creationId xmlns:a16="http://schemas.microsoft.com/office/drawing/2014/main" id="{5B74EF16-1013-4690-97D7-C5AB452D55FB}"/>
                </a:ext>
              </a:extLst>
            </p:cNvPr>
            <p:cNvSpPr/>
            <p:nvPr/>
          </p:nvSpPr>
          <p:spPr>
            <a:xfrm>
              <a:off x="1502005" y="1330467"/>
              <a:ext cx="464752" cy="536975"/>
            </a:xfrm>
            <a:custGeom>
              <a:avLst/>
              <a:gdLst/>
              <a:ahLst/>
              <a:cxnLst/>
              <a:rect l="l" t="t" r="r" b="b"/>
              <a:pathLst>
                <a:path w="1879" h="2171" extrusionOk="0">
                  <a:moveTo>
                    <a:pt x="1791" y="1214"/>
                  </a:moveTo>
                  <a:lnTo>
                    <a:pt x="1791" y="1214"/>
                  </a:lnTo>
                  <a:cubicBezTo>
                    <a:pt x="1794" y="1001"/>
                    <a:pt x="1794" y="1001"/>
                    <a:pt x="1794" y="1001"/>
                  </a:cubicBezTo>
                  <a:cubicBezTo>
                    <a:pt x="1831" y="987"/>
                    <a:pt x="1860" y="950"/>
                    <a:pt x="1860" y="910"/>
                  </a:cubicBezTo>
                  <a:cubicBezTo>
                    <a:pt x="1860" y="858"/>
                    <a:pt x="1820" y="814"/>
                    <a:pt x="1769" y="811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69" y="690"/>
                    <a:pt x="1787" y="660"/>
                    <a:pt x="1787" y="624"/>
                  </a:cubicBezTo>
                  <a:cubicBezTo>
                    <a:pt x="1787" y="569"/>
                    <a:pt x="1739" y="525"/>
                    <a:pt x="1681" y="528"/>
                  </a:cubicBezTo>
                  <a:cubicBezTo>
                    <a:pt x="1626" y="396"/>
                    <a:pt x="1626" y="396"/>
                    <a:pt x="1626" y="396"/>
                  </a:cubicBezTo>
                  <a:cubicBezTo>
                    <a:pt x="1714" y="323"/>
                    <a:pt x="1662" y="184"/>
                    <a:pt x="1552" y="184"/>
                  </a:cubicBezTo>
                  <a:cubicBezTo>
                    <a:pt x="1519" y="184"/>
                    <a:pt x="1490" y="195"/>
                    <a:pt x="1472" y="217"/>
                  </a:cubicBezTo>
                  <a:cubicBezTo>
                    <a:pt x="1310" y="118"/>
                    <a:pt x="1310" y="118"/>
                    <a:pt x="1310" y="118"/>
                  </a:cubicBezTo>
                  <a:cubicBezTo>
                    <a:pt x="1325" y="55"/>
                    <a:pt x="1278" y="0"/>
                    <a:pt x="1215" y="0"/>
                  </a:cubicBezTo>
                  <a:cubicBezTo>
                    <a:pt x="1164" y="0"/>
                    <a:pt x="1120" y="41"/>
                    <a:pt x="1120" y="92"/>
                  </a:cubicBezTo>
                  <a:cubicBezTo>
                    <a:pt x="889" y="165"/>
                    <a:pt x="889" y="165"/>
                    <a:pt x="889" y="165"/>
                  </a:cubicBezTo>
                  <a:cubicBezTo>
                    <a:pt x="863" y="125"/>
                    <a:pt x="819" y="103"/>
                    <a:pt x="771" y="111"/>
                  </a:cubicBezTo>
                  <a:cubicBezTo>
                    <a:pt x="738" y="67"/>
                    <a:pt x="691" y="33"/>
                    <a:pt x="636" y="19"/>
                  </a:cubicBezTo>
                  <a:cubicBezTo>
                    <a:pt x="618" y="11"/>
                    <a:pt x="595" y="26"/>
                    <a:pt x="595" y="48"/>
                  </a:cubicBezTo>
                  <a:cubicBezTo>
                    <a:pt x="595" y="63"/>
                    <a:pt x="606" y="74"/>
                    <a:pt x="618" y="77"/>
                  </a:cubicBezTo>
                  <a:cubicBezTo>
                    <a:pt x="654" y="88"/>
                    <a:pt x="687" y="111"/>
                    <a:pt x="713" y="140"/>
                  </a:cubicBezTo>
                  <a:cubicBezTo>
                    <a:pt x="687" y="158"/>
                    <a:pt x="669" y="191"/>
                    <a:pt x="669" y="228"/>
                  </a:cubicBezTo>
                  <a:cubicBezTo>
                    <a:pt x="669" y="283"/>
                    <a:pt x="709" y="331"/>
                    <a:pt x="760" y="345"/>
                  </a:cubicBezTo>
                  <a:cubicBezTo>
                    <a:pt x="760" y="613"/>
                    <a:pt x="760" y="613"/>
                    <a:pt x="760" y="613"/>
                  </a:cubicBezTo>
                  <a:cubicBezTo>
                    <a:pt x="713" y="627"/>
                    <a:pt x="687" y="675"/>
                    <a:pt x="698" y="723"/>
                  </a:cubicBezTo>
                  <a:cubicBezTo>
                    <a:pt x="445" y="869"/>
                    <a:pt x="445" y="869"/>
                    <a:pt x="445" y="869"/>
                  </a:cubicBezTo>
                  <a:cubicBezTo>
                    <a:pt x="434" y="873"/>
                    <a:pt x="430" y="884"/>
                    <a:pt x="430" y="895"/>
                  </a:cubicBezTo>
                  <a:cubicBezTo>
                    <a:pt x="430" y="1276"/>
                    <a:pt x="430" y="1276"/>
                    <a:pt x="430" y="1276"/>
                  </a:cubicBezTo>
                  <a:cubicBezTo>
                    <a:pt x="430" y="1287"/>
                    <a:pt x="434" y="1298"/>
                    <a:pt x="445" y="1302"/>
                  </a:cubicBezTo>
                  <a:cubicBezTo>
                    <a:pt x="698" y="1449"/>
                    <a:pt x="698" y="1449"/>
                    <a:pt x="698" y="1449"/>
                  </a:cubicBezTo>
                  <a:cubicBezTo>
                    <a:pt x="687" y="1496"/>
                    <a:pt x="716" y="1544"/>
                    <a:pt x="760" y="1559"/>
                  </a:cubicBezTo>
                  <a:cubicBezTo>
                    <a:pt x="760" y="1808"/>
                    <a:pt x="760" y="1808"/>
                    <a:pt x="760" y="1808"/>
                  </a:cubicBezTo>
                  <a:cubicBezTo>
                    <a:pt x="683" y="1830"/>
                    <a:pt x="665" y="1929"/>
                    <a:pt x="731" y="1977"/>
                  </a:cubicBezTo>
                  <a:cubicBezTo>
                    <a:pt x="691" y="2050"/>
                    <a:pt x="614" y="2097"/>
                    <a:pt x="518" y="2097"/>
                  </a:cubicBezTo>
                  <a:cubicBezTo>
                    <a:pt x="390" y="2097"/>
                    <a:pt x="280" y="1991"/>
                    <a:pt x="280" y="1859"/>
                  </a:cubicBezTo>
                  <a:cubicBezTo>
                    <a:pt x="280" y="1845"/>
                    <a:pt x="273" y="1833"/>
                    <a:pt x="258" y="1830"/>
                  </a:cubicBezTo>
                  <a:cubicBezTo>
                    <a:pt x="236" y="1822"/>
                    <a:pt x="218" y="1841"/>
                    <a:pt x="218" y="1859"/>
                  </a:cubicBezTo>
                  <a:cubicBezTo>
                    <a:pt x="218" y="1903"/>
                    <a:pt x="225" y="1944"/>
                    <a:pt x="243" y="1980"/>
                  </a:cubicBezTo>
                  <a:cubicBezTo>
                    <a:pt x="170" y="1980"/>
                    <a:pt x="104" y="1951"/>
                    <a:pt x="56" y="1900"/>
                  </a:cubicBezTo>
                  <a:cubicBezTo>
                    <a:pt x="42" y="1889"/>
                    <a:pt x="16" y="1889"/>
                    <a:pt x="5" y="1907"/>
                  </a:cubicBezTo>
                  <a:cubicBezTo>
                    <a:pt x="-2" y="1918"/>
                    <a:pt x="-2" y="1936"/>
                    <a:pt x="9" y="1947"/>
                  </a:cubicBezTo>
                  <a:cubicBezTo>
                    <a:pt x="82" y="2017"/>
                    <a:pt x="178" y="2053"/>
                    <a:pt x="280" y="2042"/>
                  </a:cubicBezTo>
                  <a:cubicBezTo>
                    <a:pt x="412" y="2222"/>
                    <a:pt x="691" y="2197"/>
                    <a:pt x="790" y="1998"/>
                  </a:cubicBezTo>
                  <a:cubicBezTo>
                    <a:pt x="823" y="1998"/>
                    <a:pt x="848" y="1980"/>
                    <a:pt x="867" y="1958"/>
                  </a:cubicBezTo>
                  <a:cubicBezTo>
                    <a:pt x="1164" y="2050"/>
                    <a:pt x="1164" y="2050"/>
                    <a:pt x="1164" y="2050"/>
                  </a:cubicBezTo>
                  <a:cubicBezTo>
                    <a:pt x="1160" y="2116"/>
                    <a:pt x="1215" y="2171"/>
                    <a:pt x="1281" y="2171"/>
                  </a:cubicBezTo>
                  <a:cubicBezTo>
                    <a:pt x="1373" y="2171"/>
                    <a:pt x="1431" y="2072"/>
                    <a:pt x="1384" y="1995"/>
                  </a:cubicBezTo>
                  <a:cubicBezTo>
                    <a:pt x="1607" y="1768"/>
                    <a:pt x="1607" y="1768"/>
                    <a:pt x="1607" y="1768"/>
                  </a:cubicBezTo>
                  <a:cubicBezTo>
                    <a:pt x="1670" y="1797"/>
                    <a:pt x="1747" y="1749"/>
                    <a:pt x="1747" y="1680"/>
                  </a:cubicBezTo>
                  <a:cubicBezTo>
                    <a:pt x="1747" y="1647"/>
                    <a:pt x="1732" y="1617"/>
                    <a:pt x="1706" y="1599"/>
                  </a:cubicBezTo>
                  <a:cubicBezTo>
                    <a:pt x="1754" y="1449"/>
                    <a:pt x="1754" y="1449"/>
                    <a:pt x="1754" y="1449"/>
                  </a:cubicBezTo>
                  <a:cubicBezTo>
                    <a:pt x="1824" y="1449"/>
                    <a:pt x="1879" y="1393"/>
                    <a:pt x="1879" y="1328"/>
                  </a:cubicBezTo>
                  <a:cubicBezTo>
                    <a:pt x="1879" y="1273"/>
                    <a:pt x="1842" y="1229"/>
                    <a:pt x="1791" y="1214"/>
                  </a:cubicBezTo>
                  <a:moveTo>
                    <a:pt x="1560" y="1720"/>
                  </a:moveTo>
                  <a:lnTo>
                    <a:pt x="1560" y="1720"/>
                  </a:lnTo>
                  <a:cubicBezTo>
                    <a:pt x="1340" y="1947"/>
                    <a:pt x="1340" y="1947"/>
                    <a:pt x="1340" y="1947"/>
                  </a:cubicBezTo>
                  <a:cubicBezTo>
                    <a:pt x="1340" y="1944"/>
                    <a:pt x="1336" y="1944"/>
                    <a:pt x="1336" y="1944"/>
                  </a:cubicBezTo>
                  <a:cubicBezTo>
                    <a:pt x="1406" y="1603"/>
                    <a:pt x="1406" y="1603"/>
                    <a:pt x="1406" y="1603"/>
                  </a:cubicBezTo>
                  <a:cubicBezTo>
                    <a:pt x="1424" y="1599"/>
                    <a:pt x="1439" y="1592"/>
                    <a:pt x="1454" y="1581"/>
                  </a:cubicBezTo>
                  <a:cubicBezTo>
                    <a:pt x="1552" y="1650"/>
                    <a:pt x="1552" y="1650"/>
                    <a:pt x="1552" y="1650"/>
                  </a:cubicBezTo>
                  <a:cubicBezTo>
                    <a:pt x="1549" y="1672"/>
                    <a:pt x="1549" y="1698"/>
                    <a:pt x="1560" y="1720"/>
                  </a:cubicBezTo>
                  <a:moveTo>
                    <a:pt x="838" y="1808"/>
                  </a:moveTo>
                  <a:lnTo>
                    <a:pt x="838" y="1808"/>
                  </a:lnTo>
                  <a:cubicBezTo>
                    <a:pt x="834" y="1808"/>
                    <a:pt x="830" y="1808"/>
                    <a:pt x="826" y="1804"/>
                  </a:cubicBezTo>
                  <a:cubicBezTo>
                    <a:pt x="826" y="1562"/>
                    <a:pt x="826" y="1562"/>
                    <a:pt x="826" y="1562"/>
                  </a:cubicBezTo>
                  <a:cubicBezTo>
                    <a:pt x="841" y="1555"/>
                    <a:pt x="852" y="1548"/>
                    <a:pt x="863" y="1540"/>
                  </a:cubicBezTo>
                  <a:cubicBezTo>
                    <a:pt x="962" y="1588"/>
                    <a:pt x="962" y="1588"/>
                    <a:pt x="962" y="1588"/>
                  </a:cubicBezTo>
                  <a:cubicBezTo>
                    <a:pt x="958" y="1617"/>
                    <a:pt x="962" y="1643"/>
                    <a:pt x="977" y="1669"/>
                  </a:cubicBezTo>
                  <a:lnTo>
                    <a:pt x="838" y="1808"/>
                  </a:lnTo>
                  <a:moveTo>
                    <a:pt x="1061" y="822"/>
                  </a:moveTo>
                  <a:lnTo>
                    <a:pt x="1061" y="822"/>
                  </a:lnTo>
                  <a:cubicBezTo>
                    <a:pt x="889" y="723"/>
                    <a:pt x="889" y="723"/>
                    <a:pt x="889" y="723"/>
                  </a:cubicBezTo>
                  <a:cubicBezTo>
                    <a:pt x="892" y="708"/>
                    <a:pt x="892" y="693"/>
                    <a:pt x="889" y="679"/>
                  </a:cubicBezTo>
                  <a:cubicBezTo>
                    <a:pt x="1046" y="583"/>
                    <a:pt x="1046" y="583"/>
                    <a:pt x="1046" y="583"/>
                  </a:cubicBezTo>
                  <a:cubicBezTo>
                    <a:pt x="1061" y="595"/>
                    <a:pt x="1076" y="602"/>
                    <a:pt x="1094" y="609"/>
                  </a:cubicBezTo>
                  <a:cubicBezTo>
                    <a:pt x="1094" y="803"/>
                    <a:pt x="1094" y="803"/>
                    <a:pt x="1094" y="803"/>
                  </a:cubicBezTo>
                  <a:cubicBezTo>
                    <a:pt x="1083" y="807"/>
                    <a:pt x="1072" y="814"/>
                    <a:pt x="1061" y="822"/>
                  </a:cubicBezTo>
                  <a:moveTo>
                    <a:pt x="863" y="327"/>
                  </a:moveTo>
                  <a:lnTo>
                    <a:pt x="863" y="327"/>
                  </a:lnTo>
                  <a:cubicBezTo>
                    <a:pt x="1017" y="448"/>
                    <a:pt x="1017" y="448"/>
                    <a:pt x="1017" y="448"/>
                  </a:cubicBezTo>
                  <a:cubicBezTo>
                    <a:pt x="1010" y="473"/>
                    <a:pt x="1006" y="503"/>
                    <a:pt x="1014" y="528"/>
                  </a:cubicBezTo>
                  <a:cubicBezTo>
                    <a:pt x="856" y="627"/>
                    <a:pt x="856" y="627"/>
                    <a:pt x="856" y="627"/>
                  </a:cubicBezTo>
                  <a:cubicBezTo>
                    <a:pt x="848" y="620"/>
                    <a:pt x="838" y="613"/>
                    <a:pt x="826" y="609"/>
                  </a:cubicBezTo>
                  <a:cubicBezTo>
                    <a:pt x="826" y="345"/>
                    <a:pt x="826" y="345"/>
                    <a:pt x="826" y="345"/>
                  </a:cubicBezTo>
                  <a:cubicBezTo>
                    <a:pt x="841" y="341"/>
                    <a:pt x="852" y="334"/>
                    <a:pt x="863" y="327"/>
                  </a:cubicBezTo>
                  <a:moveTo>
                    <a:pt x="1226" y="199"/>
                  </a:moveTo>
                  <a:lnTo>
                    <a:pt x="1226" y="199"/>
                  </a:lnTo>
                  <a:cubicBezTo>
                    <a:pt x="1244" y="195"/>
                    <a:pt x="1263" y="187"/>
                    <a:pt x="1278" y="176"/>
                  </a:cubicBezTo>
                  <a:cubicBezTo>
                    <a:pt x="1439" y="272"/>
                    <a:pt x="1439" y="272"/>
                    <a:pt x="1439" y="272"/>
                  </a:cubicBezTo>
                  <a:cubicBezTo>
                    <a:pt x="1431" y="290"/>
                    <a:pt x="1431" y="305"/>
                    <a:pt x="1435" y="323"/>
                  </a:cubicBezTo>
                  <a:cubicBezTo>
                    <a:pt x="1215" y="419"/>
                    <a:pt x="1215" y="419"/>
                    <a:pt x="1215" y="419"/>
                  </a:cubicBezTo>
                  <a:cubicBezTo>
                    <a:pt x="1208" y="407"/>
                    <a:pt x="1197" y="396"/>
                    <a:pt x="1182" y="389"/>
                  </a:cubicBezTo>
                  <a:lnTo>
                    <a:pt x="1226" y="199"/>
                  </a:lnTo>
                  <a:moveTo>
                    <a:pt x="1622" y="697"/>
                  </a:moveTo>
                  <a:lnTo>
                    <a:pt x="1622" y="697"/>
                  </a:lnTo>
                  <a:cubicBezTo>
                    <a:pt x="1637" y="712"/>
                    <a:pt x="1659" y="723"/>
                    <a:pt x="1681" y="723"/>
                  </a:cubicBezTo>
                  <a:cubicBezTo>
                    <a:pt x="1706" y="829"/>
                    <a:pt x="1706" y="829"/>
                    <a:pt x="1706" y="829"/>
                  </a:cubicBezTo>
                  <a:cubicBezTo>
                    <a:pt x="1699" y="833"/>
                    <a:pt x="1695" y="836"/>
                    <a:pt x="1688" y="844"/>
                  </a:cubicBezTo>
                  <a:cubicBezTo>
                    <a:pt x="1542" y="778"/>
                    <a:pt x="1542" y="778"/>
                    <a:pt x="1542" y="778"/>
                  </a:cubicBezTo>
                  <a:cubicBezTo>
                    <a:pt x="1545" y="763"/>
                    <a:pt x="1545" y="752"/>
                    <a:pt x="1542" y="737"/>
                  </a:cubicBezTo>
                  <a:lnTo>
                    <a:pt x="1622" y="697"/>
                  </a:lnTo>
                  <a:moveTo>
                    <a:pt x="1395" y="1540"/>
                  </a:moveTo>
                  <a:lnTo>
                    <a:pt x="1395" y="1540"/>
                  </a:lnTo>
                  <a:cubicBezTo>
                    <a:pt x="1376" y="1540"/>
                    <a:pt x="1358" y="1522"/>
                    <a:pt x="1358" y="1504"/>
                  </a:cubicBezTo>
                  <a:cubicBezTo>
                    <a:pt x="1358" y="1485"/>
                    <a:pt x="1376" y="1471"/>
                    <a:pt x="1395" y="1471"/>
                  </a:cubicBezTo>
                  <a:cubicBezTo>
                    <a:pt x="1413" y="1471"/>
                    <a:pt x="1428" y="1485"/>
                    <a:pt x="1428" y="1504"/>
                  </a:cubicBezTo>
                  <a:cubicBezTo>
                    <a:pt x="1428" y="1522"/>
                    <a:pt x="1413" y="1540"/>
                    <a:pt x="1395" y="1540"/>
                  </a:cubicBezTo>
                  <a:moveTo>
                    <a:pt x="1123" y="1504"/>
                  </a:moveTo>
                  <a:lnTo>
                    <a:pt x="1123" y="1504"/>
                  </a:lnTo>
                  <a:cubicBezTo>
                    <a:pt x="1146" y="1372"/>
                    <a:pt x="1146" y="1372"/>
                    <a:pt x="1146" y="1372"/>
                  </a:cubicBezTo>
                  <a:cubicBezTo>
                    <a:pt x="1156" y="1372"/>
                    <a:pt x="1167" y="1368"/>
                    <a:pt x="1175" y="1361"/>
                  </a:cubicBezTo>
                  <a:cubicBezTo>
                    <a:pt x="1303" y="1471"/>
                    <a:pt x="1303" y="1471"/>
                    <a:pt x="1303" y="1471"/>
                  </a:cubicBezTo>
                  <a:cubicBezTo>
                    <a:pt x="1299" y="1481"/>
                    <a:pt x="1296" y="1493"/>
                    <a:pt x="1296" y="1504"/>
                  </a:cubicBezTo>
                  <a:cubicBezTo>
                    <a:pt x="1175" y="1544"/>
                    <a:pt x="1175" y="1544"/>
                    <a:pt x="1175" y="1544"/>
                  </a:cubicBezTo>
                  <a:cubicBezTo>
                    <a:pt x="1164" y="1525"/>
                    <a:pt x="1146" y="1511"/>
                    <a:pt x="1123" y="1504"/>
                  </a:cubicBezTo>
                  <a:moveTo>
                    <a:pt x="1156" y="609"/>
                  </a:moveTo>
                  <a:lnTo>
                    <a:pt x="1156" y="609"/>
                  </a:lnTo>
                  <a:cubicBezTo>
                    <a:pt x="1167" y="605"/>
                    <a:pt x="1178" y="602"/>
                    <a:pt x="1190" y="595"/>
                  </a:cubicBezTo>
                  <a:cubicBezTo>
                    <a:pt x="1322" y="708"/>
                    <a:pt x="1322" y="708"/>
                    <a:pt x="1322" y="708"/>
                  </a:cubicBezTo>
                  <a:cubicBezTo>
                    <a:pt x="1310" y="730"/>
                    <a:pt x="1307" y="756"/>
                    <a:pt x="1310" y="778"/>
                  </a:cubicBezTo>
                  <a:cubicBezTo>
                    <a:pt x="1197" y="829"/>
                    <a:pt x="1197" y="829"/>
                    <a:pt x="1197" y="829"/>
                  </a:cubicBezTo>
                  <a:cubicBezTo>
                    <a:pt x="1186" y="818"/>
                    <a:pt x="1171" y="807"/>
                    <a:pt x="1156" y="803"/>
                  </a:cubicBezTo>
                  <a:lnTo>
                    <a:pt x="1156" y="609"/>
                  </a:lnTo>
                  <a:moveTo>
                    <a:pt x="1167" y="983"/>
                  </a:moveTo>
                  <a:lnTo>
                    <a:pt x="1167" y="983"/>
                  </a:lnTo>
                  <a:cubicBezTo>
                    <a:pt x="1274" y="1097"/>
                    <a:pt x="1274" y="1097"/>
                    <a:pt x="1274" y="1097"/>
                  </a:cubicBezTo>
                  <a:cubicBezTo>
                    <a:pt x="1266" y="1115"/>
                    <a:pt x="1263" y="1137"/>
                    <a:pt x="1266" y="1159"/>
                  </a:cubicBezTo>
                  <a:cubicBezTo>
                    <a:pt x="1190" y="1203"/>
                    <a:pt x="1190" y="1203"/>
                    <a:pt x="1190" y="1203"/>
                  </a:cubicBezTo>
                  <a:cubicBezTo>
                    <a:pt x="1178" y="1196"/>
                    <a:pt x="1171" y="1188"/>
                    <a:pt x="1156" y="1185"/>
                  </a:cubicBezTo>
                  <a:cubicBezTo>
                    <a:pt x="1156" y="987"/>
                    <a:pt x="1156" y="987"/>
                    <a:pt x="1156" y="987"/>
                  </a:cubicBezTo>
                  <a:cubicBezTo>
                    <a:pt x="1160" y="987"/>
                    <a:pt x="1164" y="983"/>
                    <a:pt x="1167" y="983"/>
                  </a:cubicBezTo>
                  <a:moveTo>
                    <a:pt x="1362" y="1108"/>
                  </a:moveTo>
                  <a:lnTo>
                    <a:pt x="1362" y="1108"/>
                  </a:lnTo>
                  <a:cubicBezTo>
                    <a:pt x="1380" y="1108"/>
                    <a:pt x="1395" y="1122"/>
                    <a:pt x="1395" y="1141"/>
                  </a:cubicBezTo>
                  <a:cubicBezTo>
                    <a:pt x="1395" y="1159"/>
                    <a:pt x="1380" y="1173"/>
                    <a:pt x="1362" y="1173"/>
                  </a:cubicBezTo>
                  <a:cubicBezTo>
                    <a:pt x="1343" y="1173"/>
                    <a:pt x="1329" y="1159"/>
                    <a:pt x="1329" y="1141"/>
                  </a:cubicBezTo>
                  <a:cubicBezTo>
                    <a:pt x="1329" y="1122"/>
                    <a:pt x="1343" y="1108"/>
                    <a:pt x="1362" y="1108"/>
                  </a:cubicBezTo>
                  <a:moveTo>
                    <a:pt x="1343" y="1419"/>
                  </a:moveTo>
                  <a:lnTo>
                    <a:pt x="1343" y="1419"/>
                  </a:lnTo>
                  <a:cubicBezTo>
                    <a:pt x="1215" y="1313"/>
                    <a:pt x="1215" y="1313"/>
                    <a:pt x="1215" y="1313"/>
                  </a:cubicBezTo>
                  <a:cubicBezTo>
                    <a:pt x="1222" y="1295"/>
                    <a:pt x="1226" y="1276"/>
                    <a:pt x="1222" y="1258"/>
                  </a:cubicBezTo>
                  <a:cubicBezTo>
                    <a:pt x="1299" y="1214"/>
                    <a:pt x="1299" y="1214"/>
                    <a:pt x="1299" y="1214"/>
                  </a:cubicBezTo>
                  <a:cubicBezTo>
                    <a:pt x="1310" y="1225"/>
                    <a:pt x="1322" y="1232"/>
                    <a:pt x="1340" y="123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51" y="1416"/>
                    <a:pt x="1347" y="1419"/>
                    <a:pt x="1343" y="1419"/>
                  </a:cubicBezTo>
                  <a:moveTo>
                    <a:pt x="1347" y="1045"/>
                  </a:moveTo>
                  <a:lnTo>
                    <a:pt x="1347" y="1045"/>
                  </a:lnTo>
                  <a:cubicBezTo>
                    <a:pt x="1336" y="1045"/>
                    <a:pt x="1329" y="1049"/>
                    <a:pt x="1322" y="1053"/>
                  </a:cubicBezTo>
                  <a:cubicBezTo>
                    <a:pt x="1211" y="939"/>
                    <a:pt x="1211" y="939"/>
                    <a:pt x="1211" y="939"/>
                  </a:cubicBezTo>
                  <a:cubicBezTo>
                    <a:pt x="1222" y="921"/>
                    <a:pt x="1222" y="902"/>
                    <a:pt x="1222" y="884"/>
                  </a:cubicBezTo>
                  <a:cubicBezTo>
                    <a:pt x="1336" y="836"/>
                    <a:pt x="1336" y="836"/>
                    <a:pt x="1336" y="836"/>
                  </a:cubicBezTo>
                  <a:cubicBezTo>
                    <a:pt x="1347" y="847"/>
                    <a:pt x="1358" y="858"/>
                    <a:pt x="1376" y="866"/>
                  </a:cubicBezTo>
                  <a:lnTo>
                    <a:pt x="1347" y="1045"/>
                  </a:lnTo>
                  <a:moveTo>
                    <a:pt x="1424" y="814"/>
                  </a:moveTo>
                  <a:lnTo>
                    <a:pt x="1424" y="814"/>
                  </a:lnTo>
                  <a:cubicBezTo>
                    <a:pt x="1395" y="814"/>
                    <a:pt x="1373" y="792"/>
                    <a:pt x="1373" y="759"/>
                  </a:cubicBezTo>
                  <a:cubicBezTo>
                    <a:pt x="1373" y="730"/>
                    <a:pt x="1395" y="704"/>
                    <a:pt x="1424" y="704"/>
                  </a:cubicBezTo>
                  <a:cubicBezTo>
                    <a:pt x="1457" y="704"/>
                    <a:pt x="1479" y="730"/>
                    <a:pt x="1479" y="759"/>
                  </a:cubicBezTo>
                  <a:cubicBezTo>
                    <a:pt x="1479" y="792"/>
                    <a:pt x="1457" y="814"/>
                    <a:pt x="1424" y="814"/>
                  </a:cubicBezTo>
                  <a:moveTo>
                    <a:pt x="1424" y="642"/>
                  </a:moveTo>
                  <a:lnTo>
                    <a:pt x="1424" y="642"/>
                  </a:lnTo>
                  <a:cubicBezTo>
                    <a:pt x="1402" y="642"/>
                    <a:pt x="1380" y="649"/>
                    <a:pt x="1362" y="660"/>
                  </a:cubicBezTo>
                  <a:cubicBezTo>
                    <a:pt x="1234" y="547"/>
                    <a:pt x="1234" y="547"/>
                    <a:pt x="1234" y="547"/>
                  </a:cubicBezTo>
                  <a:cubicBezTo>
                    <a:pt x="1241" y="525"/>
                    <a:pt x="1244" y="499"/>
                    <a:pt x="1241" y="477"/>
                  </a:cubicBezTo>
                  <a:cubicBezTo>
                    <a:pt x="1461" y="382"/>
                    <a:pt x="1461" y="382"/>
                    <a:pt x="1461" y="382"/>
                  </a:cubicBezTo>
                  <a:cubicBezTo>
                    <a:pt x="1468" y="389"/>
                    <a:pt x="1479" y="400"/>
                    <a:pt x="1490" y="407"/>
                  </a:cubicBezTo>
                  <a:lnTo>
                    <a:pt x="1424" y="642"/>
                  </a:lnTo>
                  <a:moveTo>
                    <a:pt x="1127" y="440"/>
                  </a:moveTo>
                  <a:lnTo>
                    <a:pt x="1127" y="440"/>
                  </a:lnTo>
                  <a:cubicBezTo>
                    <a:pt x="1156" y="440"/>
                    <a:pt x="1178" y="466"/>
                    <a:pt x="1178" y="495"/>
                  </a:cubicBezTo>
                  <a:cubicBezTo>
                    <a:pt x="1178" y="525"/>
                    <a:pt x="1156" y="551"/>
                    <a:pt x="1127" y="551"/>
                  </a:cubicBezTo>
                  <a:cubicBezTo>
                    <a:pt x="1094" y="551"/>
                    <a:pt x="1072" y="525"/>
                    <a:pt x="1072" y="495"/>
                  </a:cubicBezTo>
                  <a:cubicBezTo>
                    <a:pt x="1072" y="466"/>
                    <a:pt x="1094" y="440"/>
                    <a:pt x="1127" y="440"/>
                  </a:cubicBezTo>
                  <a:moveTo>
                    <a:pt x="1552" y="250"/>
                  </a:moveTo>
                  <a:lnTo>
                    <a:pt x="1552" y="250"/>
                  </a:lnTo>
                  <a:cubicBezTo>
                    <a:pt x="1582" y="250"/>
                    <a:pt x="1604" y="275"/>
                    <a:pt x="1604" y="305"/>
                  </a:cubicBezTo>
                  <a:cubicBezTo>
                    <a:pt x="1604" y="334"/>
                    <a:pt x="1582" y="360"/>
                    <a:pt x="1552" y="360"/>
                  </a:cubicBezTo>
                  <a:cubicBezTo>
                    <a:pt x="1519" y="360"/>
                    <a:pt x="1498" y="334"/>
                    <a:pt x="1498" y="305"/>
                  </a:cubicBezTo>
                  <a:cubicBezTo>
                    <a:pt x="1498" y="275"/>
                    <a:pt x="1519" y="250"/>
                    <a:pt x="1552" y="250"/>
                  </a:cubicBezTo>
                  <a:moveTo>
                    <a:pt x="1127" y="858"/>
                  </a:moveTo>
                  <a:lnTo>
                    <a:pt x="1127" y="858"/>
                  </a:lnTo>
                  <a:cubicBezTo>
                    <a:pt x="1146" y="858"/>
                    <a:pt x="1160" y="877"/>
                    <a:pt x="1160" y="895"/>
                  </a:cubicBezTo>
                  <a:cubicBezTo>
                    <a:pt x="1160" y="913"/>
                    <a:pt x="1146" y="928"/>
                    <a:pt x="1127" y="928"/>
                  </a:cubicBezTo>
                  <a:cubicBezTo>
                    <a:pt x="1105" y="928"/>
                    <a:pt x="1090" y="913"/>
                    <a:pt x="1090" y="895"/>
                  </a:cubicBezTo>
                  <a:cubicBezTo>
                    <a:pt x="1090" y="877"/>
                    <a:pt x="1105" y="858"/>
                    <a:pt x="1127" y="858"/>
                  </a:cubicBezTo>
                  <a:moveTo>
                    <a:pt x="1127" y="1243"/>
                  </a:moveTo>
                  <a:lnTo>
                    <a:pt x="1127" y="1243"/>
                  </a:lnTo>
                  <a:cubicBezTo>
                    <a:pt x="1146" y="1243"/>
                    <a:pt x="1160" y="1258"/>
                    <a:pt x="1160" y="1276"/>
                  </a:cubicBezTo>
                  <a:cubicBezTo>
                    <a:pt x="1160" y="1295"/>
                    <a:pt x="1146" y="1313"/>
                    <a:pt x="1127" y="1313"/>
                  </a:cubicBezTo>
                  <a:cubicBezTo>
                    <a:pt x="1105" y="1313"/>
                    <a:pt x="1090" y="1295"/>
                    <a:pt x="1090" y="1276"/>
                  </a:cubicBezTo>
                  <a:cubicBezTo>
                    <a:pt x="1090" y="1258"/>
                    <a:pt x="1105" y="1243"/>
                    <a:pt x="1127" y="1243"/>
                  </a:cubicBezTo>
                  <a:moveTo>
                    <a:pt x="1061" y="1349"/>
                  </a:moveTo>
                  <a:lnTo>
                    <a:pt x="1061" y="1349"/>
                  </a:lnTo>
                  <a:cubicBezTo>
                    <a:pt x="1068" y="1357"/>
                    <a:pt x="1076" y="1361"/>
                    <a:pt x="1079" y="1364"/>
                  </a:cubicBezTo>
                  <a:cubicBezTo>
                    <a:pt x="1061" y="1493"/>
                    <a:pt x="1061" y="1493"/>
                    <a:pt x="1061" y="1493"/>
                  </a:cubicBezTo>
                  <a:cubicBezTo>
                    <a:pt x="1032" y="1496"/>
                    <a:pt x="1010" y="1511"/>
                    <a:pt x="991" y="1533"/>
                  </a:cubicBezTo>
                  <a:cubicBezTo>
                    <a:pt x="889" y="1481"/>
                    <a:pt x="889" y="1481"/>
                    <a:pt x="889" y="1481"/>
                  </a:cubicBezTo>
                  <a:cubicBezTo>
                    <a:pt x="892" y="1471"/>
                    <a:pt x="892" y="1460"/>
                    <a:pt x="889" y="1449"/>
                  </a:cubicBezTo>
                  <a:lnTo>
                    <a:pt x="1061" y="1349"/>
                  </a:lnTo>
                  <a:moveTo>
                    <a:pt x="1021" y="1610"/>
                  </a:moveTo>
                  <a:lnTo>
                    <a:pt x="1021" y="1610"/>
                  </a:lnTo>
                  <a:cubicBezTo>
                    <a:pt x="1021" y="1581"/>
                    <a:pt x="1046" y="1555"/>
                    <a:pt x="1076" y="1555"/>
                  </a:cubicBezTo>
                  <a:cubicBezTo>
                    <a:pt x="1109" y="1555"/>
                    <a:pt x="1131" y="1581"/>
                    <a:pt x="1131" y="1610"/>
                  </a:cubicBezTo>
                  <a:cubicBezTo>
                    <a:pt x="1131" y="1643"/>
                    <a:pt x="1109" y="1665"/>
                    <a:pt x="1076" y="1665"/>
                  </a:cubicBezTo>
                  <a:cubicBezTo>
                    <a:pt x="1046" y="1665"/>
                    <a:pt x="1021" y="1643"/>
                    <a:pt x="1021" y="1610"/>
                  </a:cubicBezTo>
                  <a:moveTo>
                    <a:pt x="1197" y="1606"/>
                  </a:moveTo>
                  <a:lnTo>
                    <a:pt x="1197" y="1606"/>
                  </a:lnTo>
                  <a:cubicBezTo>
                    <a:pt x="1318" y="1562"/>
                    <a:pt x="1318" y="1562"/>
                    <a:pt x="1318" y="1562"/>
                  </a:cubicBezTo>
                  <a:cubicBezTo>
                    <a:pt x="1325" y="1573"/>
                    <a:pt x="1332" y="1581"/>
                    <a:pt x="1343" y="1588"/>
                  </a:cubicBezTo>
                  <a:cubicBezTo>
                    <a:pt x="1274" y="1933"/>
                    <a:pt x="1274" y="1933"/>
                    <a:pt x="1274" y="1933"/>
                  </a:cubicBezTo>
                  <a:cubicBezTo>
                    <a:pt x="1270" y="1933"/>
                    <a:pt x="1266" y="1933"/>
                    <a:pt x="1263" y="1933"/>
                  </a:cubicBezTo>
                  <a:cubicBezTo>
                    <a:pt x="1153" y="1701"/>
                    <a:pt x="1153" y="1701"/>
                    <a:pt x="1153" y="1701"/>
                  </a:cubicBezTo>
                  <a:cubicBezTo>
                    <a:pt x="1182" y="1676"/>
                    <a:pt x="1197" y="1643"/>
                    <a:pt x="1197" y="1606"/>
                  </a:cubicBezTo>
                  <a:moveTo>
                    <a:pt x="1417" y="1408"/>
                  </a:moveTo>
                  <a:lnTo>
                    <a:pt x="1417" y="1408"/>
                  </a:lnTo>
                  <a:cubicBezTo>
                    <a:pt x="1402" y="1229"/>
                    <a:pt x="1402" y="1229"/>
                    <a:pt x="1402" y="1229"/>
                  </a:cubicBezTo>
                  <a:cubicBezTo>
                    <a:pt x="1413" y="1225"/>
                    <a:pt x="1424" y="1217"/>
                    <a:pt x="1431" y="1207"/>
                  </a:cubicBezTo>
                  <a:cubicBezTo>
                    <a:pt x="1640" y="1309"/>
                    <a:pt x="1640" y="1309"/>
                    <a:pt x="1640" y="1309"/>
                  </a:cubicBezTo>
                  <a:cubicBezTo>
                    <a:pt x="1640" y="1320"/>
                    <a:pt x="1640" y="1335"/>
                    <a:pt x="1644" y="1349"/>
                  </a:cubicBezTo>
                  <a:cubicBezTo>
                    <a:pt x="1461" y="1437"/>
                    <a:pt x="1461" y="1437"/>
                    <a:pt x="1461" y="1437"/>
                  </a:cubicBezTo>
                  <a:cubicBezTo>
                    <a:pt x="1450" y="1423"/>
                    <a:pt x="1435" y="1416"/>
                    <a:pt x="1417" y="1408"/>
                  </a:cubicBezTo>
                  <a:moveTo>
                    <a:pt x="1670" y="1251"/>
                  </a:moveTo>
                  <a:lnTo>
                    <a:pt x="1670" y="1251"/>
                  </a:lnTo>
                  <a:cubicBezTo>
                    <a:pt x="1461" y="1152"/>
                    <a:pt x="1461" y="1152"/>
                    <a:pt x="1461" y="1152"/>
                  </a:cubicBezTo>
                  <a:cubicBezTo>
                    <a:pt x="1461" y="1141"/>
                    <a:pt x="1461" y="1129"/>
                    <a:pt x="1457" y="1122"/>
                  </a:cubicBezTo>
                  <a:cubicBezTo>
                    <a:pt x="1519" y="1085"/>
                    <a:pt x="1519" y="1085"/>
                    <a:pt x="1519" y="1085"/>
                  </a:cubicBezTo>
                  <a:cubicBezTo>
                    <a:pt x="1534" y="1078"/>
                    <a:pt x="1538" y="1064"/>
                    <a:pt x="1534" y="1049"/>
                  </a:cubicBezTo>
                  <a:cubicBezTo>
                    <a:pt x="1527" y="1027"/>
                    <a:pt x="1505" y="1020"/>
                    <a:pt x="1490" y="1031"/>
                  </a:cubicBezTo>
                  <a:cubicBezTo>
                    <a:pt x="1424" y="1067"/>
                    <a:pt x="1424" y="1067"/>
                    <a:pt x="1424" y="1067"/>
                  </a:cubicBezTo>
                  <a:cubicBezTo>
                    <a:pt x="1420" y="1064"/>
                    <a:pt x="1413" y="1060"/>
                    <a:pt x="1410" y="1056"/>
                  </a:cubicBezTo>
                  <a:cubicBezTo>
                    <a:pt x="1439" y="877"/>
                    <a:pt x="1439" y="877"/>
                    <a:pt x="1439" y="877"/>
                  </a:cubicBezTo>
                  <a:cubicBezTo>
                    <a:pt x="1472" y="873"/>
                    <a:pt x="1498" y="858"/>
                    <a:pt x="1516" y="836"/>
                  </a:cubicBezTo>
                  <a:cubicBezTo>
                    <a:pt x="1662" y="902"/>
                    <a:pt x="1662" y="902"/>
                    <a:pt x="1662" y="902"/>
                  </a:cubicBezTo>
                  <a:cubicBezTo>
                    <a:pt x="1662" y="910"/>
                    <a:pt x="1662" y="921"/>
                    <a:pt x="1666" y="928"/>
                  </a:cubicBezTo>
                  <a:cubicBezTo>
                    <a:pt x="1607" y="961"/>
                    <a:pt x="1607" y="961"/>
                    <a:pt x="1607" y="961"/>
                  </a:cubicBezTo>
                  <a:cubicBezTo>
                    <a:pt x="1596" y="968"/>
                    <a:pt x="1589" y="987"/>
                    <a:pt x="1596" y="1001"/>
                  </a:cubicBezTo>
                  <a:cubicBezTo>
                    <a:pt x="1604" y="1020"/>
                    <a:pt x="1622" y="1027"/>
                    <a:pt x="1640" y="1016"/>
                  </a:cubicBezTo>
                  <a:cubicBezTo>
                    <a:pt x="1695" y="983"/>
                    <a:pt x="1695" y="983"/>
                    <a:pt x="1695" y="983"/>
                  </a:cubicBezTo>
                  <a:cubicBezTo>
                    <a:pt x="1706" y="990"/>
                    <a:pt x="1718" y="998"/>
                    <a:pt x="1728" y="1001"/>
                  </a:cubicBezTo>
                  <a:cubicBezTo>
                    <a:pt x="1728" y="1214"/>
                    <a:pt x="1728" y="1214"/>
                    <a:pt x="1728" y="1214"/>
                  </a:cubicBezTo>
                  <a:cubicBezTo>
                    <a:pt x="1706" y="1221"/>
                    <a:pt x="1684" y="1232"/>
                    <a:pt x="1670" y="1251"/>
                  </a:cubicBezTo>
                  <a:moveTo>
                    <a:pt x="1794" y="910"/>
                  </a:moveTo>
                  <a:lnTo>
                    <a:pt x="1794" y="910"/>
                  </a:lnTo>
                  <a:cubicBezTo>
                    <a:pt x="1794" y="928"/>
                    <a:pt x="1780" y="943"/>
                    <a:pt x="1762" y="943"/>
                  </a:cubicBezTo>
                  <a:cubicBezTo>
                    <a:pt x="1743" y="943"/>
                    <a:pt x="1725" y="928"/>
                    <a:pt x="1725" y="910"/>
                  </a:cubicBezTo>
                  <a:cubicBezTo>
                    <a:pt x="1725" y="891"/>
                    <a:pt x="1743" y="877"/>
                    <a:pt x="1762" y="877"/>
                  </a:cubicBezTo>
                  <a:cubicBezTo>
                    <a:pt x="1780" y="877"/>
                    <a:pt x="1794" y="891"/>
                    <a:pt x="1794" y="910"/>
                  </a:cubicBezTo>
                  <a:moveTo>
                    <a:pt x="1721" y="627"/>
                  </a:moveTo>
                  <a:lnTo>
                    <a:pt x="1721" y="627"/>
                  </a:lnTo>
                  <a:cubicBezTo>
                    <a:pt x="1721" y="646"/>
                    <a:pt x="1706" y="660"/>
                    <a:pt x="1688" y="660"/>
                  </a:cubicBezTo>
                  <a:cubicBezTo>
                    <a:pt x="1670" y="660"/>
                    <a:pt x="1655" y="646"/>
                    <a:pt x="1655" y="627"/>
                  </a:cubicBezTo>
                  <a:cubicBezTo>
                    <a:pt x="1655" y="609"/>
                    <a:pt x="1670" y="595"/>
                    <a:pt x="1688" y="595"/>
                  </a:cubicBezTo>
                  <a:cubicBezTo>
                    <a:pt x="1706" y="595"/>
                    <a:pt x="1721" y="609"/>
                    <a:pt x="1721" y="627"/>
                  </a:cubicBezTo>
                  <a:moveTo>
                    <a:pt x="1622" y="554"/>
                  </a:moveTo>
                  <a:lnTo>
                    <a:pt x="1622" y="554"/>
                  </a:lnTo>
                  <a:cubicBezTo>
                    <a:pt x="1600" y="576"/>
                    <a:pt x="1589" y="609"/>
                    <a:pt x="1593" y="642"/>
                  </a:cubicBezTo>
                  <a:cubicBezTo>
                    <a:pt x="1512" y="682"/>
                    <a:pt x="1512" y="682"/>
                    <a:pt x="1512" y="682"/>
                  </a:cubicBezTo>
                  <a:cubicBezTo>
                    <a:pt x="1505" y="671"/>
                    <a:pt x="1498" y="664"/>
                    <a:pt x="1486" y="660"/>
                  </a:cubicBezTo>
                  <a:cubicBezTo>
                    <a:pt x="1552" y="422"/>
                    <a:pt x="1552" y="422"/>
                    <a:pt x="1552" y="422"/>
                  </a:cubicBezTo>
                  <a:cubicBezTo>
                    <a:pt x="1556" y="422"/>
                    <a:pt x="1560" y="422"/>
                    <a:pt x="1567" y="422"/>
                  </a:cubicBezTo>
                  <a:lnTo>
                    <a:pt x="1622" y="554"/>
                  </a:lnTo>
                  <a:moveTo>
                    <a:pt x="1215" y="67"/>
                  </a:moveTo>
                  <a:lnTo>
                    <a:pt x="1215" y="67"/>
                  </a:lnTo>
                  <a:cubicBezTo>
                    <a:pt x="1234" y="67"/>
                    <a:pt x="1252" y="81"/>
                    <a:pt x="1252" y="99"/>
                  </a:cubicBezTo>
                  <a:cubicBezTo>
                    <a:pt x="1252" y="118"/>
                    <a:pt x="1234" y="132"/>
                    <a:pt x="1215" y="132"/>
                  </a:cubicBezTo>
                  <a:cubicBezTo>
                    <a:pt x="1197" y="132"/>
                    <a:pt x="1182" y="118"/>
                    <a:pt x="1182" y="99"/>
                  </a:cubicBezTo>
                  <a:cubicBezTo>
                    <a:pt x="1182" y="81"/>
                    <a:pt x="1197" y="67"/>
                    <a:pt x="1215" y="67"/>
                  </a:cubicBezTo>
                  <a:moveTo>
                    <a:pt x="1138" y="158"/>
                  </a:moveTo>
                  <a:lnTo>
                    <a:pt x="1138" y="158"/>
                  </a:lnTo>
                  <a:cubicBezTo>
                    <a:pt x="1146" y="169"/>
                    <a:pt x="1153" y="176"/>
                    <a:pt x="1164" y="184"/>
                  </a:cubicBezTo>
                  <a:cubicBezTo>
                    <a:pt x="1120" y="378"/>
                    <a:pt x="1120" y="378"/>
                    <a:pt x="1120" y="378"/>
                  </a:cubicBezTo>
                  <a:cubicBezTo>
                    <a:pt x="1098" y="378"/>
                    <a:pt x="1072" y="385"/>
                    <a:pt x="1058" y="400"/>
                  </a:cubicBezTo>
                  <a:cubicBezTo>
                    <a:pt x="900" y="275"/>
                    <a:pt x="900" y="275"/>
                    <a:pt x="900" y="275"/>
                  </a:cubicBezTo>
                  <a:cubicBezTo>
                    <a:pt x="907" y="261"/>
                    <a:pt x="911" y="246"/>
                    <a:pt x="907" y="228"/>
                  </a:cubicBezTo>
                  <a:lnTo>
                    <a:pt x="1138" y="158"/>
                  </a:lnTo>
                  <a:moveTo>
                    <a:pt x="735" y="231"/>
                  </a:moveTo>
                  <a:lnTo>
                    <a:pt x="735" y="231"/>
                  </a:lnTo>
                  <a:cubicBezTo>
                    <a:pt x="735" y="202"/>
                    <a:pt x="760" y="176"/>
                    <a:pt x="790" y="176"/>
                  </a:cubicBezTo>
                  <a:cubicBezTo>
                    <a:pt x="823" y="176"/>
                    <a:pt x="845" y="202"/>
                    <a:pt x="845" y="231"/>
                  </a:cubicBezTo>
                  <a:cubicBezTo>
                    <a:pt x="845" y="261"/>
                    <a:pt x="823" y="287"/>
                    <a:pt x="790" y="287"/>
                  </a:cubicBezTo>
                  <a:cubicBezTo>
                    <a:pt x="760" y="287"/>
                    <a:pt x="735" y="261"/>
                    <a:pt x="735" y="231"/>
                  </a:cubicBezTo>
                  <a:moveTo>
                    <a:pt x="794" y="668"/>
                  </a:moveTo>
                  <a:lnTo>
                    <a:pt x="794" y="668"/>
                  </a:lnTo>
                  <a:cubicBezTo>
                    <a:pt x="812" y="668"/>
                    <a:pt x="826" y="682"/>
                    <a:pt x="826" y="701"/>
                  </a:cubicBezTo>
                  <a:cubicBezTo>
                    <a:pt x="826" y="719"/>
                    <a:pt x="812" y="737"/>
                    <a:pt x="794" y="737"/>
                  </a:cubicBezTo>
                  <a:cubicBezTo>
                    <a:pt x="775" y="737"/>
                    <a:pt x="760" y="719"/>
                    <a:pt x="760" y="701"/>
                  </a:cubicBezTo>
                  <a:cubicBezTo>
                    <a:pt x="760" y="682"/>
                    <a:pt x="775" y="668"/>
                    <a:pt x="794" y="668"/>
                  </a:cubicBezTo>
                  <a:moveTo>
                    <a:pt x="493" y="910"/>
                  </a:moveTo>
                  <a:lnTo>
                    <a:pt x="493" y="910"/>
                  </a:lnTo>
                  <a:cubicBezTo>
                    <a:pt x="731" y="774"/>
                    <a:pt x="731" y="774"/>
                    <a:pt x="731" y="774"/>
                  </a:cubicBezTo>
                  <a:cubicBezTo>
                    <a:pt x="768" y="803"/>
                    <a:pt x="819" y="803"/>
                    <a:pt x="856" y="774"/>
                  </a:cubicBezTo>
                  <a:cubicBezTo>
                    <a:pt x="1032" y="873"/>
                    <a:pt x="1032" y="873"/>
                    <a:pt x="1032" y="873"/>
                  </a:cubicBezTo>
                  <a:cubicBezTo>
                    <a:pt x="1021" y="921"/>
                    <a:pt x="1050" y="968"/>
                    <a:pt x="1094" y="983"/>
                  </a:cubicBezTo>
                  <a:cubicBezTo>
                    <a:pt x="1094" y="1185"/>
                    <a:pt x="1094" y="1185"/>
                    <a:pt x="1094" y="1185"/>
                  </a:cubicBezTo>
                  <a:cubicBezTo>
                    <a:pt x="1050" y="1199"/>
                    <a:pt x="1021" y="1247"/>
                    <a:pt x="1032" y="1295"/>
                  </a:cubicBezTo>
                  <a:cubicBezTo>
                    <a:pt x="859" y="1393"/>
                    <a:pt x="859" y="1393"/>
                    <a:pt x="859" y="1393"/>
                  </a:cubicBezTo>
                  <a:cubicBezTo>
                    <a:pt x="823" y="1361"/>
                    <a:pt x="768" y="1361"/>
                    <a:pt x="731" y="1393"/>
                  </a:cubicBezTo>
                  <a:cubicBezTo>
                    <a:pt x="493" y="1258"/>
                    <a:pt x="493" y="1258"/>
                    <a:pt x="493" y="1258"/>
                  </a:cubicBezTo>
                  <a:cubicBezTo>
                    <a:pt x="493" y="910"/>
                    <a:pt x="493" y="910"/>
                    <a:pt x="493" y="910"/>
                  </a:cubicBezTo>
                  <a:moveTo>
                    <a:pt x="823" y="1452"/>
                  </a:moveTo>
                  <a:lnTo>
                    <a:pt x="823" y="1452"/>
                  </a:lnTo>
                  <a:cubicBezTo>
                    <a:pt x="838" y="1474"/>
                    <a:pt x="819" y="1504"/>
                    <a:pt x="794" y="1504"/>
                  </a:cubicBezTo>
                  <a:cubicBezTo>
                    <a:pt x="775" y="1504"/>
                    <a:pt x="760" y="1489"/>
                    <a:pt x="760" y="1467"/>
                  </a:cubicBezTo>
                  <a:cubicBezTo>
                    <a:pt x="760" y="1434"/>
                    <a:pt x="804" y="1419"/>
                    <a:pt x="823" y="1452"/>
                  </a:cubicBezTo>
                  <a:moveTo>
                    <a:pt x="790" y="1933"/>
                  </a:moveTo>
                  <a:lnTo>
                    <a:pt x="790" y="1933"/>
                  </a:lnTo>
                  <a:cubicBezTo>
                    <a:pt x="771" y="1933"/>
                    <a:pt x="757" y="1914"/>
                    <a:pt x="757" y="1896"/>
                  </a:cubicBezTo>
                  <a:cubicBezTo>
                    <a:pt x="757" y="1877"/>
                    <a:pt x="771" y="1863"/>
                    <a:pt x="790" y="1863"/>
                  </a:cubicBezTo>
                  <a:cubicBezTo>
                    <a:pt x="808" y="1863"/>
                    <a:pt x="826" y="1877"/>
                    <a:pt x="826" y="1896"/>
                  </a:cubicBezTo>
                  <a:cubicBezTo>
                    <a:pt x="826" y="1914"/>
                    <a:pt x="808" y="1933"/>
                    <a:pt x="790" y="1933"/>
                  </a:cubicBezTo>
                  <a:moveTo>
                    <a:pt x="889" y="1892"/>
                  </a:moveTo>
                  <a:lnTo>
                    <a:pt x="889" y="1892"/>
                  </a:lnTo>
                  <a:cubicBezTo>
                    <a:pt x="889" y="1881"/>
                    <a:pt x="885" y="1866"/>
                    <a:pt x="878" y="1856"/>
                  </a:cubicBezTo>
                  <a:cubicBezTo>
                    <a:pt x="1021" y="1713"/>
                    <a:pt x="1021" y="1713"/>
                    <a:pt x="1021" y="1713"/>
                  </a:cubicBezTo>
                  <a:cubicBezTo>
                    <a:pt x="1043" y="1727"/>
                    <a:pt x="1072" y="1731"/>
                    <a:pt x="1098" y="1727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197" y="1965"/>
                    <a:pt x="1190" y="1977"/>
                    <a:pt x="1182" y="1984"/>
                  </a:cubicBezTo>
                  <a:lnTo>
                    <a:pt x="889" y="1892"/>
                  </a:lnTo>
                  <a:moveTo>
                    <a:pt x="1281" y="2105"/>
                  </a:moveTo>
                  <a:lnTo>
                    <a:pt x="1281" y="2105"/>
                  </a:lnTo>
                  <a:cubicBezTo>
                    <a:pt x="1252" y="2105"/>
                    <a:pt x="1226" y="2079"/>
                    <a:pt x="1226" y="2050"/>
                  </a:cubicBezTo>
                  <a:cubicBezTo>
                    <a:pt x="1226" y="2021"/>
                    <a:pt x="1252" y="1995"/>
                    <a:pt x="1281" y="1995"/>
                  </a:cubicBezTo>
                  <a:cubicBezTo>
                    <a:pt x="1310" y="1995"/>
                    <a:pt x="1336" y="2021"/>
                    <a:pt x="1336" y="2050"/>
                  </a:cubicBezTo>
                  <a:cubicBezTo>
                    <a:pt x="1336" y="2079"/>
                    <a:pt x="1310" y="2105"/>
                    <a:pt x="1281" y="2105"/>
                  </a:cubicBezTo>
                  <a:moveTo>
                    <a:pt x="1648" y="1713"/>
                  </a:moveTo>
                  <a:lnTo>
                    <a:pt x="1648" y="1713"/>
                  </a:lnTo>
                  <a:cubicBezTo>
                    <a:pt x="1630" y="1713"/>
                    <a:pt x="1615" y="1694"/>
                    <a:pt x="1615" y="1676"/>
                  </a:cubicBezTo>
                  <a:cubicBezTo>
                    <a:pt x="1615" y="1657"/>
                    <a:pt x="1630" y="1643"/>
                    <a:pt x="1648" y="1643"/>
                  </a:cubicBezTo>
                  <a:cubicBezTo>
                    <a:pt x="1666" y="1643"/>
                    <a:pt x="1681" y="1657"/>
                    <a:pt x="1681" y="1676"/>
                  </a:cubicBezTo>
                  <a:cubicBezTo>
                    <a:pt x="1681" y="1694"/>
                    <a:pt x="1666" y="1713"/>
                    <a:pt x="1648" y="1713"/>
                  </a:cubicBezTo>
                  <a:moveTo>
                    <a:pt x="1644" y="1581"/>
                  </a:moveTo>
                  <a:lnTo>
                    <a:pt x="1644" y="1581"/>
                  </a:lnTo>
                  <a:cubicBezTo>
                    <a:pt x="1626" y="1581"/>
                    <a:pt x="1604" y="1588"/>
                    <a:pt x="1589" y="1599"/>
                  </a:cubicBezTo>
                  <a:cubicBezTo>
                    <a:pt x="1486" y="1529"/>
                    <a:pt x="1486" y="1529"/>
                    <a:pt x="1486" y="1529"/>
                  </a:cubicBezTo>
                  <a:cubicBezTo>
                    <a:pt x="1490" y="1518"/>
                    <a:pt x="1490" y="1504"/>
                    <a:pt x="1490" y="1493"/>
                  </a:cubicBezTo>
                  <a:cubicBezTo>
                    <a:pt x="1670" y="1405"/>
                    <a:pt x="1670" y="1405"/>
                    <a:pt x="1670" y="1405"/>
                  </a:cubicBezTo>
                  <a:cubicBezTo>
                    <a:pt x="1677" y="1416"/>
                    <a:pt x="1684" y="1419"/>
                    <a:pt x="1695" y="1427"/>
                  </a:cubicBezTo>
                  <a:lnTo>
                    <a:pt x="1644" y="1581"/>
                  </a:lnTo>
                  <a:moveTo>
                    <a:pt x="1758" y="1383"/>
                  </a:moveTo>
                  <a:lnTo>
                    <a:pt x="1758" y="1383"/>
                  </a:lnTo>
                  <a:cubicBezTo>
                    <a:pt x="1728" y="1383"/>
                    <a:pt x="1703" y="1357"/>
                    <a:pt x="1703" y="1328"/>
                  </a:cubicBezTo>
                  <a:cubicBezTo>
                    <a:pt x="1703" y="1298"/>
                    <a:pt x="1728" y="1273"/>
                    <a:pt x="1758" y="1273"/>
                  </a:cubicBezTo>
                  <a:cubicBezTo>
                    <a:pt x="1787" y="1273"/>
                    <a:pt x="1813" y="1298"/>
                    <a:pt x="1813" y="1328"/>
                  </a:cubicBezTo>
                  <a:cubicBezTo>
                    <a:pt x="1813" y="1357"/>
                    <a:pt x="1787" y="1383"/>
                    <a:pt x="1758" y="1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664;p48">
              <a:extLst>
                <a:ext uri="{FF2B5EF4-FFF2-40B4-BE49-F238E27FC236}">
                  <a16:creationId xmlns:a16="http://schemas.microsoft.com/office/drawing/2014/main" id="{9DBEB98F-7CF7-410F-A81B-071AEC5EFC32}"/>
                </a:ext>
              </a:extLst>
            </p:cNvPr>
            <p:cNvSpPr/>
            <p:nvPr/>
          </p:nvSpPr>
          <p:spPr>
            <a:xfrm>
              <a:off x="1647689" y="1563462"/>
              <a:ext cx="60351" cy="71976"/>
            </a:xfrm>
            <a:custGeom>
              <a:avLst/>
              <a:gdLst/>
              <a:ahLst/>
              <a:cxnLst/>
              <a:rect l="l" t="t" r="r" b="b"/>
              <a:pathLst>
                <a:path w="244" h="291" extrusionOk="0">
                  <a:moveTo>
                    <a:pt x="76" y="235"/>
                  </a:moveTo>
                  <a:lnTo>
                    <a:pt x="76" y="235"/>
                  </a:lnTo>
                  <a:cubicBezTo>
                    <a:pt x="168" y="235"/>
                    <a:pt x="168" y="235"/>
                    <a:pt x="168" y="235"/>
                  </a:cubicBezTo>
                  <a:cubicBezTo>
                    <a:pt x="182" y="272"/>
                    <a:pt x="182" y="272"/>
                    <a:pt x="182" y="272"/>
                  </a:cubicBezTo>
                  <a:cubicBezTo>
                    <a:pt x="190" y="287"/>
                    <a:pt x="208" y="294"/>
                    <a:pt x="223" y="290"/>
                  </a:cubicBezTo>
                  <a:cubicBezTo>
                    <a:pt x="241" y="283"/>
                    <a:pt x="249" y="265"/>
                    <a:pt x="241" y="246"/>
                  </a:cubicBezTo>
                  <a:cubicBezTo>
                    <a:pt x="135" y="-29"/>
                    <a:pt x="161" y="34"/>
                    <a:pt x="157" y="23"/>
                  </a:cubicBezTo>
                  <a:cubicBezTo>
                    <a:pt x="142" y="-7"/>
                    <a:pt x="98" y="-7"/>
                    <a:pt x="87" y="23"/>
                  </a:cubicBezTo>
                  <a:cubicBezTo>
                    <a:pt x="3" y="246"/>
                    <a:pt x="3" y="246"/>
                    <a:pt x="3" y="246"/>
                  </a:cubicBezTo>
                  <a:cubicBezTo>
                    <a:pt x="-5" y="265"/>
                    <a:pt x="6" y="287"/>
                    <a:pt x="25" y="290"/>
                  </a:cubicBezTo>
                  <a:cubicBezTo>
                    <a:pt x="39" y="294"/>
                    <a:pt x="58" y="283"/>
                    <a:pt x="61" y="268"/>
                  </a:cubicBezTo>
                  <a:lnTo>
                    <a:pt x="76" y="235"/>
                  </a:lnTo>
                  <a:moveTo>
                    <a:pt x="146" y="173"/>
                  </a:moveTo>
                  <a:lnTo>
                    <a:pt x="146" y="173"/>
                  </a:lnTo>
                  <a:cubicBezTo>
                    <a:pt x="98" y="173"/>
                    <a:pt x="98" y="173"/>
                    <a:pt x="98" y="173"/>
                  </a:cubicBezTo>
                  <a:cubicBezTo>
                    <a:pt x="124" y="111"/>
                    <a:pt x="124" y="111"/>
                    <a:pt x="124" y="111"/>
                  </a:cubicBezTo>
                  <a:lnTo>
                    <a:pt x="146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65;p48">
              <a:extLst>
                <a:ext uri="{FF2B5EF4-FFF2-40B4-BE49-F238E27FC236}">
                  <a16:creationId xmlns:a16="http://schemas.microsoft.com/office/drawing/2014/main" id="{3EBD7D69-C533-48EE-9468-11BF1984294D}"/>
                </a:ext>
              </a:extLst>
            </p:cNvPr>
            <p:cNvSpPr/>
            <p:nvPr/>
          </p:nvSpPr>
          <p:spPr>
            <a:xfrm>
              <a:off x="1726344" y="1562473"/>
              <a:ext cx="16324" cy="71976"/>
            </a:xfrm>
            <a:custGeom>
              <a:avLst/>
              <a:gdLst/>
              <a:ahLst/>
              <a:cxnLst/>
              <a:rect l="l" t="t" r="r" b="b"/>
              <a:pathLst>
                <a:path w="66" h="291" extrusionOk="0">
                  <a:moveTo>
                    <a:pt x="66" y="258"/>
                  </a:moveTo>
                  <a:lnTo>
                    <a:pt x="66" y="258"/>
                  </a:lnTo>
                  <a:cubicBezTo>
                    <a:pt x="66" y="34"/>
                    <a:pt x="66" y="34"/>
                    <a:pt x="66" y="34"/>
                  </a:cubicBezTo>
                  <a:cubicBezTo>
                    <a:pt x="66" y="16"/>
                    <a:pt x="51" y="5"/>
                    <a:pt x="37" y="1"/>
                  </a:cubicBezTo>
                  <a:cubicBezTo>
                    <a:pt x="19" y="-3"/>
                    <a:pt x="0" y="12"/>
                    <a:pt x="0" y="34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9"/>
                    <a:pt x="19" y="294"/>
                    <a:pt x="37" y="291"/>
                  </a:cubicBezTo>
                  <a:cubicBezTo>
                    <a:pt x="51" y="291"/>
                    <a:pt x="66" y="276"/>
                    <a:pt x="66" y="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D2E71B-A041-4F42-89A5-E7FDCDD7CED5}"/>
              </a:ext>
            </a:extLst>
          </p:cNvPr>
          <p:cNvSpPr txBox="1"/>
          <p:nvPr/>
        </p:nvSpPr>
        <p:spPr>
          <a:xfrm>
            <a:off x="9058274" y="212255"/>
            <a:ext cx="254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err="1">
                <a:solidFill>
                  <a:schemeClr val="bg1"/>
                </a:solidFill>
              </a:rPr>
              <a:t>Про</a:t>
            </a:r>
            <a:r>
              <a:rPr lang="ru-RU" sz="2000" dirty="0" err="1">
                <a:solidFill>
                  <a:schemeClr val="bg1"/>
                </a:solidFill>
              </a:rPr>
              <a:t>Ассистент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3ADD0A35-6C22-4457-9825-236EA4D578E6}"/>
              </a:ext>
            </a:extLst>
          </p:cNvPr>
          <p:cNvSpPr/>
          <p:nvPr/>
        </p:nvSpPr>
        <p:spPr>
          <a:xfrm>
            <a:off x="1" y="796452"/>
            <a:ext cx="5143499" cy="977989"/>
          </a:xfrm>
          <a:prstGeom prst="roundRect">
            <a:avLst/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37D284-87CA-41CF-B770-CABC877F574C}"/>
              </a:ext>
            </a:extLst>
          </p:cNvPr>
          <p:cNvSpPr txBox="1"/>
          <p:nvPr/>
        </p:nvSpPr>
        <p:spPr>
          <a:xfrm>
            <a:off x="1552573" y="2154925"/>
            <a:ext cx="561975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обеспечение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суверенитета</a:t>
            </a:r>
            <a:r>
              <a:rPr lang="ru-RU" sz="1600" dirty="0">
                <a:solidFill>
                  <a:schemeClr val="bg1"/>
                </a:solidFill>
              </a:rPr>
              <a:t>, а именно замкнутость на изолированных серверах, внедрение в контур компании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FB32A66-DE99-40B2-B93C-B011F8FAE2DE}"/>
              </a:ext>
            </a:extLst>
          </p:cNvPr>
          <p:cNvSpPr txBox="1"/>
          <p:nvPr/>
        </p:nvSpPr>
        <p:spPr>
          <a:xfrm>
            <a:off x="1552573" y="2808643"/>
            <a:ext cx="561975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возможность</a:t>
            </a:r>
            <a:r>
              <a:rPr lang="ru-RU" sz="1600" dirty="0">
                <a:solidFill>
                  <a:schemeClr val="bg1"/>
                </a:solidFill>
              </a:rPr>
              <a:t> уникальной </a:t>
            </a:r>
            <a:r>
              <a:rPr lang="ru-RU" sz="1600" b="1" dirty="0">
                <a:solidFill>
                  <a:schemeClr val="bg1"/>
                </a:solidFill>
              </a:rPr>
              <a:t>настройки</a:t>
            </a:r>
            <a:r>
              <a:rPr lang="ru-RU" sz="1600" dirty="0">
                <a:solidFill>
                  <a:schemeClr val="bg1"/>
                </a:solidFill>
              </a:rPr>
              <a:t> ассистента под конкретные запросы компании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ACB74A-4472-4777-92AD-2CA74EF60754}"/>
              </a:ext>
            </a:extLst>
          </p:cNvPr>
          <p:cNvSpPr txBox="1"/>
          <p:nvPr/>
        </p:nvSpPr>
        <p:spPr>
          <a:xfrm>
            <a:off x="1552573" y="3462361"/>
            <a:ext cx="5038727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интеграция</a:t>
            </a:r>
            <a:r>
              <a:rPr lang="ru-RU" sz="1600" dirty="0">
                <a:solidFill>
                  <a:schemeClr val="bg1"/>
                </a:solidFill>
              </a:rPr>
              <a:t> с внутренними сервисами компании (мессенджер – экспресс, телеграмм и пр.; </a:t>
            </a:r>
            <a:r>
              <a:rPr lang="ru-RU" sz="1600" dirty="0" err="1">
                <a:solidFill>
                  <a:schemeClr val="bg1"/>
                </a:solidFill>
              </a:rPr>
              <a:t>битрикс</a:t>
            </a:r>
            <a:r>
              <a:rPr lang="ru-RU" sz="1600" dirty="0">
                <a:solidFill>
                  <a:schemeClr val="bg1"/>
                </a:solidFill>
              </a:rPr>
              <a:t>, 1с)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F50B04-0204-4267-B998-9F9B13DDA032}"/>
              </a:ext>
            </a:extLst>
          </p:cNvPr>
          <p:cNvSpPr txBox="1"/>
          <p:nvPr/>
        </p:nvSpPr>
        <p:spPr>
          <a:xfrm>
            <a:off x="1552573" y="4116079"/>
            <a:ext cx="561975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автоматизация</a:t>
            </a:r>
            <a:r>
              <a:rPr lang="ru-RU" sz="1600" dirty="0">
                <a:solidFill>
                  <a:schemeClr val="bg1"/>
                </a:solidFill>
              </a:rPr>
              <a:t> рутинных задач, увеличение производительности сотрудников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D76083-07A4-40FC-B67F-6CE46E501AD0}"/>
              </a:ext>
            </a:extLst>
          </p:cNvPr>
          <p:cNvSpPr txBox="1"/>
          <p:nvPr/>
        </p:nvSpPr>
        <p:spPr>
          <a:xfrm>
            <a:off x="1552573" y="4769797"/>
            <a:ext cx="5619750" cy="338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b="1" dirty="0">
                <a:solidFill>
                  <a:schemeClr val="bg1"/>
                </a:solidFill>
              </a:rPr>
              <a:t>положительный</a:t>
            </a:r>
            <a:r>
              <a:rPr lang="ru-RU" sz="1600" dirty="0">
                <a:solidFill>
                  <a:schemeClr val="bg1"/>
                </a:solidFill>
              </a:rPr>
              <a:t> имиджевый </a:t>
            </a:r>
            <a:r>
              <a:rPr lang="ru-RU" sz="1600" b="1" dirty="0">
                <a:solidFill>
                  <a:schemeClr val="bg1"/>
                </a:solidFill>
              </a:rPr>
              <a:t>эффект</a:t>
            </a:r>
            <a:r>
              <a:rPr lang="ru-RU" sz="1600" dirty="0">
                <a:solidFill>
                  <a:schemeClr val="bg1"/>
                </a:solidFill>
              </a:rPr>
              <a:t> для компании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E27AC8F-BA7A-4BDC-9E3E-C70CF590CB49}"/>
              </a:ext>
            </a:extLst>
          </p:cNvPr>
          <p:cNvSpPr txBox="1"/>
          <p:nvPr/>
        </p:nvSpPr>
        <p:spPr>
          <a:xfrm>
            <a:off x="1552573" y="5233975"/>
            <a:ext cx="5619750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повышение</a:t>
            </a:r>
            <a:r>
              <a:rPr lang="ru-RU" sz="1600" dirty="0">
                <a:solidFill>
                  <a:schemeClr val="bg1"/>
                </a:solidFill>
              </a:rPr>
              <a:t> ключевых </a:t>
            </a:r>
            <a:r>
              <a:rPr lang="ru-RU" sz="1600" b="1" dirty="0">
                <a:solidFill>
                  <a:schemeClr val="bg1"/>
                </a:solidFill>
              </a:rPr>
              <a:t>показателей</a:t>
            </a:r>
            <a:r>
              <a:rPr lang="ru-RU" sz="1600" dirty="0">
                <a:solidFill>
                  <a:schemeClr val="bg1"/>
                </a:solidFill>
              </a:rPr>
              <a:t> эффективности в рамках указа Президента РФ и метод рекомендаций МЦФР по цифровой трансформации государственных корпораций и компаний с гос. участием</a:t>
            </a:r>
          </a:p>
        </p:txBody>
      </p:sp>
      <p:grpSp>
        <p:nvGrpSpPr>
          <p:cNvPr id="43" name="Google Shape;8868;p93">
            <a:extLst>
              <a:ext uri="{FF2B5EF4-FFF2-40B4-BE49-F238E27FC236}">
                <a16:creationId xmlns:a16="http://schemas.microsoft.com/office/drawing/2014/main" id="{EEB81343-081D-45ED-8B4D-EE64691EDDB6}"/>
              </a:ext>
            </a:extLst>
          </p:cNvPr>
          <p:cNvGrpSpPr/>
          <p:nvPr/>
        </p:nvGrpSpPr>
        <p:grpSpPr>
          <a:xfrm>
            <a:off x="1217163" y="2261330"/>
            <a:ext cx="352349" cy="338760"/>
            <a:chOff x="4447550" y="249750"/>
            <a:chExt cx="500425" cy="481125"/>
          </a:xfrm>
          <a:solidFill>
            <a:srgbClr val="7A69F3"/>
          </a:solidFill>
        </p:grpSpPr>
        <p:sp>
          <p:nvSpPr>
            <p:cNvPr id="44" name="Google Shape;8869;p93">
              <a:extLst>
                <a:ext uri="{FF2B5EF4-FFF2-40B4-BE49-F238E27FC236}">
                  <a16:creationId xmlns:a16="http://schemas.microsoft.com/office/drawing/2014/main" id="{98015A99-8CD6-48FC-ABEC-2EBC5F82F077}"/>
                </a:ext>
              </a:extLst>
            </p:cNvPr>
            <p:cNvSpPr/>
            <p:nvPr/>
          </p:nvSpPr>
          <p:spPr>
            <a:xfrm>
              <a:off x="4447550" y="413675"/>
              <a:ext cx="353475" cy="317200"/>
            </a:xfrm>
            <a:custGeom>
              <a:avLst/>
              <a:gdLst/>
              <a:ahLst/>
              <a:cxnLst/>
              <a:rect l="l" t="t" r="r" b="b"/>
              <a:pathLst>
                <a:path w="14139" h="12688" extrusionOk="0">
                  <a:moveTo>
                    <a:pt x="12274" y="0"/>
                  </a:moveTo>
                  <a:lnTo>
                    <a:pt x="10639" y="1635"/>
                  </a:lnTo>
                  <a:cubicBezTo>
                    <a:pt x="10811" y="1720"/>
                    <a:pt x="10970" y="1831"/>
                    <a:pt x="11109" y="1964"/>
                  </a:cubicBezTo>
                  <a:cubicBezTo>
                    <a:pt x="11771" y="2623"/>
                    <a:pt x="11771" y="3698"/>
                    <a:pt x="11109" y="4358"/>
                  </a:cubicBezTo>
                  <a:lnTo>
                    <a:pt x="5520" y="9949"/>
                  </a:lnTo>
                  <a:cubicBezTo>
                    <a:pt x="5189" y="10281"/>
                    <a:pt x="4755" y="10446"/>
                    <a:pt x="4322" y="10446"/>
                  </a:cubicBezTo>
                  <a:cubicBezTo>
                    <a:pt x="3889" y="10446"/>
                    <a:pt x="3456" y="10281"/>
                    <a:pt x="3126" y="9949"/>
                  </a:cubicBezTo>
                  <a:cubicBezTo>
                    <a:pt x="2463" y="9287"/>
                    <a:pt x="2463" y="8215"/>
                    <a:pt x="3126" y="7552"/>
                  </a:cubicBezTo>
                  <a:lnTo>
                    <a:pt x="5330" y="5351"/>
                  </a:lnTo>
                  <a:cubicBezTo>
                    <a:pt x="4924" y="4499"/>
                    <a:pt x="4764" y="3554"/>
                    <a:pt x="4866" y="2620"/>
                  </a:cubicBezTo>
                  <a:lnTo>
                    <a:pt x="4866" y="2620"/>
                  </a:lnTo>
                  <a:lnTo>
                    <a:pt x="1527" y="5956"/>
                  </a:lnTo>
                  <a:cubicBezTo>
                    <a:pt x="0" y="7501"/>
                    <a:pt x="6" y="9992"/>
                    <a:pt x="1545" y="11530"/>
                  </a:cubicBezTo>
                  <a:cubicBezTo>
                    <a:pt x="2316" y="12301"/>
                    <a:pt x="3327" y="12687"/>
                    <a:pt x="4339" y="12687"/>
                  </a:cubicBezTo>
                  <a:cubicBezTo>
                    <a:pt x="5343" y="12687"/>
                    <a:pt x="6348" y="12307"/>
                    <a:pt x="7119" y="11545"/>
                  </a:cubicBezTo>
                  <a:lnTo>
                    <a:pt x="12708" y="5956"/>
                  </a:lnTo>
                  <a:cubicBezTo>
                    <a:pt x="13783" y="4878"/>
                    <a:pt x="14138" y="3276"/>
                    <a:pt x="13626" y="1843"/>
                  </a:cubicBezTo>
                  <a:cubicBezTo>
                    <a:pt x="13500" y="1467"/>
                    <a:pt x="13316" y="1114"/>
                    <a:pt x="13075" y="798"/>
                  </a:cubicBezTo>
                  <a:lnTo>
                    <a:pt x="13066" y="807"/>
                  </a:lnTo>
                  <a:cubicBezTo>
                    <a:pt x="12952" y="663"/>
                    <a:pt x="12843" y="503"/>
                    <a:pt x="12708" y="368"/>
                  </a:cubicBezTo>
                  <a:cubicBezTo>
                    <a:pt x="12569" y="235"/>
                    <a:pt x="12428" y="115"/>
                    <a:pt x="122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8870;p93">
              <a:extLst>
                <a:ext uri="{FF2B5EF4-FFF2-40B4-BE49-F238E27FC236}">
                  <a16:creationId xmlns:a16="http://schemas.microsoft.com/office/drawing/2014/main" id="{09C0716F-8C3F-4FA4-97A9-3F97915615DA}"/>
                </a:ext>
              </a:extLst>
            </p:cNvPr>
            <p:cNvSpPr/>
            <p:nvPr/>
          </p:nvSpPr>
          <p:spPr>
            <a:xfrm>
              <a:off x="4589675" y="249750"/>
              <a:ext cx="358300" cy="322025"/>
            </a:xfrm>
            <a:custGeom>
              <a:avLst/>
              <a:gdLst/>
              <a:ahLst/>
              <a:cxnLst/>
              <a:rect l="l" t="t" r="r" b="b"/>
              <a:pathLst>
                <a:path w="14332" h="12881" extrusionOk="0">
                  <a:moveTo>
                    <a:pt x="9992" y="1"/>
                  </a:moveTo>
                  <a:cubicBezTo>
                    <a:pt x="8989" y="1"/>
                    <a:pt x="7985" y="381"/>
                    <a:pt x="7215" y="1143"/>
                  </a:cubicBezTo>
                  <a:lnTo>
                    <a:pt x="1434" y="6925"/>
                  </a:lnTo>
                  <a:cubicBezTo>
                    <a:pt x="359" y="8003"/>
                    <a:pt x="1" y="9605"/>
                    <a:pt x="515" y="11038"/>
                  </a:cubicBezTo>
                  <a:cubicBezTo>
                    <a:pt x="639" y="11414"/>
                    <a:pt x="826" y="11767"/>
                    <a:pt x="1066" y="12083"/>
                  </a:cubicBezTo>
                  <a:lnTo>
                    <a:pt x="1073" y="12074"/>
                  </a:lnTo>
                  <a:cubicBezTo>
                    <a:pt x="1187" y="12218"/>
                    <a:pt x="1295" y="12378"/>
                    <a:pt x="1434" y="12513"/>
                  </a:cubicBezTo>
                  <a:cubicBezTo>
                    <a:pt x="1569" y="12646"/>
                    <a:pt x="1711" y="12766"/>
                    <a:pt x="1864" y="12881"/>
                  </a:cubicBezTo>
                  <a:lnTo>
                    <a:pt x="3500" y="11243"/>
                  </a:lnTo>
                  <a:cubicBezTo>
                    <a:pt x="3328" y="11158"/>
                    <a:pt x="3168" y="11050"/>
                    <a:pt x="3030" y="10918"/>
                  </a:cubicBezTo>
                  <a:cubicBezTo>
                    <a:pt x="2367" y="10255"/>
                    <a:pt x="2367" y="9183"/>
                    <a:pt x="3030" y="8521"/>
                  </a:cubicBezTo>
                  <a:lnTo>
                    <a:pt x="8811" y="2739"/>
                  </a:lnTo>
                  <a:cubicBezTo>
                    <a:pt x="9143" y="2408"/>
                    <a:pt x="9576" y="2242"/>
                    <a:pt x="10010" y="2242"/>
                  </a:cubicBezTo>
                  <a:cubicBezTo>
                    <a:pt x="10443" y="2242"/>
                    <a:pt x="10876" y="2408"/>
                    <a:pt x="11205" y="2739"/>
                  </a:cubicBezTo>
                  <a:cubicBezTo>
                    <a:pt x="11868" y="3401"/>
                    <a:pt x="11868" y="4473"/>
                    <a:pt x="11205" y="5136"/>
                  </a:cubicBezTo>
                  <a:lnTo>
                    <a:pt x="8811" y="7530"/>
                  </a:lnTo>
                  <a:cubicBezTo>
                    <a:pt x="9215" y="8382"/>
                    <a:pt x="9375" y="9328"/>
                    <a:pt x="9272" y="10261"/>
                  </a:cubicBezTo>
                  <a:lnTo>
                    <a:pt x="12804" y="6732"/>
                  </a:lnTo>
                  <a:cubicBezTo>
                    <a:pt x="14331" y="5187"/>
                    <a:pt x="14325" y="2697"/>
                    <a:pt x="12786" y="1158"/>
                  </a:cubicBezTo>
                  <a:cubicBezTo>
                    <a:pt x="12015" y="387"/>
                    <a:pt x="11004" y="1"/>
                    <a:pt x="99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6" name="Google Shape;9026;p93">
            <a:extLst>
              <a:ext uri="{FF2B5EF4-FFF2-40B4-BE49-F238E27FC236}">
                <a16:creationId xmlns:a16="http://schemas.microsoft.com/office/drawing/2014/main" id="{CB0C9F59-C614-4FF8-94E2-EEE51FD0237C}"/>
              </a:ext>
            </a:extLst>
          </p:cNvPr>
          <p:cNvGrpSpPr/>
          <p:nvPr/>
        </p:nvGrpSpPr>
        <p:grpSpPr>
          <a:xfrm>
            <a:off x="1223711" y="2917063"/>
            <a:ext cx="339253" cy="339253"/>
            <a:chOff x="1492675" y="2027925"/>
            <a:chExt cx="481825" cy="481825"/>
          </a:xfrm>
          <a:solidFill>
            <a:srgbClr val="7A69F3"/>
          </a:solidFill>
        </p:grpSpPr>
        <p:sp>
          <p:nvSpPr>
            <p:cNvPr id="47" name="Google Shape;9027;p93">
              <a:extLst>
                <a:ext uri="{FF2B5EF4-FFF2-40B4-BE49-F238E27FC236}">
                  <a16:creationId xmlns:a16="http://schemas.microsoft.com/office/drawing/2014/main" id="{1CC9A735-961A-43AD-8479-094D33CE7376}"/>
                </a:ext>
              </a:extLst>
            </p:cNvPr>
            <p:cNvSpPr/>
            <p:nvPr/>
          </p:nvSpPr>
          <p:spPr>
            <a:xfrm>
              <a:off x="1719425" y="21700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8" name="Google Shape;9028;p93">
              <a:extLst>
                <a:ext uri="{FF2B5EF4-FFF2-40B4-BE49-F238E27FC236}">
                  <a16:creationId xmlns:a16="http://schemas.microsoft.com/office/drawing/2014/main" id="{4DBD242C-0BD5-455A-9708-2FCEFCEBC5B6}"/>
                </a:ext>
              </a:extLst>
            </p:cNvPr>
            <p:cNvSpPr/>
            <p:nvPr/>
          </p:nvSpPr>
          <p:spPr>
            <a:xfrm>
              <a:off x="1832350" y="22547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0"/>
                  </a:moveTo>
                  <a:cubicBezTo>
                    <a:pt x="253" y="0"/>
                    <a:pt x="0" y="250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0"/>
                    <a:pt x="877" y="0"/>
                    <a:pt x="5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9" name="Google Shape;9029;p93">
              <a:extLst>
                <a:ext uri="{FF2B5EF4-FFF2-40B4-BE49-F238E27FC236}">
                  <a16:creationId xmlns:a16="http://schemas.microsoft.com/office/drawing/2014/main" id="{44C25739-8154-4FDD-9920-0B69556D339B}"/>
                </a:ext>
              </a:extLst>
            </p:cNvPr>
            <p:cNvSpPr/>
            <p:nvPr/>
          </p:nvSpPr>
          <p:spPr>
            <a:xfrm>
              <a:off x="1606500" y="22547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0"/>
                  </a:moveTo>
                  <a:cubicBezTo>
                    <a:pt x="254" y="0"/>
                    <a:pt x="1" y="250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0"/>
                    <a:pt x="877" y="0"/>
                    <a:pt x="5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0" name="Google Shape;9030;p93">
              <a:extLst>
                <a:ext uri="{FF2B5EF4-FFF2-40B4-BE49-F238E27FC236}">
                  <a16:creationId xmlns:a16="http://schemas.microsoft.com/office/drawing/2014/main" id="{EEC0D816-BFBF-491F-AE59-5A9195A2187D}"/>
                </a:ext>
              </a:extLst>
            </p:cNvPr>
            <p:cNvSpPr/>
            <p:nvPr/>
          </p:nvSpPr>
          <p:spPr>
            <a:xfrm>
              <a:off x="1492675" y="2425025"/>
              <a:ext cx="481825" cy="84725"/>
            </a:xfrm>
            <a:custGeom>
              <a:avLst/>
              <a:gdLst/>
              <a:ahLst/>
              <a:cxnLst/>
              <a:rect l="l" t="t" r="r" b="b"/>
              <a:pathLst>
                <a:path w="19273" h="3389" extrusionOk="0">
                  <a:moveTo>
                    <a:pt x="1" y="1"/>
                  </a:moveTo>
                  <a:lnTo>
                    <a:pt x="1" y="1696"/>
                  </a:lnTo>
                  <a:cubicBezTo>
                    <a:pt x="1" y="2630"/>
                    <a:pt x="757" y="3389"/>
                    <a:pt x="1693" y="3389"/>
                  </a:cubicBezTo>
                  <a:lnTo>
                    <a:pt x="17577" y="3389"/>
                  </a:lnTo>
                  <a:cubicBezTo>
                    <a:pt x="18514" y="3389"/>
                    <a:pt x="19270" y="2630"/>
                    <a:pt x="19273" y="1696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1" name="Google Shape;9031;p93">
              <a:extLst>
                <a:ext uri="{FF2B5EF4-FFF2-40B4-BE49-F238E27FC236}">
                  <a16:creationId xmlns:a16="http://schemas.microsoft.com/office/drawing/2014/main" id="{70456B21-5E6E-40A7-9354-296803A199B2}"/>
                </a:ext>
              </a:extLst>
            </p:cNvPr>
            <p:cNvSpPr/>
            <p:nvPr/>
          </p:nvSpPr>
          <p:spPr>
            <a:xfrm>
              <a:off x="1492675" y="2027925"/>
              <a:ext cx="481825" cy="368000"/>
            </a:xfrm>
            <a:custGeom>
              <a:avLst/>
              <a:gdLst/>
              <a:ahLst/>
              <a:cxnLst/>
              <a:rect l="l" t="t" r="r" b="b"/>
              <a:pathLst>
                <a:path w="19273" h="14720" extrusionOk="0">
                  <a:moveTo>
                    <a:pt x="5120" y="2259"/>
                  </a:moveTo>
                  <a:cubicBezTo>
                    <a:pt x="5430" y="2259"/>
                    <a:pt x="5683" y="2512"/>
                    <a:pt x="5683" y="2825"/>
                  </a:cubicBezTo>
                  <a:lnTo>
                    <a:pt x="5683" y="8047"/>
                  </a:lnTo>
                  <a:cubicBezTo>
                    <a:pt x="6360" y="8281"/>
                    <a:pt x="6812" y="8920"/>
                    <a:pt x="6812" y="9637"/>
                  </a:cubicBezTo>
                  <a:cubicBezTo>
                    <a:pt x="6812" y="10353"/>
                    <a:pt x="6360" y="10992"/>
                    <a:pt x="5683" y="11226"/>
                  </a:cubicBezTo>
                  <a:lnTo>
                    <a:pt x="5683" y="13024"/>
                  </a:lnTo>
                  <a:cubicBezTo>
                    <a:pt x="5683" y="13337"/>
                    <a:pt x="5430" y="13587"/>
                    <a:pt x="5120" y="13587"/>
                  </a:cubicBezTo>
                  <a:cubicBezTo>
                    <a:pt x="4807" y="13587"/>
                    <a:pt x="4554" y="13337"/>
                    <a:pt x="4554" y="13024"/>
                  </a:cubicBezTo>
                  <a:lnTo>
                    <a:pt x="4554" y="11226"/>
                  </a:lnTo>
                  <a:cubicBezTo>
                    <a:pt x="3876" y="10992"/>
                    <a:pt x="3425" y="10353"/>
                    <a:pt x="3425" y="9637"/>
                  </a:cubicBezTo>
                  <a:cubicBezTo>
                    <a:pt x="3425" y="8920"/>
                    <a:pt x="3876" y="8281"/>
                    <a:pt x="4554" y="8047"/>
                  </a:cubicBezTo>
                  <a:lnTo>
                    <a:pt x="4554" y="2825"/>
                  </a:lnTo>
                  <a:cubicBezTo>
                    <a:pt x="4554" y="2512"/>
                    <a:pt x="4807" y="2259"/>
                    <a:pt x="5120" y="2259"/>
                  </a:cubicBezTo>
                  <a:close/>
                  <a:moveTo>
                    <a:pt x="9637" y="2259"/>
                  </a:moveTo>
                  <a:cubicBezTo>
                    <a:pt x="9947" y="2259"/>
                    <a:pt x="10200" y="2512"/>
                    <a:pt x="10200" y="2825"/>
                  </a:cubicBezTo>
                  <a:lnTo>
                    <a:pt x="10200" y="4659"/>
                  </a:lnTo>
                  <a:cubicBezTo>
                    <a:pt x="10877" y="4894"/>
                    <a:pt x="11329" y="5532"/>
                    <a:pt x="11329" y="6249"/>
                  </a:cubicBezTo>
                  <a:cubicBezTo>
                    <a:pt x="11329" y="6966"/>
                    <a:pt x="10877" y="7604"/>
                    <a:pt x="10200" y="7839"/>
                  </a:cubicBezTo>
                  <a:lnTo>
                    <a:pt x="10200" y="13024"/>
                  </a:lnTo>
                  <a:cubicBezTo>
                    <a:pt x="10200" y="13337"/>
                    <a:pt x="9947" y="13587"/>
                    <a:pt x="9637" y="13587"/>
                  </a:cubicBezTo>
                  <a:cubicBezTo>
                    <a:pt x="9324" y="13587"/>
                    <a:pt x="9071" y="13337"/>
                    <a:pt x="9071" y="13024"/>
                  </a:cubicBezTo>
                  <a:lnTo>
                    <a:pt x="9071" y="7839"/>
                  </a:lnTo>
                  <a:cubicBezTo>
                    <a:pt x="8393" y="7604"/>
                    <a:pt x="7941" y="6966"/>
                    <a:pt x="7941" y="6249"/>
                  </a:cubicBezTo>
                  <a:cubicBezTo>
                    <a:pt x="7941" y="5532"/>
                    <a:pt x="8393" y="4894"/>
                    <a:pt x="9071" y="4659"/>
                  </a:cubicBezTo>
                  <a:lnTo>
                    <a:pt x="9071" y="2825"/>
                  </a:lnTo>
                  <a:cubicBezTo>
                    <a:pt x="9071" y="2512"/>
                    <a:pt x="9324" y="2259"/>
                    <a:pt x="9637" y="2259"/>
                  </a:cubicBezTo>
                  <a:close/>
                  <a:moveTo>
                    <a:pt x="14154" y="2259"/>
                  </a:moveTo>
                  <a:cubicBezTo>
                    <a:pt x="14464" y="2259"/>
                    <a:pt x="14717" y="2512"/>
                    <a:pt x="14717" y="2825"/>
                  </a:cubicBezTo>
                  <a:lnTo>
                    <a:pt x="14717" y="8047"/>
                  </a:lnTo>
                  <a:cubicBezTo>
                    <a:pt x="15394" y="8281"/>
                    <a:pt x="15846" y="8920"/>
                    <a:pt x="15846" y="9637"/>
                  </a:cubicBezTo>
                  <a:cubicBezTo>
                    <a:pt x="15846" y="10353"/>
                    <a:pt x="15394" y="10992"/>
                    <a:pt x="14717" y="11226"/>
                  </a:cubicBezTo>
                  <a:lnTo>
                    <a:pt x="14717" y="13024"/>
                  </a:lnTo>
                  <a:cubicBezTo>
                    <a:pt x="14717" y="13337"/>
                    <a:pt x="14464" y="13587"/>
                    <a:pt x="14154" y="13587"/>
                  </a:cubicBezTo>
                  <a:cubicBezTo>
                    <a:pt x="13840" y="13587"/>
                    <a:pt x="13587" y="13337"/>
                    <a:pt x="13587" y="13024"/>
                  </a:cubicBezTo>
                  <a:lnTo>
                    <a:pt x="13587" y="11226"/>
                  </a:lnTo>
                  <a:cubicBezTo>
                    <a:pt x="12910" y="10992"/>
                    <a:pt x="12458" y="10353"/>
                    <a:pt x="12458" y="9637"/>
                  </a:cubicBezTo>
                  <a:cubicBezTo>
                    <a:pt x="12458" y="8920"/>
                    <a:pt x="12910" y="8281"/>
                    <a:pt x="13587" y="8047"/>
                  </a:cubicBezTo>
                  <a:lnTo>
                    <a:pt x="13587" y="2825"/>
                  </a:lnTo>
                  <a:cubicBezTo>
                    <a:pt x="13587" y="2512"/>
                    <a:pt x="13840" y="2259"/>
                    <a:pt x="14154" y="2259"/>
                  </a:cubicBezTo>
                  <a:close/>
                  <a:moveTo>
                    <a:pt x="1693" y="1"/>
                  </a:moveTo>
                  <a:cubicBezTo>
                    <a:pt x="757" y="1"/>
                    <a:pt x="1" y="759"/>
                    <a:pt x="1" y="1696"/>
                  </a:cubicBezTo>
                  <a:lnTo>
                    <a:pt x="1" y="14720"/>
                  </a:lnTo>
                  <a:lnTo>
                    <a:pt x="19273" y="14720"/>
                  </a:lnTo>
                  <a:lnTo>
                    <a:pt x="19273" y="1696"/>
                  </a:lnTo>
                  <a:cubicBezTo>
                    <a:pt x="19270" y="759"/>
                    <a:pt x="18514" y="1"/>
                    <a:pt x="17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" name="Google Shape;8889;p93">
            <a:extLst>
              <a:ext uri="{FF2B5EF4-FFF2-40B4-BE49-F238E27FC236}">
                <a16:creationId xmlns:a16="http://schemas.microsoft.com/office/drawing/2014/main" id="{B182A2E7-4551-4344-BEAC-47C6C1597501}"/>
              </a:ext>
            </a:extLst>
          </p:cNvPr>
          <p:cNvGrpSpPr/>
          <p:nvPr/>
        </p:nvGrpSpPr>
        <p:grpSpPr>
          <a:xfrm>
            <a:off x="1223051" y="3573289"/>
            <a:ext cx="340573" cy="339271"/>
            <a:chOff x="2085450" y="842250"/>
            <a:chExt cx="483700" cy="481850"/>
          </a:xfrm>
          <a:solidFill>
            <a:srgbClr val="7A69F3"/>
          </a:solidFill>
        </p:grpSpPr>
        <p:sp>
          <p:nvSpPr>
            <p:cNvPr id="53" name="Google Shape;8890;p93">
              <a:extLst>
                <a:ext uri="{FF2B5EF4-FFF2-40B4-BE49-F238E27FC236}">
                  <a16:creationId xmlns:a16="http://schemas.microsoft.com/office/drawing/2014/main" id="{5C558182-AD37-4806-A69E-F54AA626652D}"/>
                </a:ext>
              </a:extLst>
            </p:cNvPr>
            <p:cNvSpPr/>
            <p:nvPr/>
          </p:nvSpPr>
          <p:spPr>
            <a:xfrm>
              <a:off x="2085525" y="926925"/>
              <a:ext cx="483625" cy="397175"/>
            </a:xfrm>
            <a:custGeom>
              <a:avLst/>
              <a:gdLst/>
              <a:ahLst/>
              <a:cxnLst/>
              <a:rect l="l" t="t" r="r" b="b"/>
              <a:pathLst>
                <a:path w="19345" h="15887" extrusionOk="0">
                  <a:moveTo>
                    <a:pt x="1693" y="1"/>
                  </a:moveTo>
                  <a:cubicBezTo>
                    <a:pt x="756" y="1"/>
                    <a:pt x="0" y="760"/>
                    <a:pt x="0" y="1696"/>
                  </a:cubicBezTo>
                  <a:cubicBezTo>
                    <a:pt x="0" y="2630"/>
                    <a:pt x="756" y="3389"/>
                    <a:pt x="1693" y="3389"/>
                  </a:cubicBezTo>
                  <a:lnTo>
                    <a:pt x="3990" y="3389"/>
                  </a:lnTo>
                  <a:cubicBezTo>
                    <a:pt x="4924" y="3389"/>
                    <a:pt x="5683" y="4147"/>
                    <a:pt x="5683" y="5084"/>
                  </a:cubicBezTo>
                  <a:lnTo>
                    <a:pt x="5683" y="8547"/>
                  </a:lnTo>
                  <a:cubicBezTo>
                    <a:pt x="5683" y="11347"/>
                    <a:pt x="7962" y="13627"/>
                    <a:pt x="10766" y="13627"/>
                  </a:cubicBezTo>
                  <a:lnTo>
                    <a:pt x="13626" y="13627"/>
                  </a:lnTo>
                  <a:lnTo>
                    <a:pt x="13626" y="15322"/>
                  </a:lnTo>
                  <a:cubicBezTo>
                    <a:pt x="13626" y="15656"/>
                    <a:pt x="13901" y="15887"/>
                    <a:pt x="14194" y="15887"/>
                  </a:cubicBezTo>
                  <a:cubicBezTo>
                    <a:pt x="14308" y="15887"/>
                    <a:pt x="14425" y="15852"/>
                    <a:pt x="14530" y="15774"/>
                  </a:cubicBezTo>
                  <a:lnTo>
                    <a:pt x="19046" y="12386"/>
                  </a:lnTo>
                  <a:cubicBezTo>
                    <a:pt x="19345" y="12160"/>
                    <a:pt x="19345" y="11706"/>
                    <a:pt x="19046" y="11483"/>
                  </a:cubicBezTo>
                  <a:lnTo>
                    <a:pt x="14530" y="8095"/>
                  </a:lnTo>
                  <a:cubicBezTo>
                    <a:pt x="14424" y="8016"/>
                    <a:pt x="14307" y="7981"/>
                    <a:pt x="14192" y="7981"/>
                  </a:cubicBezTo>
                  <a:cubicBezTo>
                    <a:pt x="13899" y="7981"/>
                    <a:pt x="13626" y="8212"/>
                    <a:pt x="13626" y="8547"/>
                  </a:cubicBezTo>
                  <a:lnTo>
                    <a:pt x="13626" y="10239"/>
                  </a:lnTo>
                  <a:lnTo>
                    <a:pt x="10766" y="10239"/>
                  </a:lnTo>
                  <a:cubicBezTo>
                    <a:pt x="9829" y="10239"/>
                    <a:pt x="9070" y="9480"/>
                    <a:pt x="9070" y="8547"/>
                  </a:cubicBezTo>
                  <a:lnTo>
                    <a:pt x="9070" y="5084"/>
                  </a:lnTo>
                  <a:cubicBezTo>
                    <a:pt x="9070" y="2280"/>
                    <a:pt x="6791" y="1"/>
                    <a:pt x="39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8891;p93">
              <a:extLst>
                <a:ext uri="{FF2B5EF4-FFF2-40B4-BE49-F238E27FC236}">
                  <a16:creationId xmlns:a16="http://schemas.microsoft.com/office/drawing/2014/main" id="{7F6D8BB7-029F-4530-92CD-D1D18CA26ED5}"/>
                </a:ext>
              </a:extLst>
            </p:cNvPr>
            <p:cNvSpPr/>
            <p:nvPr/>
          </p:nvSpPr>
          <p:spPr>
            <a:xfrm>
              <a:off x="2085450" y="1151875"/>
              <a:ext cx="143650" cy="87575"/>
            </a:xfrm>
            <a:custGeom>
              <a:avLst/>
              <a:gdLst/>
              <a:ahLst/>
              <a:cxnLst/>
              <a:rect l="l" t="t" r="r" b="b"/>
              <a:pathLst>
                <a:path w="5746" h="3503" extrusionOk="0">
                  <a:moveTo>
                    <a:pt x="4577" y="1"/>
                  </a:moveTo>
                  <a:cubicBezTo>
                    <a:pt x="4391" y="73"/>
                    <a:pt x="4192" y="112"/>
                    <a:pt x="3990" y="115"/>
                  </a:cubicBezTo>
                  <a:lnTo>
                    <a:pt x="1693" y="115"/>
                  </a:lnTo>
                  <a:cubicBezTo>
                    <a:pt x="759" y="115"/>
                    <a:pt x="0" y="871"/>
                    <a:pt x="0" y="1807"/>
                  </a:cubicBezTo>
                  <a:cubicBezTo>
                    <a:pt x="0" y="2744"/>
                    <a:pt x="759" y="3503"/>
                    <a:pt x="1693" y="3503"/>
                  </a:cubicBezTo>
                  <a:lnTo>
                    <a:pt x="1696" y="3500"/>
                  </a:lnTo>
                  <a:lnTo>
                    <a:pt x="3993" y="3500"/>
                  </a:lnTo>
                  <a:cubicBezTo>
                    <a:pt x="4589" y="3500"/>
                    <a:pt x="5183" y="3391"/>
                    <a:pt x="5746" y="3186"/>
                  </a:cubicBezTo>
                  <a:cubicBezTo>
                    <a:pt x="5065" y="2253"/>
                    <a:pt x="4662" y="1151"/>
                    <a:pt x="4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" name="Google Shape;8892;p93">
              <a:extLst>
                <a:ext uri="{FF2B5EF4-FFF2-40B4-BE49-F238E27FC236}">
                  <a16:creationId xmlns:a16="http://schemas.microsoft.com/office/drawing/2014/main" id="{97842999-783C-4A92-8DDF-CAEE78D6A34F}"/>
                </a:ext>
              </a:extLst>
            </p:cNvPr>
            <p:cNvSpPr/>
            <p:nvPr/>
          </p:nvSpPr>
          <p:spPr>
            <a:xfrm>
              <a:off x="2274775" y="842250"/>
              <a:ext cx="294375" cy="197650"/>
            </a:xfrm>
            <a:custGeom>
              <a:avLst/>
              <a:gdLst/>
              <a:ahLst/>
              <a:cxnLst/>
              <a:rect l="l" t="t" r="r" b="b"/>
              <a:pathLst>
                <a:path w="11775" h="7906" extrusionOk="0">
                  <a:moveTo>
                    <a:pt x="6622" y="0"/>
                  </a:moveTo>
                  <a:cubicBezTo>
                    <a:pt x="6329" y="0"/>
                    <a:pt x="6056" y="231"/>
                    <a:pt x="6056" y="566"/>
                  </a:cubicBezTo>
                  <a:lnTo>
                    <a:pt x="6056" y="2259"/>
                  </a:lnTo>
                  <a:lnTo>
                    <a:pt x="3196" y="2259"/>
                  </a:lnTo>
                  <a:cubicBezTo>
                    <a:pt x="2030" y="2265"/>
                    <a:pt x="904" y="2668"/>
                    <a:pt x="1" y="3406"/>
                  </a:cubicBezTo>
                  <a:cubicBezTo>
                    <a:pt x="940" y="4068"/>
                    <a:pt x="1675" y="4978"/>
                    <a:pt x="2130" y="6032"/>
                  </a:cubicBezTo>
                  <a:cubicBezTo>
                    <a:pt x="2431" y="5785"/>
                    <a:pt x="2804" y="5649"/>
                    <a:pt x="3196" y="5646"/>
                  </a:cubicBezTo>
                  <a:lnTo>
                    <a:pt x="6056" y="5646"/>
                  </a:lnTo>
                  <a:lnTo>
                    <a:pt x="6056" y="7342"/>
                  </a:lnTo>
                  <a:cubicBezTo>
                    <a:pt x="6056" y="7679"/>
                    <a:pt x="6334" y="7906"/>
                    <a:pt x="6625" y="7906"/>
                  </a:cubicBezTo>
                  <a:cubicBezTo>
                    <a:pt x="6740" y="7906"/>
                    <a:pt x="6857" y="7871"/>
                    <a:pt x="6960" y="7793"/>
                  </a:cubicBezTo>
                  <a:lnTo>
                    <a:pt x="11476" y="4406"/>
                  </a:lnTo>
                  <a:cubicBezTo>
                    <a:pt x="11775" y="4180"/>
                    <a:pt x="11775" y="3725"/>
                    <a:pt x="11476" y="3502"/>
                  </a:cubicBezTo>
                  <a:lnTo>
                    <a:pt x="6960" y="115"/>
                  </a:lnTo>
                  <a:cubicBezTo>
                    <a:pt x="6854" y="36"/>
                    <a:pt x="6737" y="0"/>
                    <a:pt x="6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6" name="Google Shape;9151;p93">
            <a:extLst>
              <a:ext uri="{FF2B5EF4-FFF2-40B4-BE49-F238E27FC236}">
                <a16:creationId xmlns:a16="http://schemas.microsoft.com/office/drawing/2014/main" id="{553CCDDF-8623-48A5-BF62-AE38E1553466}"/>
              </a:ext>
            </a:extLst>
          </p:cNvPr>
          <p:cNvGrpSpPr/>
          <p:nvPr/>
        </p:nvGrpSpPr>
        <p:grpSpPr>
          <a:xfrm>
            <a:off x="1223051" y="4229533"/>
            <a:ext cx="340573" cy="339271"/>
            <a:chOff x="898875" y="4399275"/>
            <a:chExt cx="483700" cy="481850"/>
          </a:xfrm>
          <a:solidFill>
            <a:srgbClr val="7A69F3"/>
          </a:solidFill>
        </p:grpSpPr>
        <p:sp>
          <p:nvSpPr>
            <p:cNvPr id="57" name="Google Shape;9152;p93">
              <a:extLst>
                <a:ext uri="{FF2B5EF4-FFF2-40B4-BE49-F238E27FC236}">
                  <a16:creationId xmlns:a16="http://schemas.microsoft.com/office/drawing/2014/main" id="{54125AEA-843E-4BE9-ABF4-9CB53057542C}"/>
                </a:ext>
              </a:extLst>
            </p:cNvPr>
            <p:cNvSpPr/>
            <p:nvPr/>
          </p:nvSpPr>
          <p:spPr>
            <a:xfrm>
              <a:off x="992750" y="4642900"/>
              <a:ext cx="145300" cy="144100"/>
            </a:xfrm>
            <a:custGeom>
              <a:avLst/>
              <a:gdLst/>
              <a:ahLst/>
              <a:cxnLst/>
              <a:rect l="l" t="t" r="r" b="b"/>
              <a:pathLst>
                <a:path w="5812" h="5764" extrusionOk="0">
                  <a:moveTo>
                    <a:pt x="994" y="0"/>
                  </a:moveTo>
                  <a:lnTo>
                    <a:pt x="988" y="12"/>
                  </a:lnTo>
                  <a:cubicBezTo>
                    <a:pt x="988" y="9"/>
                    <a:pt x="991" y="6"/>
                    <a:pt x="991" y="3"/>
                  </a:cubicBezTo>
                  <a:lnTo>
                    <a:pt x="991" y="3"/>
                  </a:lnTo>
                  <a:lnTo>
                    <a:pt x="979" y="27"/>
                  </a:lnTo>
                  <a:lnTo>
                    <a:pt x="108" y="1759"/>
                  </a:lnTo>
                  <a:cubicBezTo>
                    <a:pt x="0" y="1976"/>
                    <a:pt x="42" y="2241"/>
                    <a:pt x="214" y="2415"/>
                  </a:cubicBezTo>
                  <a:lnTo>
                    <a:pt x="3397" y="5598"/>
                  </a:lnTo>
                  <a:cubicBezTo>
                    <a:pt x="3506" y="5707"/>
                    <a:pt x="3649" y="5763"/>
                    <a:pt x="3795" y="5763"/>
                  </a:cubicBezTo>
                  <a:cubicBezTo>
                    <a:pt x="3883" y="5763"/>
                    <a:pt x="3971" y="5743"/>
                    <a:pt x="4053" y="5701"/>
                  </a:cubicBezTo>
                  <a:lnTo>
                    <a:pt x="5797" y="4827"/>
                  </a:lnTo>
                  <a:lnTo>
                    <a:pt x="5800" y="4824"/>
                  </a:lnTo>
                  <a:lnTo>
                    <a:pt x="5812" y="4818"/>
                  </a:lnTo>
                  <a:lnTo>
                    <a:pt x="9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8" name="Google Shape;9153;p93">
              <a:extLst>
                <a:ext uri="{FF2B5EF4-FFF2-40B4-BE49-F238E27FC236}">
                  <a16:creationId xmlns:a16="http://schemas.microsoft.com/office/drawing/2014/main" id="{248755D1-9BF7-422C-A0C1-1A0AB6CCC836}"/>
                </a:ext>
              </a:extLst>
            </p:cNvPr>
            <p:cNvSpPr/>
            <p:nvPr/>
          </p:nvSpPr>
          <p:spPr>
            <a:xfrm>
              <a:off x="1138025" y="476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9" name="Google Shape;9154;p93">
              <a:extLst>
                <a:ext uri="{FF2B5EF4-FFF2-40B4-BE49-F238E27FC236}">
                  <a16:creationId xmlns:a16="http://schemas.microsoft.com/office/drawing/2014/main" id="{3EB5D495-A52E-4266-8DC8-DC7FCB2E61E7}"/>
                </a:ext>
              </a:extLst>
            </p:cNvPr>
            <p:cNvSpPr/>
            <p:nvPr/>
          </p:nvSpPr>
          <p:spPr>
            <a:xfrm>
              <a:off x="1269550" y="4399275"/>
              <a:ext cx="113025" cy="112125"/>
            </a:xfrm>
            <a:custGeom>
              <a:avLst/>
              <a:gdLst/>
              <a:ahLst/>
              <a:cxnLst/>
              <a:rect l="l" t="t" r="r" b="b"/>
              <a:pathLst>
                <a:path w="4521" h="4485" extrusionOk="0">
                  <a:moveTo>
                    <a:pt x="3066" y="1"/>
                  </a:moveTo>
                  <a:cubicBezTo>
                    <a:pt x="1947" y="1"/>
                    <a:pt x="938" y="82"/>
                    <a:pt x="0" y="239"/>
                  </a:cubicBezTo>
                  <a:lnTo>
                    <a:pt x="9" y="895"/>
                  </a:lnTo>
                  <a:cubicBezTo>
                    <a:pt x="34" y="2862"/>
                    <a:pt x="1623" y="4452"/>
                    <a:pt x="3590" y="4476"/>
                  </a:cubicBezTo>
                  <a:lnTo>
                    <a:pt x="4243" y="4485"/>
                  </a:lnTo>
                  <a:cubicBezTo>
                    <a:pt x="4439" y="3313"/>
                    <a:pt x="4520" y="2028"/>
                    <a:pt x="4469" y="561"/>
                  </a:cubicBezTo>
                  <a:cubicBezTo>
                    <a:pt x="4457" y="266"/>
                    <a:pt x="4219" y="28"/>
                    <a:pt x="3924" y="16"/>
                  </a:cubicBezTo>
                  <a:cubicBezTo>
                    <a:pt x="3631" y="6"/>
                    <a:pt x="3345" y="1"/>
                    <a:pt x="3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9155;p93">
              <a:extLst>
                <a:ext uri="{FF2B5EF4-FFF2-40B4-BE49-F238E27FC236}">
                  <a16:creationId xmlns:a16="http://schemas.microsoft.com/office/drawing/2014/main" id="{40C2522C-1797-47B7-A6C2-D8233E1661CD}"/>
                </a:ext>
              </a:extLst>
            </p:cNvPr>
            <p:cNvSpPr/>
            <p:nvPr/>
          </p:nvSpPr>
          <p:spPr>
            <a:xfrm>
              <a:off x="1161975" y="4531175"/>
              <a:ext cx="91400" cy="84350"/>
            </a:xfrm>
            <a:custGeom>
              <a:avLst/>
              <a:gdLst/>
              <a:ahLst/>
              <a:cxnLst/>
              <a:rect l="l" t="t" r="r" b="b"/>
              <a:pathLst>
                <a:path w="3656" h="3374" extrusionOk="0">
                  <a:moveTo>
                    <a:pt x="1821" y="1"/>
                  </a:moveTo>
                  <a:cubicBezTo>
                    <a:pt x="1137" y="1"/>
                    <a:pt x="523" y="415"/>
                    <a:pt x="262" y="1046"/>
                  </a:cubicBezTo>
                  <a:cubicBezTo>
                    <a:pt x="0" y="1678"/>
                    <a:pt x="145" y="2410"/>
                    <a:pt x="633" y="2894"/>
                  </a:cubicBezTo>
                  <a:cubicBezTo>
                    <a:pt x="952" y="3214"/>
                    <a:pt x="1391" y="3373"/>
                    <a:pt x="1830" y="3373"/>
                  </a:cubicBezTo>
                  <a:cubicBezTo>
                    <a:pt x="2269" y="3373"/>
                    <a:pt x="2707" y="3214"/>
                    <a:pt x="3027" y="2894"/>
                  </a:cubicBezTo>
                  <a:cubicBezTo>
                    <a:pt x="3511" y="2410"/>
                    <a:pt x="3656" y="1681"/>
                    <a:pt x="3394" y="1046"/>
                  </a:cubicBezTo>
                  <a:cubicBezTo>
                    <a:pt x="3132" y="413"/>
                    <a:pt x="2515" y="1"/>
                    <a:pt x="1828" y="1"/>
                  </a:cubicBezTo>
                  <a:cubicBezTo>
                    <a:pt x="1826" y="1"/>
                    <a:pt x="1823" y="1"/>
                    <a:pt x="18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9156;p93">
              <a:extLst>
                <a:ext uri="{FF2B5EF4-FFF2-40B4-BE49-F238E27FC236}">
                  <a16:creationId xmlns:a16="http://schemas.microsoft.com/office/drawing/2014/main" id="{3F502001-CAE6-4382-9B5E-05561B857158}"/>
                </a:ext>
              </a:extLst>
            </p:cNvPr>
            <p:cNvSpPr/>
            <p:nvPr/>
          </p:nvSpPr>
          <p:spPr>
            <a:xfrm>
              <a:off x="1031050" y="4411100"/>
              <a:ext cx="338650" cy="338725"/>
            </a:xfrm>
            <a:custGeom>
              <a:avLst/>
              <a:gdLst/>
              <a:ahLst/>
              <a:cxnLst/>
              <a:rect l="l" t="t" r="r" b="b"/>
              <a:pathLst>
                <a:path w="13546" h="13549" extrusionOk="0">
                  <a:moveTo>
                    <a:pt x="7066" y="3673"/>
                  </a:moveTo>
                  <a:cubicBezTo>
                    <a:pt x="7800" y="3673"/>
                    <a:pt x="8522" y="3960"/>
                    <a:pt x="9062" y="4500"/>
                  </a:cubicBezTo>
                  <a:cubicBezTo>
                    <a:pt x="10170" y="5602"/>
                    <a:pt x="10170" y="7393"/>
                    <a:pt x="9062" y="8492"/>
                  </a:cubicBezTo>
                  <a:cubicBezTo>
                    <a:pt x="8522" y="9032"/>
                    <a:pt x="7800" y="9319"/>
                    <a:pt x="7066" y="9319"/>
                  </a:cubicBezTo>
                  <a:cubicBezTo>
                    <a:pt x="6702" y="9319"/>
                    <a:pt x="6334" y="9248"/>
                    <a:pt x="5984" y="9104"/>
                  </a:cubicBezTo>
                  <a:cubicBezTo>
                    <a:pt x="4930" y="8667"/>
                    <a:pt x="4244" y="7637"/>
                    <a:pt x="4244" y="6496"/>
                  </a:cubicBezTo>
                  <a:cubicBezTo>
                    <a:pt x="4244" y="5355"/>
                    <a:pt x="4930" y="4325"/>
                    <a:pt x="5984" y="3888"/>
                  </a:cubicBezTo>
                  <a:cubicBezTo>
                    <a:pt x="6334" y="3744"/>
                    <a:pt x="6702" y="3673"/>
                    <a:pt x="7066" y="3673"/>
                  </a:cubicBezTo>
                  <a:close/>
                  <a:moveTo>
                    <a:pt x="3868" y="9124"/>
                  </a:moveTo>
                  <a:cubicBezTo>
                    <a:pt x="4006" y="9124"/>
                    <a:pt x="4147" y="9176"/>
                    <a:pt x="4262" y="9290"/>
                  </a:cubicBezTo>
                  <a:cubicBezTo>
                    <a:pt x="4481" y="9510"/>
                    <a:pt x="4481" y="9869"/>
                    <a:pt x="4262" y="10088"/>
                  </a:cubicBezTo>
                  <a:cubicBezTo>
                    <a:pt x="4147" y="10204"/>
                    <a:pt x="4005" y="10255"/>
                    <a:pt x="3866" y="10255"/>
                  </a:cubicBezTo>
                  <a:cubicBezTo>
                    <a:pt x="3576" y="10255"/>
                    <a:pt x="3298" y="10031"/>
                    <a:pt x="3298" y="9691"/>
                  </a:cubicBezTo>
                  <a:cubicBezTo>
                    <a:pt x="3298" y="9350"/>
                    <a:pt x="3577" y="9124"/>
                    <a:pt x="3868" y="9124"/>
                  </a:cubicBezTo>
                  <a:close/>
                  <a:moveTo>
                    <a:pt x="8414" y="1"/>
                  </a:moveTo>
                  <a:cubicBezTo>
                    <a:pt x="6466" y="507"/>
                    <a:pt x="4888" y="1425"/>
                    <a:pt x="3518" y="2846"/>
                  </a:cubicBezTo>
                  <a:cubicBezTo>
                    <a:pt x="2169" y="4244"/>
                    <a:pt x="1000" y="6282"/>
                    <a:pt x="1" y="8212"/>
                  </a:cubicBezTo>
                  <a:lnTo>
                    <a:pt x="5337" y="13548"/>
                  </a:lnTo>
                  <a:cubicBezTo>
                    <a:pt x="7267" y="12549"/>
                    <a:pt x="9309" y="11380"/>
                    <a:pt x="10706" y="10031"/>
                  </a:cubicBezTo>
                  <a:cubicBezTo>
                    <a:pt x="12124" y="8664"/>
                    <a:pt x="13039" y="7086"/>
                    <a:pt x="13545" y="5138"/>
                  </a:cubicBezTo>
                  <a:lnTo>
                    <a:pt x="13112" y="5129"/>
                  </a:lnTo>
                  <a:cubicBezTo>
                    <a:pt x="10534" y="5099"/>
                    <a:pt x="8453" y="3015"/>
                    <a:pt x="8420" y="440"/>
                  </a:cubicBezTo>
                  <a:lnTo>
                    <a:pt x="84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2" name="Google Shape;9157;p93">
              <a:extLst>
                <a:ext uri="{FF2B5EF4-FFF2-40B4-BE49-F238E27FC236}">
                  <a16:creationId xmlns:a16="http://schemas.microsoft.com/office/drawing/2014/main" id="{993C3742-2F58-4F1D-AAF7-72E90404498B}"/>
                </a:ext>
              </a:extLst>
            </p:cNvPr>
            <p:cNvSpPr/>
            <p:nvPr/>
          </p:nvSpPr>
          <p:spPr>
            <a:xfrm>
              <a:off x="1130500" y="4740450"/>
              <a:ext cx="108950" cy="111250"/>
            </a:xfrm>
            <a:custGeom>
              <a:avLst/>
              <a:gdLst/>
              <a:ahLst/>
              <a:cxnLst/>
              <a:rect l="l" t="t" r="r" b="b"/>
              <a:pathLst>
                <a:path w="4358" h="4450" extrusionOk="0">
                  <a:moveTo>
                    <a:pt x="4358" y="1"/>
                  </a:moveTo>
                  <a:lnTo>
                    <a:pt x="4358" y="1"/>
                  </a:lnTo>
                  <a:cubicBezTo>
                    <a:pt x="2906" y="877"/>
                    <a:pt x="1437" y="1609"/>
                    <a:pt x="1" y="2332"/>
                  </a:cubicBezTo>
                  <a:cubicBezTo>
                    <a:pt x="58" y="3090"/>
                    <a:pt x="112" y="3789"/>
                    <a:pt x="118" y="3882"/>
                  </a:cubicBezTo>
                  <a:cubicBezTo>
                    <a:pt x="118" y="4211"/>
                    <a:pt x="387" y="4450"/>
                    <a:pt x="683" y="4450"/>
                  </a:cubicBezTo>
                  <a:cubicBezTo>
                    <a:pt x="767" y="4450"/>
                    <a:pt x="854" y="4430"/>
                    <a:pt x="937" y="4388"/>
                  </a:cubicBezTo>
                  <a:cubicBezTo>
                    <a:pt x="1039" y="4295"/>
                    <a:pt x="3858" y="3208"/>
                    <a:pt x="4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3" name="Google Shape;9158;p93">
              <a:extLst>
                <a:ext uri="{FF2B5EF4-FFF2-40B4-BE49-F238E27FC236}">
                  <a16:creationId xmlns:a16="http://schemas.microsoft.com/office/drawing/2014/main" id="{482D374E-D767-4F9C-8ECE-449EC456794D}"/>
                </a:ext>
              </a:extLst>
            </p:cNvPr>
            <p:cNvSpPr/>
            <p:nvPr/>
          </p:nvSpPr>
          <p:spPr>
            <a:xfrm>
              <a:off x="927325" y="4539825"/>
              <a:ext cx="114150" cy="109800"/>
            </a:xfrm>
            <a:custGeom>
              <a:avLst/>
              <a:gdLst/>
              <a:ahLst/>
              <a:cxnLst/>
              <a:rect l="l" t="t" r="r" b="b"/>
              <a:pathLst>
                <a:path w="4566" h="4392" extrusionOk="0">
                  <a:moveTo>
                    <a:pt x="4565" y="1"/>
                  </a:moveTo>
                  <a:lnTo>
                    <a:pt x="4565" y="1"/>
                  </a:lnTo>
                  <a:cubicBezTo>
                    <a:pt x="1268" y="459"/>
                    <a:pt x="184" y="3334"/>
                    <a:pt x="91" y="3437"/>
                  </a:cubicBezTo>
                  <a:cubicBezTo>
                    <a:pt x="0" y="3611"/>
                    <a:pt x="9" y="3822"/>
                    <a:pt x="112" y="3988"/>
                  </a:cubicBezTo>
                  <a:cubicBezTo>
                    <a:pt x="295" y="4286"/>
                    <a:pt x="606" y="4232"/>
                    <a:pt x="723" y="4256"/>
                  </a:cubicBezTo>
                  <a:lnTo>
                    <a:pt x="2214" y="4391"/>
                  </a:lnTo>
                  <a:cubicBezTo>
                    <a:pt x="2945" y="2928"/>
                    <a:pt x="3680" y="1458"/>
                    <a:pt x="45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4" name="Google Shape;9159;p93">
              <a:extLst>
                <a:ext uri="{FF2B5EF4-FFF2-40B4-BE49-F238E27FC236}">
                  <a16:creationId xmlns:a16="http://schemas.microsoft.com/office/drawing/2014/main" id="{C009E42B-F848-48E5-90C0-08A7E1E87F9C}"/>
                </a:ext>
              </a:extLst>
            </p:cNvPr>
            <p:cNvSpPr/>
            <p:nvPr/>
          </p:nvSpPr>
          <p:spPr>
            <a:xfrm>
              <a:off x="898875" y="4711550"/>
              <a:ext cx="170825" cy="169575"/>
            </a:xfrm>
            <a:custGeom>
              <a:avLst/>
              <a:gdLst/>
              <a:ahLst/>
              <a:cxnLst/>
              <a:rect l="l" t="t" r="r" b="b"/>
              <a:pathLst>
                <a:path w="6833" h="6783" extrusionOk="0">
                  <a:moveTo>
                    <a:pt x="2846" y="1"/>
                  </a:moveTo>
                  <a:cubicBezTo>
                    <a:pt x="1747" y="1052"/>
                    <a:pt x="503" y="4602"/>
                    <a:pt x="63" y="6050"/>
                  </a:cubicBezTo>
                  <a:cubicBezTo>
                    <a:pt x="0" y="6252"/>
                    <a:pt x="54" y="6469"/>
                    <a:pt x="202" y="6616"/>
                  </a:cubicBezTo>
                  <a:cubicBezTo>
                    <a:pt x="309" y="6724"/>
                    <a:pt x="454" y="6782"/>
                    <a:pt x="602" y="6782"/>
                  </a:cubicBezTo>
                  <a:cubicBezTo>
                    <a:pt x="656" y="6782"/>
                    <a:pt x="711" y="6774"/>
                    <a:pt x="765" y="6758"/>
                  </a:cubicBezTo>
                  <a:cubicBezTo>
                    <a:pt x="2225" y="6318"/>
                    <a:pt x="5782" y="5084"/>
                    <a:pt x="6833" y="3981"/>
                  </a:cubicBezTo>
                  <a:cubicBezTo>
                    <a:pt x="6655" y="3900"/>
                    <a:pt x="6492" y="3789"/>
                    <a:pt x="6354" y="3650"/>
                  </a:cubicBezTo>
                  <a:lnTo>
                    <a:pt x="5167" y="2464"/>
                  </a:lnTo>
                  <a:lnTo>
                    <a:pt x="4767" y="2861"/>
                  </a:lnTo>
                  <a:cubicBezTo>
                    <a:pt x="4658" y="2967"/>
                    <a:pt x="4517" y="3020"/>
                    <a:pt x="4375" y="3020"/>
                  </a:cubicBezTo>
                  <a:cubicBezTo>
                    <a:pt x="4231" y="3020"/>
                    <a:pt x="4086" y="2965"/>
                    <a:pt x="3975" y="2855"/>
                  </a:cubicBezTo>
                  <a:cubicBezTo>
                    <a:pt x="3758" y="2638"/>
                    <a:pt x="3755" y="2286"/>
                    <a:pt x="3969" y="2063"/>
                  </a:cubicBezTo>
                  <a:lnTo>
                    <a:pt x="4369" y="1663"/>
                  </a:lnTo>
                  <a:lnTo>
                    <a:pt x="3171" y="464"/>
                  </a:lnTo>
                  <a:cubicBezTo>
                    <a:pt x="3035" y="329"/>
                    <a:pt x="2927" y="172"/>
                    <a:pt x="2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5" name="Google Shape;8852;p93">
            <a:extLst>
              <a:ext uri="{FF2B5EF4-FFF2-40B4-BE49-F238E27FC236}">
                <a16:creationId xmlns:a16="http://schemas.microsoft.com/office/drawing/2014/main" id="{9196E5B0-A2C4-48A9-9516-20E7BBCF6313}"/>
              </a:ext>
            </a:extLst>
          </p:cNvPr>
          <p:cNvGrpSpPr/>
          <p:nvPr/>
        </p:nvGrpSpPr>
        <p:grpSpPr>
          <a:xfrm>
            <a:off x="1240644" y="4741576"/>
            <a:ext cx="305386" cy="338602"/>
            <a:chOff x="3300325" y="249875"/>
            <a:chExt cx="433725" cy="480900"/>
          </a:xfrm>
          <a:solidFill>
            <a:srgbClr val="7A69F3"/>
          </a:solidFill>
        </p:grpSpPr>
        <p:sp>
          <p:nvSpPr>
            <p:cNvPr id="66" name="Google Shape;8853;p93">
              <a:extLst>
                <a:ext uri="{FF2B5EF4-FFF2-40B4-BE49-F238E27FC236}">
                  <a16:creationId xmlns:a16="http://schemas.microsoft.com/office/drawing/2014/main" id="{9BD8CDBA-D29F-4FE8-8FD2-8909AEDE2627}"/>
                </a:ext>
              </a:extLst>
            </p:cNvPr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7" name="Google Shape;8854;p93">
              <a:extLst>
                <a:ext uri="{FF2B5EF4-FFF2-40B4-BE49-F238E27FC236}">
                  <a16:creationId xmlns:a16="http://schemas.microsoft.com/office/drawing/2014/main" id="{57002883-8131-422A-B329-101349BB3505}"/>
                </a:ext>
              </a:extLst>
            </p:cNvPr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8" name="Google Shape;8855;p93">
              <a:extLst>
                <a:ext uri="{FF2B5EF4-FFF2-40B4-BE49-F238E27FC236}">
                  <a16:creationId xmlns:a16="http://schemas.microsoft.com/office/drawing/2014/main" id="{C35AADA4-803B-409F-AD40-0DC0FE2D49A2}"/>
                </a:ext>
              </a:extLst>
            </p:cNvPr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9" name="Google Shape;8856;p93">
              <a:extLst>
                <a:ext uri="{FF2B5EF4-FFF2-40B4-BE49-F238E27FC236}">
                  <a16:creationId xmlns:a16="http://schemas.microsoft.com/office/drawing/2014/main" id="{6D688653-ECE5-4FAC-9CF8-4004B8D99ED9}"/>
                </a:ext>
              </a:extLst>
            </p:cNvPr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0" name="Google Shape;8857;p93">
              <a:extLst>
                <a:ext uri="{FF2B5EF4-FFF2-40B4-BE49-F238E27FC236}">
                  <a16:creationId xmlns:a16="http://schemas.microsoft.com/office/drawing/2014/main" id="{D5C6BEFF-CFE9-4767-B186-AA4D873491F5}"/>
                </a:ext>
              </a:extLst>
            </p:cNvPr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1" name="Google Shape;8858;p93">
              <a:extLst>
                <a:ext uri="{FF2B5EF4-FFF2-40B4-BE49-F238E27FC236}">
                  <a16:creationId xmlns:a16="http://schemas.microsoft.com/office/drawing/2014/main" id="{14E9BF09-B07D-465E-9C9B-3FDFB4F3AF50}"/>
                </a:ext>
              </a:extLst>
            </p:cNvPr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2" name="Google Shape;9078;p93">
            <a:extLst>
              <a:ext uri="{FF2B5EF4-FFF2-40B4-BE49-F238E27FC236}">
                <a16:creationId xmlns:a16="http://schemas.microsoft.com/office/drawing/2014/main" id="{80DA65C3-99A9-4AA8-AC14-24739954EEF6}"/>
              </a:ext>
            </a:extLst>
          </p:cNvPr>
          <p:cNvSpPr/>
          <p:nvPr/>
        </p:nvSpPr>
        <p:spPr>
          <a:xfrm>
            <a:off x="1220824" y="5541350"/>
            <a:ext cx="345027" cy="320295"/>
          </a:xfrm>
          <a:custGeom>
            <a:avLst/>
            <a:gdLst/>
            <a:ahLst/>
            <a:cxnLst/>
            <a:rect l="l" t="t" r="r" b="b"/>
            <a:pathLst>
              <a:path w="19601" h="18196" extrusionOk="0">
                <a:moveTo>
                  <a:pt x="9798" y="0"/>
                </a:moveTo>
                <a:cubicBezTo>
                  <a:pt x="9597" y="0"/>
                  <a:pt x="9397" y="104"/>
                  <a:pt x="9293" y="312"/>
                </a:cubicBezTo>
                <a:lnTo>
                  <a:pt x="6619" y="5666"/>
                </a:lnTo>
                <a:lnTo>
                  <a:pt x="648" y="6524"/>
                </a:lnTo>
                <a:cubicBezTo>
                  <a:pt x="184" y="6590"/>
                  <a:pt x="1" y="7163"/>
                  <a:pt x="338" y="7488"/>
                </a:cubicBezTo>
                <a:lnTo>
                  <a:pt x="4659" y="11652"/>
                </a:lnTo>
                <a:lnTo>
                  <a:pt x="3638" y="17530"/>
                </a:lnTo>
                <a:cubicBezTo>
                  <a:pt x="3574" y="17898"/>
                  <a:pt x="3865" y="18195"/>
                  <a:pt x="4195" y="18195"/>
                </a:cubicBezTo>
                <a:cubicBezTo>
                  <a:pt x="4281" y="18195"/>
                  <a:pt x="4371" y="18175"/>
                  <a:pt x="4457" y="18129"/>
                </a:cubicBezTo>
                <a:lnTo>
                  <a:pt x="9802" y="15350"/>
                </a:lnTo>
                <a:lnTo>
                  <a:pt x="15147" y="18129"/>
                </a:lnTo>
                <a:cubicBezTo>
                  <a:pt x="15233" y="18175"/>
                  <a:pt x="15322" y="18195"/>
                  <a:pt x="15408" y="18195"/>
                </a:cubicBezTo>
                <a:cubicBezTo>
                  <a:pt x="15736" y="18195"/>
                  <a:pt x="16025" y="17898"/>
                  <a:pt x="15963" y="17533"/>
                </a:cubicBezTo>
                <a:lnTo>
                  <a:pt x="14942" y="11652"/>
                </a:lnTo>
                <a:lnTo>
                  <a:pt x="19263" y="7491"/>
                </a:lnTo>
                <a:cubicBezTo>
                  <a:pt x="19601" y="7163"/>
                  <a:pt x="19417" y="6590"/>
                  <a:pt x="18950" y="6524"/>
                </a:cubicBezTo>
                <a:lnTo>
                  <a:pt x="12976" y="5666"/>
                </a:lnTo>
                <a:lnTo>
                  <a:pt x="10302" y="312"/>
                </a:lnTo>
                <a:cubicBezTo>
                  <a:pt x="10198" y="104"/>
                  <a:pt x="9998" y="0"/>
                  <a:pt x="9798" y="0"/>
                </a:cubicBezTo>
                <a:close/>
              </a:path>
            </a:pathLst>
          </a:custGeom>
          <a:solidFill>
            <a:srgbClr val="7A6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3D2AED-020B-414D-AA68-703E3FBD4BB8}"/>
              </a:ext>
            </a:extLst>
          </p:cNvPr>
          <p:cNvSpPr txBox="1"/>
          <p:nvPr/>
        </p:nvSpPr>
        <p:spPr>
          <a:xfrm>
            <a:off x="1028698" y="796453"/>
            <a:ext cx="10915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Преимущества цифрового помощника</a:t>
            </a: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DFDEEC3E-20CF-475B-A9F9-7426F518F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0110" y="2351719"/>
            <a:ext cx="3715614" cy="37156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3057C8-D171-4B57-A0C6-5FAE91ACA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252" y="1840579"/>
            <a:ext cx="5762954" cy="428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65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Овал 1669">
            <a:extLst>
              <a:ext uri="{FF2B5EF4-FFF2-40B4-BE49-F238E27FC236}">
                <a16:creationId xmlns:a16="http://schemas.microsoft.com/office/drawing/2014/main" id="{A8EE366C-DE69-414B-9D99-807E16E77D5A}"/>
              </a:ext>
            </a:extLst>
          </p:cNvPr>
          <p:cNvSpPr/>
          <p:nvPr/>
        </p:nvSpPr>
        <p:spPr>
          <a:xfrm>
            <a:off x="6603181" y="1029566"/>
            <a:ext cx="5619750" cy="5619748"/>
          </a:xfrm>
          <a:prstGeom prst="ellipse">
            <a:avLst/>
          </a:prstGeom>
          <a:gradFill flip="none" rotWithShape="1">
            <a:gsLst>
              <a:gs pos="34000">
                <a:srgbClr val="067D69"/>
              </a:gs>
              <a:gs pos="71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4" name="Google Shape;1650;p56">
            <a:extLst>
              <a:ext uri="{FF2B5EF4-FFF2-40B4-BE49-F238E27FC236}">
                <a16:creationId xmlns:a16="http://schemas.microsoft.com/office/drawing/2014/main" id="{27364349-001E-4FC4-8441-0B0A1D6558EB}"/>
              </a:ext>
            </a:extLst>
          </p:cNvPr>
          <p:cNvGrpSpPr/>
          <p:nvPr/>
        </p:nvGrpSpPr>
        <p:grpSpPr>
          <a:xfrm>
            <a:off x="76199" y="102816"/>
            <a:ext cx="12115799" cy="6682844"/>
            <a:chOff x="238125" y="1038125"/>
            <a:chExt cx="7146800" cy="3633625"/>
          </a:xfrm>
          <a:solidFill>
            <a:srgbClr val="7A69F3">
              <a:alpha val="4000"/>
            </a:srgbClr>
          </a:solidFill>
        </p:grpSpPr>
        <p:sp>
          <p:nvSpPr>
            <p:cNvPr id="75" name="Google Shape;1651;p56">
              <a:extLst>
                <a:ext uri="{FF2B5EF4-FFF2-40B4-BE49-F238E27FC236}">
                  <a16:creationId xmlns:a16="http://schemas.microsoft.com/office/drawing/2014/main" id="{8025B878-7B64-480B-94E4-9072EB26D458}"/>
                </a:ext>
              </a:extLst>
            </p:cNvPr>
            <p:cNvSpPr/>
            <p:nvPr/>
          </p:nvSpPr>
          <p:spPr>
            <a:xfrm>
              <a:off x="62561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52;p56">
              <a:extLst>
                <a:ext uri="{FF2B5EF4-FFF2-40B4-BE49-F238E27FC236}">
                  <a16:creationId xmlns:a16="http://schemas.microsoft.com/office/drawing/2014/main" id="{81CC03B1-12FE-4A02-8478-65A6456C6DFA}"/>
                </a:ext>
              </a:extLst>
            </p:cNvPr>
            <p:cNvSpPr/>
            <p:nvPr/>
          </p:nvSpPr>
          <p:spPr>
            <a:xfrm>
              <a:off x="62561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53;p56">
              <a:extLst>
                <a:ext uri="{FF2B5EF4-FFF2-40B4-BE49-F238E27FC236}">
                  <a16:creationId xmlns:a16="http://schemas.microsoft.com/office/drawing/2014/main" id="{D0CFB277-41BB-434D-874D-D3FB80E1A89F}"/>
                </a:ext>
              </a:extLst>
            </p:cNvPr>
            <p:cNvSpPr/>
            <p:nvPr/>
          </p:nvSpPr>
          <p:spPr>
            <a:xfrm>
              <a:off x="6256150" y="39328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54;p56">
              <a:extLst>
                <a:ext uri="{FF2B5EF4-FFF2-40B4-BE49-F238E27FC236}">
                  <a16:creationId xmlns:a16="http://schemas.microsoft.com/office/drawing/2014/main" id="{4A3E1AB7-DCE9-41DF-AF31-B9272C5F7C6D}"/>
                </a:ext>
              </a:extLst>
            </p:cNvPr>
            <p:cNvSpPr/>
            <p:nvPr/>
          </p:nvSpPr>
          <p:spPr>
            <a:xfrm>
              <a:off x="6332350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55;p56">
              <a:extLst>
                <a:ext uri="{FF2B5EF4-FFF2-40B4-BE49-F238E27FC236}">
                  <a16:creationId xmlns:a16="http://schemas.microsoft.com/office/drawing/2014/main" id="{EF099A2D-B4AA-4DBC-9C61-77C058D6B345}"/>
                </a:ext>
              </a:extLst>
            </p:cNvPr>
            <p:cNvSpPr/>
            <p:nvPr/>
          </p:nvSpPr>
          <p:spPr>
            <a:xfrm>
              <a:off x="63323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56;p56">
              <a:extLst>
                <a:ext uri="{FF2B5EF4-FFF2-40B4-BE49-F238E27FC236}">
                  <a16:creationId xmlns:a16="http://schemas.microsoft.com/office/drawing/2014/main" id="{D7C759B7-3C54-4853-9452-E02D16B1BB5A}"/>
                </a:ext>
              </a:extLst>
            </p:cNvPr>
            <p:cNvSpPr/>
            <p:nvPr/>
          </p:nvSpPr>
          <p:spPr>
            <a:xfrm>
              <a:off x="640835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57;p56">
              <a:extLst>
                <a:ext uri="{FF2B5EF4-FFF2-40B4-BE49-F238E27FC236}">
                  <a16:creationId xmlns:a16="http://schemas.microsoft.com/office/drawing/2014/main" id="{4D02DD07-C6BE-462C-B898-A6C383CEB44B}"/>
                </a:ext>
              </a:extLst>
            </p:cNvPr>
            <p:cNvSpPr/>
            <p:nvPr/>
          </p:nvSpPr>
          <p:spPr>
            <a:xfrm>
              <a:off x="640835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58;p56">
              <a:extLst>
                <a:ext uri="{FF2B5EF4-FFF2-40B4-BE49-F238E27FC236}">
                  <a16:creationId xmlns:a16="http://schemas.microsoft.com/office/drawing/2014/main" id="{247ECA82-4515-4C9B-AAA4-0012A3890EA5}"/>
                </a:ext>
              </a:extLst>
            </p:cNvPr>
            <p:cNvSpPr/>
            <p:nvPr/>
          </p:nvSpPr>
          <p:spPr>
            <a:xfrm>
              <a:off x="640835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59;p56">
              <a:extLst>
                <a:ext uri="{FF2B5EF4-FFF2-40B4-BE49-F238E27FC236}">
                  <a16:creationId xmlns:a16="http://schemas.microsoft.com/office/drawing/2014/main" id="{25C5BD54-6FC2-41F0-947C-D9AE77DEFDD0}"/>
                </a:ext>
              </a:extLst>
            </p:cNvPr>
            <p:cNvSpPr/>
            <p:nvPr/>
          </p:nvSpPr>
          <p:spPr>
            <a:xfrm>
              <a:off x="648457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60;p56">
              <a:extLst>
                <a:ext uri="{FF2B5EF4-FFF2-40B4-BE49-F238E27FC236}">
                  <a16:creationId xmlns:a16="http://schemas.microsoft.com/office/drawing/2014/main" id="{034DE7C0-467E-43EF-82B3-32896FF6D6BE}"/>
                </a:ext>
              </a:extLst>
            </p:cNvPr>
            <p:cNvSpPr/>
            <p:nvPr/>
          </p:nvSpPr>
          <p:spPr>
            <a:xfrm>
              <a:off x="648457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61;p56">
              <a:extLst>
                <a:ext uri="{FF2B5EF4-FFF2-40B4-BE49-F238E27FC236}">
                  <a16:creationId xmlns:a16="http://schemas.microsoft.com/office/drawing/2014/main" id="{217C3F41-6FFB-4AF0-9022-71E9C067C316}"/>
                </a:ext>
              </a:extLst>
            </p:cNvPr>
            <p:cNvSpPr/>
            <p:nvPr/>
          </p:nvSpPr>
          <p:spPr>
            <a:xfrm>
              <a:off x="648457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62;p56">
              <a:extLst>
                <a:ext uri="{FF2B5EF4-FFF2-40B4-BE49-F238E27FC236}">
                  <a16:creationId xmlns:a16="http://schemas.microsoft.com/office/drawing/2014/main" id="{F38C9240-AE75-4950-B4EE-1688355908F4}"/>
                </a:ext>
              </a:extLst>
            </p:cNvPr>
            <p:cNvSpPr/>
            <p:nvPr/>
          </p:nvSpPr>
          <p:spPr>
            <a:xfrm>
              <a:off x="648457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63;p56">
              <a:extLst>
                <a:ext uri="{FF2B5EF4-FFF2-40B4-BE49-F238E27FC236}">
                  <a16:creationId xmlns:a16="http://schemas.microsoft.com/office/drawing/2014/main" id="{75EB5DE8-CF74-4FDA-937B-67C4AF6AB6AA}"/>
                </a:ext>
              </a:extLst>
            </p:cNvPr>
            <p:cNvSpPr/>
            <p:nvPr/>
          </p:nvSpPr>
          <p:spPr>
            <a:xfrm>
              <a:off x="648457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64;p56">
              <a:extLst>
                <a:ext uri="{FF2B5EF4-FFF2-40B4-BE49-F238E27FC236}">
                  <a16:creationId xmlns:a16="http://schemas.microsoft.com/office/drawing/2014/main" id="{8ED05F2E-4631-4187-B184-2B1BD03B3E77}"/>
                </a:ext>
              </a:extLst>
            </p:cNvPr>
            <p:cNvSpPr/>
            <p:nvPr/>
          </p:nvSpPr>
          <p:spPr>
            <a:xfrm>
              <a:off x="663842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65;p56">
              <a:extLst>
                <a:ext uri="{FF2B5EF4-FFF2-40B4-BE49-F238E27FC236}">
                  <a16:creationId xmlns:a16="http://schemas.microsoft.com/office/drawing/2014/main" id="{C027739A-2198-48E3-A529-13E320FCDC2E}"/>
                </a:ext>
              </a:extLst>
            </p:cNvPr>
            <p:cNvSpPr/>
            <p:nvPr/>
          </p:nvSpPr>
          <p:spPr>
            <a:xfrm>
              <a:off x="663842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66;p56">
              <a:extLst>
                <a:ext uri="{FF2B5EF4-FFF2-40B4-BE49-F238E27FC236}">
                  <a16:creationId xmlns:a16="http://schemas.microsoft.com/office/drawing/2014/main" id="{7AE5C0A0-D623-45DF-9979-A81618FC5F35}"/>
                </a:ext>
              </a:extLst>
            </p:cNvPr>
            <p:cNvSpPr/>
            <p:nvPr/>
          </p:nvSpPr>
          <p:spPr>
            <a:xfrm>
              <a:off x="663842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67;p56">
              <a:extLst>
                <a:ext uri="{FF2B5EF4-FFF2-40B4-BE49-F238E27FC236}">
                  <a16:creationId xmlns:a16="http://schemas.microsoft.com/office/drawing/2014/main" id="{B4A15723-C4E3-439B-ACEA-AEC0AEB0F553}"/>
                </a:ext>
              </a:extLst>
            </p:cNvPr>
            <p:cNvSpPr/>
            <p:nvPr/>
          </p:nvSpPr>
          <p:spPr>
            <a:xfrm>
              <a:off x="663842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68;p56">
              <a:extLst>
                <a:ext uri="{FF2B5EF4-FFF2-40B4-BE49-F238E27FC236}">
                  <a16:creationId xmlns:a16="http://schemas.microsoft.com/office/drawing/2014/main" id="{392B4BF5-03BD-4058-97FD-4AEFF821601A}"/>
                </a:ext>
              </a:extLst>
            </p:cNvPr>
            <p:cNvSpPr/>
            <p:nvPr/>
          </p:nvSpPr>
          <p:spPr>
            <a:xfrm>
              <a:off x="663842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69;p56">
              <a:extLst>
                <a:ext uri="{FF2B5EF4-FFF2-40B4-BE49-F238E27FC236}">
                  <a16:creationId xmlns:a16="http://schemas.microsoft.com/office/drawing/2014/main" id="{1B23DD38-3261-4B37-A1BF-8F4896D4B009}"/>
                </a:ext>
              </a:extLst>
            </p:cNvPr>
            <p:cNvSpPr/>
            <p:nvPr/>
          </p:nvSpPr>
          <p:spPr>
            <a:xfrm>
              <a:off x="67154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70;p56">
              <a:extLst>
                <a:ext uri="{FF2B5EF4-FFF2-40B4-BE49-F238E27FC236}">
                  <a16:creationId xmlns:a16="http://schemas.microsoft.com/office/drawing/2014/main" id="{48BA9CF3-3BE0-4942-94B9-1233AA4FF592}"/>
                </a:ext>
              </a:extLst>
            </p:cNvPr>
            <p:cNvSpPr/>
            <p:nvPr/>
          </p:nvSpPr>
          <p:spPr>
            <a:xfrm>
              <a:off x="67154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71;p56">
              <a:extLst>
                <a:ext uri="{FF2B5EF4-FFF2-40B4-BE49-F238E27FC236}">
                  <a16:creationId xmlns:a16="http://schemas.microsoft.com/office/drawing/2014/main" id="{56055B1A-F68A-458E-92FA-71BBAFD9EA84}"/>
                </a:ext>
              </a:extLst>
            </p:cNvPr>
            <p:cNvSpPr/>
            <p:nvPr/>
          </p:nvSpPr>
          <p:spPr>
            <a:xfrm>
              <a:off x="67154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72;p56">
              <a:extLst>
                <a:ext uri="{FF2B5EF4-FFF2-40B4-BE49-F238E27FC236}">
                  <a16:creationId xmlns:a16="http://schemas.microsoft.com/office/drawing/2014/main" id="{F1DA97B4-1D0E-4318-A65C-4A4DBA36CE19}"/>
                </a:ext>
              </a:extLst>
            </p:cNvPr>
            <p:cNvSpPr/>
            <p:nvPr/>
          </p:nvSpPr>
          <p:spPr>
            <a:xfrm>
              <a:off x="640835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73;p56">
              <a:extLst>
                <a:ext uri="{FF2B5EF4-FFF2-40B4-BE49-F238E27FC236}">
                  <a16:creationId xmlns:a16="http://schemas.microsoft.com/office/drawing/2014/main" id="{B2742F45-7571-4F8F-9E55-B8AC1A67ACBE}"/>
                </a:ext>
              </a:extLst>
            </p:cNvPr>
            <p:cNvSpPr/>
            <p:nvPr/>
          </p:nvSpPr>
          <p:spPr>
            <a:xfrm>
              <a:off x="63323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74;p56">
              <a:extLst>
                <a:ext uri="{FF2B5EF4-FFF2-40B4-BE49-F238E27FC236}">
                  <a16:creationId xmlns:a16="http://schemas.microsoft.com/office/drawing/2014/main" id="{5FA4462F-E210-4C2D-A052-0D33C035AC1D}"/>
                </a:ext>
              </a:extLst>
            </p:cNvPr>
            <p:cNvSpPr/>
            <p:nvPr/>
          </p:nvSpPr>
          <p:spPr>
            <a:xfrm>
              <a:off x="6256150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75;p56">
              <a:extLst>
                <a:ext uri="{FF2B5EF4-FFF2-40B4-BE49-F238E27FC236}">
                  <a16:creationId xmlns:a16="http://schemas.microsoft.com/office/drawing/2014/main" id="{DAC0E260-7AA1-4580-A858-17E84EF25D49}"/>
                </a:ext>
              </a:extLst>
            </p:cNvPr>
            <p:cNvSpPr/>
            <p:nvPr/>
          </p:nvSpPr>
          <p:spPr>
            <a:xfrm>
              <a:off x="595147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76;p56">
              <a:extLst>
                <a:ext uri="{FF2B5EF4-FFF2-40B4-BE49-F238E27FC236}">
                  <a16:creationId xmlns:a16="http://schemas.microsoft.com/office/drawing/2014/main" id="{F0FF0625-F3F2-46AE-9C91-B99147FE38F0}"/>
                </a:ext>
              </a:extLst>
            </p:cNvPr>
            <p:cNvSpPr/>
            <p:nvPr/>
          </p:nvSpPr>
          <p:spPr>
            <a:xfrm>
              <a:off x="59514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77;p56">
              <a:extLst>
                <a:ext uri="{FF2B5EF4-FFF2-40B4-BE49-F238E27FC236}">
                  <a16:creationId xmlns:a16="http://schemas.microsoft.com/office/drawing/2014/main" id="{9B23F849-843B-4F8F-8EEF-EB1422377170}"/>
                </a:ext>
              </a:extLst>
            </p:cNvPr>
            <p:cNvSpPr/>
            <p:nvPr/>
          </p:nvSpPr>
          <p:spPr>
            <a:xfrm>
              <a:off x="602750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78;p56">
              <a:extLst>
                <a:ext uri="{FF2B5EF4-FFF2-40B4-BE49-F238E27FC236}">
                  <a16:creationId xmlns:a16="http://schemas.microsoft.com/office/drawing/2014/main" id="{02187BBB-9617-4D27-AAF6-4ED148A52B72}"/>
                </a:ext>
              </a:extLst>
            </p:cNvPr>
            <p:cNvSpPr/>
            <p:nvPr/>
          </p:nvSpPr>
          <p:spPr>
            <a:xfrm>
              <a:off x="602750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5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79;p56">
              <a:extLst>
                <a:ext uri="{FF2B5EF4-FFF2-40B4-BE49-F238E27FC236}">
                  <a16:creationId xmlns:a16="http://schemas.microsoft.com/office/drawing/2014/main" id="{3C893A16-A584-4727-9819-86A7F11F55E8}"/>
                </a:ext>
              </a:extLst>
            </p:cNvPr>
            <p:cNvSpPr/>
            <p:nvPr/>
          </p:nvSpPr>
          <p:spPr>
            <a:xfrm>
              <a:off x="602750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80;p56">
              <a:extLst>
                <a:ext uri="{FF2B5EF4-FFF2-40B4-BE49-F238E27FC236}">
                  <a16:creationId xmlns:a16="http://schemas.microsoft.com/office/drawing/2014/main" id="{3311050D-BF8A-4F20-B67D-2502B234FD0C}"/>
                </a:ext>
              </a:extLst>
            </p:cNvPr>
            <p:cNvSpPr/>
            <p:nvPr/>
          </p:nvSpPr>
          <p:spPr>
            <a:xfrm>
              <a:off x="610370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81;p56">
              <a:extLst>
                <a:ext uri="{FF2B5EF4-FFF2-40B4-BE49-F238E27FC236}">
                  <a16:creationId xmlns:a16="http://schemas.microsoft.com/office/drawing/2014/main" id="{5653D901-C2DD-4B45-AF4D-831130B0CCD5}"/>
                </a:ext>
              </a:extLst>
            </p:cNvPr>
            <p:cNvSpPr/>
            <p:nvPr/>
          </p:nvSpPr>
          <p:spPr>
            <a:xfrm>
              <a:off x="6103700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82;p56">
              <a:extLst>
                <a:ext uri="{FF2B5EF4-FFF2-40B4-BE49-F238E27FC236}">
                  <a16:creationId xmlns:a16="http://schemas.microsoft.com/office/drawing/2014/main" id="{38186D5A-BBAC-4D05-B220-489DFB8D9E4C}"/>
                </a:ext>
              </a:extLst>
            </p:cNvPr>
            <p:cNvSpPr/>
            <p:nvPr/>
          </p:nvSpPr>
          <p:spPr>
            <a:xfrm>
              <a:off x="6103700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83;p56">
              <a:extLst>
                <a:ext uri="{FF2B5EF4-FFF2-40B4-BE49-F238E27FC236}">
                  <a16:creationId xmlns:a16="http://schemas.microsoft.com/office/drawing/2014/main" id="{6AD1CC80-021D-4322-8859-964E7A669E78}"/>
                </a:ext>
              </a:extLst>
            </p:cNvPr>
            <p:cNvSpPr/>
            <p:nvPr/>
          </p:nvSpPr>
          <p:spPr>
            <a:xfrm>
              <a:off x="610370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84;p56">
              <a:extLst>
                <a:ext uri="{FF2B5EF4-FFF2-40B4-BE49-F238E27FC236}">
                  <a16:creationId xmlns:a16="http://schemas.microsoft.com/office/drawing/2014/main" id="{BF3D6C1F-826A-4617-B89A-85D71C6FBA85}"/>
                </a:ext>
              </a:extLst>
            </p:cNvPr>
            <p:cNvSpPr/>
            <p:nvPr/>
          </p:nvSpPr>
          <p:spPr>
            <a:xfrm>
              <a:off x="61799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85;p56">
              <a:extLst>
                <a:ext uri="{FF2B5EF4-FFF2-40B4-BE49-F238E27FC236}">
                  <a16:creationId xmlns:a16="http://schemas.microsoft.com/office/drawing/2014/main" id="{9929BA46-024D-4B7C-9CFF-4E6F7A0CBC6A}"/>
                </a:ext>
              </a:extLst>
            </p:cNvPr>
            <p:cNvSpPr/>
            <p:nvPr/>
          </p:nvSpPr>
          <p:spPr>
            <a:xfrm>
              <a:off x="61799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86;p56">
              <a:extLst>
                <a:ext uri="{FF2B5EF4-FFF2-40B4-BE49-F238E27FC236}">
                  <a16:creationId xmlns:a16="http://schemas.microsoft.com/office/drawing/2014/main" id="{3EDCF0A8-29FB-4DDE-BD16-4F69C09E5CD5}"/>
                </a:ext>
              </a:extLst>
            </p:cNvPr>
            <p:cNvSpPr/>
            <p:nvPr/>
          </p:nvSpPr>
          <p:spPr>
            <a:xfrm>
              <a:off x="61799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87;p56">
              <a:extLst>
                <a:ext uri="{FF2B5EF4-FFF2-40B4-BE49-F238E27FC236}">
                  <a16:creationId xmlns:a16="http://schemas.microsoft.com/office/drawing/2014/main" id="{D40F47E3-69C8-4F02-B2C4-89EFF4088DB1}"/>
                </a:ext>
              </a:extLst>
            </p:cNvPr>
            <p:cNvSpPr/>
            <p:nvPr/>
          </p:nvSpPr>
          <p:spPr>
            <a:xfrm>
              <a:off x="61799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88;p56">
              <a:extLst>
                <a:ext uri="{FF2B5EF4-FFF2-40B4-BE49-F238E27FC236}">
                  <a16:creationId xmlns:a16="http://schemas.microsoft.com/office/drawing/2014/main" id="{FE41BE44-EFD8-47CA-B87D-31A2B1F63A1E}"/>
                </a:ext>
              </a:extLst>
            </p:cNvPr>
            <p:cNvSpPr/>
            <p:nvPr/>
          </p:nvSpPr>
          <p:spPr>
            <a:xfrm>
              <a:off x="617992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89;p56">
              <a:extLst>
                <a:ext uri="{FF2B5EF4-FFF2-40B4-BE49-F238E27FC236}">
                  <a16:creationId xmlns:a16="http://schemas.microsoft.com/office/drawing/2014/main" id="{9EC237F2-5457-4905-8F47-AF386EA5EEF8}"/>
                </a:ext>
              </a:extLst>
            </p:cNvPr>
            <p:cNvSpPr/>
            <p:nvPr/>
          </p:nvSpPr>
          <p:spPr>
            <a:xfrm>
              <a:off x="71703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90;p56">
              <a:extLst>
                <a:ext uri="{FF2B5EF4-FFF2-40B4-BE49-F238E27FC236}">
                  <a16:creationId xmlns:a16="http://schemas.microsoft.com/office/drawing/2014/main" id="{CBFB3EB4-F8F6-4C32-8B70-4D0D2464E597}"/>
                </a:ext>
              </a:extLst>
            </p:cNvPr>
            <p:cNvSpPr/>
            <p:nvPr/>
          </p:nvSpPr>
          <p:spPr>
            <a:xfrm>
              <a:off x="68656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91;p56">
              <a:extLst>
                <a:ext uri="{FF2B5EF4-FFF2-40B4-BE49-F238E27FC236}">
                  <a16:creationId xmlns:a16="http://schemas.microsoft.com/office/drawing/2014/main" id="{45ABCA57-B802-4B7A-80B6-80DD1654994A}"/>
                </a:ext>
              </a:extLst>
            </p:cNvPr>
            <p:cNvSpPr/>
            <p:nvPr/>
          </p:nvSpPr>
          <p:spPr>
            <a:xfrm>
              <a:off x="68656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92;p56">
              <a:extLst>
                <a:ext uri="{FF2B5EF4-FFF2-40B4-BE49-F238E27FC236}">
                  <a16:creationId xmlns:a16="http://schemas.microsoft.com/office/drawing/2014/main" id="{4F7EE030-6726-42E9-BE27-A03D9AAC490D}"/>
                </a:ext>
              </a:extLst>
            </p:cNvPr>
            <p:cNvSpPr/>
            <p:nvPr/>
          </p:nvSpPr>
          <p:spPr>
            <a:xfrm>
              <a:off x="69418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93;p56">
              <a:extLst>
                <a:ext uri="{FF2B5EF4-FFF2-40B4-BE49-F238E27FC236}">
                  <a16:creationId xmlns:a16="http://schemas.microsoft.com/office/drawing/2014/main" id="{93F9C312-153F-4CF9-B621-16189025C399}"/>
                </a:ext>
              </a:extLst>
            </p:cNvPr>
            <p:cNvSpPr/>
            <p:nvPr/>
          </p:nvSpPr>
          <p:spPr>
            <a:xfrm>
              <a:off x="678922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94;p56">
              <a:extLst>
                <a:ext uri="{FF2B5EF4-FFF2-40B4-BE49-F238E27FC236}">
                  <a16:creationId xmlns:a16="http://schemas.microsoft.com/office/drawing/2014/main" id="{78F2E2F7-6EED-429F-9C47-DBEDD82A7D3C}"/>
                </a:ext>
              </a:extLst>
            </p:cNvPr>
            <p:cNvSpPr/>
            <p:nvPr/>
          </p:nvSpPr>
          <p:spPr>
            <a:xfrm>
              <a:off x="66370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95;p56">
              <a:extLst>
                <a:ext uri="{FF2B5EF4-FFF2-40B4-BE49-F238E27FC236}">
                  <a16:creationId xmlns:a16="http://schemas.microsoft.com/office/drawing/2014/main" id="{2A739433-DCC9-4515-994C-8988FC82E9C1}"/>
                </a:ext>
              </a:extLst>
            </p:cNvPr>
            <p:cNvSpPr/>
            <p:nvPr/>
          </p:nvSpPr>
          <p:spPr>
            <a:xfrm>
              <a:off x="6256150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96;p56">
              <a:extLst>
                <a:ext uri="{FF2B5EF4-FFF2-40B4-BE49-F238E27FC236}">
                  <a16:creationId xmlns:a16="http://schemas.microsoft.com/office/drawing/2014/main" id="{3D365D31-3117-4BD0-9AFA-65D1BD831344}"/>
                </a:ext>
              </a:extLst>
            </p:cNvPr>
            <p:cNvSpPr/>
            <p:nvPr/>
          </p:nvSpPr>
          <p:spPr>
            <a:xfrm>
              <a:off x="6484575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97;p56">
              <a:extLst>
                <a:ext uri="{FF2B5EF4-FFF2-40B4-BE49-F238E27FC236}">
                  <a16:creationId xmlns:a16="http://schemas.microsoft.com/office/drawing/2014/main" id="{2DCDA1A7-F440-458D-BCF0-1151CBE3CA17}"/>
                </a:ext>
              </a:extLst>
            </p:cNvPr>
            <p:cNvSpPr/>
            <p:nvPr/>
          </p:nvSpPr>
          <p:spPr>
            <a:xfrm>
              <a:off x="64845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98;p56">
              <a:extLst>
                <a:ext uri="{FF2B5EF4-FFF2-40B4-BE49-F238E27FC236}">
                  <a16:creationId xmlns:a16="http://schemas.microsoft.com/office/drawing/2014/main" id="{E8264504-6F2B-48B4-A2B7-AEC458E36D6C}"/>
                </a:ext>
              </a:extLst>
            </p:cNvPr>
            <p:cNvSpPr/>
            <p:nvPr/>
          </p:nvSpPr>
          <p:spPr>
            <a:xfrm>
              <a:off x="640835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99;p56">
              <a:extLst>
                <a:ext uri="{FF2B5EF4-FFF2-40B4-BE49-F238E27FC236}">
                  <a16:creationId xmlns:a16="http://schemas.microsoft.com/office/drawing/2014/main" id="{467B2005-D6DE-4963-91B9-F5FE5ABCE4C9}"/>
                </a:ext>
              </a:extLst>
            </p:cNvPr>
            <p:cNvSpPr/>
            <p:nvPr/>
          </p:nvSpPr>
          <p:spPr>
            <a:xfrm>
              <a:off x="6408350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700;p56">
              <a:extLst>
                <a:ext uri="{FF2B5EF4-FFF2-40B4-BE49-F238E27FC236}">
                  <a16:creationId xmlns:a16="http://schemas.microsoft.com/office/drawing/2014/main" id="{2314341A-6E67-4B27-B92A-C6ECA3EAC56C}"/>
                </a:ext>
              </a:extLst>
            </p:cNvPr>
            <p:cNvSpPr/>
            <p:nvPr/>
          </p:nvSpPr>
          <p:spPr>
            <a:xfrm>
              <a:off x="63323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701;p56">
              <a:extLst>
                <a:ext uri="{FF2B5EF4-FFF2-40B4-BE49-F238E27FC236}">
                  <a16:creationId xmlns:a16="http://schemas.microsoft.com/office/drawing/2014/main" id="{DFF25FEC-5F13-44D5-AB6F-9871AB89D3D9}"/>
                </a:ext>
              </a:extLst>
            </p:cNvPr>
            <p:cNvSpPr/>
            <p:nvPr/>
          </p:nvSpPr>
          <p:spPr>
            <a:xfrm>
              <a:off x="633235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702;p56">
              <a:extLst>
                <a:ext uri="{FF2B5EF4-FFF2-40B4-BE49-F238E27FC236}">
                  <a16:creationId xmlns:a16="http://schemas.microsoft.com/office/drawing/2014/main" id="{8E70C740-2FDC-47D0-8D30-D1955CDECFEF}"/>
                </a:ext>
              </a:extLst>
            </p:cNvPr>
            <p:cNvSpPr/>
            <p:nvPr/>
          </p:nvSpPr>
          <p:spPr>
            <a:xfrm>
              <a:off x="709407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703;p56">
              <a:extLst>
                <a:ext uri="{FF2B5EF4-FFF2-40B4-BE49-F238E27FC236}">
                  <a16:creationId xmlns:a16="http://schemas.microsoft.com/office/drawing/2014/main" id="{1C79C433-F1DF-4FFD-A001-063B683666DC}"/>
                </a:ext>
              </a:extLst>
            </p:cNvPr>
            <p:cNvSpPr/>
            <p:nvPr/>
          </p:nvSpPr>
          <p:spPr>
            <a:xfrm>
              <a:off x="7017875" y="43898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704;p56">
              <a:extLst>
                <a:ext uri="{FF2B5EF4-FFF2-40B4-BE49-F238E27FC236}">
                  <a16:creationId xmlns:a16="http://schemas.microsoft.com/office/drawing/2014/main" id="{582B5655-2E8F-4EA4-9C81-5279B59E140B}"/>
                </a:ext>
              </a:extLst>
            </p:cNvPr>
            <p:cNvSpPr/>
            <p:nvPr/>
          </p:nvSpPr>
          <p:spPr>
            <a:xfrm>
              <a:off x="7017875" y="43136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705;p56">
              <a:extLst>
                <a:ext uri="{FF2B5EF4-FFF2-40B4-BE49-F238E27FC236}">
                  <a16:creationId xmlns:a16="http://schemas.microsoft.com/office/drawing/2014/main" id="{A04EE0F4-10B1-4734-A4C6-7C4BE6C77250}"/>
                </a:ext>
              </a:extLst>
            </p:cNvPr>
            <p:cNvSpPr/>
            <p:nvPr/>
          </p:nvSpPr>
          <p:spPr>
            <a:xfrm>
              <a:off x="694185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706;p56">
              <a:extLst>
                <a:ext uri="{FF2B5EF4-FFF2-40B4-BE49-F238E27FC236}">
                  <a16:creationId xmlns:a16="http://schemas.microsoft.com/office/drawing/2014/main" id="{E28DD636-326F-4911-B934-E0F4411D1874}"/>
                </a:ext>
              </a:extLst>
            </p:cNvPr>
            <p:cNvSpPr/>
            <p:nvPr/>
          </p:nvSpPr>
          <p:spPr>
            <a:xfrm>
              <a:off x="6484575" y="43898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707;p56">
              <a:extLst>
                <a:ext uri="{FF2B5EF4-FFF2-40B4-BE49-F238E27FC236}">
                  <a16:creationId xmlns:a16="http://schemas.microsoft.com/office/drawing/2014/main" id="{1AE73378-49CB-4CAA-A58A-0EBE46FB6CD1}"/>
                </a:ext>
              </a:extLst>
            </p:cNvPr>
            <p:cNvSpPr/>
            <p:nvPr/>
          </p:nvSpPr>
          <p:spPr>
            <a:xfrm>
              <a:off x="6560800" y="42374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708;p56">
              <a:extLst>
                <a:ext uri="{FF2B5EF4-FFF2-40B4-BE49-F238E27FC236}">
                  <a16:creationId xmlns:a16="http://schemas.microsoft.com/office/drawing/2014/main" id="{63BF6F4C-06F2-4D61-BAF4-8A09FCD220C0}"/>
                </a:ext>
              </a:extLst>
            </p:cNvPr>
            <p:cNvSpPr/>
            <p:nvPr/>
          </p:nvSpPr>
          <p:spPr>
            <a:xfrm>
              <a:off x="6560800" y="41614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709;p56">
              <a:extLst>
                <a:ext uri="{FF2B5EF4-FFF2-40B4-BE49-F238E27FC236}">
                  <a16:creationId xmlns:a16="http://schemas.microsoft.com/office/drawing/2014/main" id="{CD201707-CF0F-463D-95C0-8A776C8D3D76}"/>
                </a:ext>
              </a:extLst>
            </p:cNvPr>
            <p:cNvSpPr/>
            <p:nvPr/>
          </p:nvSpPr>
          <p:spPr>
            <a:xfrm>
              <a:off x="6560800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710;p56">
              <a:extLst>
                <a:ext uri="{FF2B5EF4-FFF2-40B4-BE49-F238E27FC236}">
                  <a16:creationId xmlns:a16="http://schemas.microsoft.com/office/drawing/2014/main" id="{A0A2248C-2D3F-4E9D-88D6-4F878121B584}"/>
                </a:ext>
              </a:extLst>
            </p:cNvPr>
            <p:cNvSpPr/>
            <p:nvPr/>
          </p:nvSpPr>
          <p:spPr>
            <a:xfrm>
              <a:off x="6560800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711;p56">
              <a:extLst>
                <a:ext uri="{FF2B5EF4-FFF2-40B4-BE49-F238E27FC236}">
                  <a16:creationId xmlns:a16="http://schemas.microsoft.com/office/drawing/2014/main" id="{6EEEF1F1-31CC-4224-A510-614679469224}"/>
                </a:ext>
              </a:extLst>
            </p:cNvPr>
            <p:cNvSpPr/>
            <p:nvPr/>
          </p:nvSpPr>
          <p:spPr>
            <a:xfrm>
              <a:off x="6560800" y="39328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712;p56">
              <a:extLst>
                <a:ext uri="{FF2B5EF4-FFF2-40B4-BE49-F238E27FC236}">
                  <a16:creationId xmlns:a16="http://schemas.microsoft.com/office/drawing/2014/main" id="{29A5EAEA-6551-4F54-B05F-1328103CBF01}"/>
                </a:ext>
              </a:extLst>
            </p:cNvPr>
            <p:cNvSpPr/>
            <p:nvPr/>
          </p:nvSpPr>
          <p:spPr>
            <a:xfrm>
              <a:off x="656080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713;p56">
              <a:extLst>
                <a:ext uri="{FF2B5EF4-FFF2-40B4-BE49-F238E27FC236}">
                  <a16:creationId xmlns:a16="http://schemas.microsoft.com/office/drawing/2014/main" id="{3C995758-E2E1-4F3B-BBB7-D843BC8A1C39}"/>
                </a:ext>
              </a:extLst>
            </p:cNvPr>
            <p:cNvSpPr/>
            <p:nvPr/>
          </p:nvSpPr>
          <p:spPr>
            <a:xfrm>
              <a:off x="65608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714;p56">
              <a:extLst>
                <a:ext uri="{FF2B5EF4-FFF2-40B4-BE49-F238E27FC236}">
                  <a16:creationId xmlns:a16="http://schemas.microsoft.com/office/drawing/2014/main" id="{F862F6D9-8B62-4F9B-B876-D512D5147CAB}"/>
                </a:ext>
              </a:extLst>
            </p:cNvPr>
            <p:cNvSpPr/>
            <p:nvPr/>
          </p:nvSpPr>
          <p:spPr>
            <a:xfrm>
              <a:off x="648457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715;p56">
              <a:extLst>
                <a:ext uri="{FF2B5EF4-FFF2-40B4-BE49-F238E27FC236}">
                  <a16:creationId xmlns:a16="http://schemas.microsoft.com/office/drawing/2014/main" id="{7F197077-CD80-4C40-B26F-07362621D939}"/>
                </a:ext>
              </a:extLst>
            </p:cNvPr>
            <p:cNvSpPr/>
            <p:nvPr/>
          </p:nvSpPr>
          <p:spPr>
            <a:xfrm>
              <a:off x="64845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716;p56">
              <a:extLst>
                <a:ext uri="{FF2B5EF4-FFF2-40B4-BE49-F238E27FC236}">
                  <a16:creationId xmlns:a16="http://schemas.microsoft.com/office/drawing/2014/main" id="{B4259C94-DEF0-4B15-B1F3-00C494259811}"/>
                </a:ext>
              </a:extLst>
            </p:cNvPr>
            <p:cNvSpPr/>
            <p:nvPr/>
          </p:nvSpPr>
          <p:spPr>
            <a:xfrm>
              <a:off x="648457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717;p56">
              <a:extLst>
                <a:ext uri="{FF2B5EF4-FFF2-40B4-BE49-F238E27FC236}">
                  <a16:creationId xmlns:a16="http://schemas.microsoft.com/office/drawing/2014/main" id="{0E303BA6-CED4-4E2D-AB87-DC9E0C7D1BB4}"/>
                </a:ext>
              </a:extLst>
            </p:cNvPr>
            <p:cNvSpPr/>
            <p:nvPr/>
          </p:nvSpPr>
          <p:spPr>
            <a:xfrm>
              <a:off x="6408350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718;p56">
              <a:extLst>
                <a:ext uri="{FF2B5EF4-FFF2-40B4-BE49-F238E27FC236}">
                  <a16:creationId xmlns:a16="http://schemas.microsoft.com/office/drawing/2014/main" id="{3412C51B-56CF-43E0-B723-932EB16B8F37}"/>
                </a:ext>
              </a:extLst>
            </p:cNvPr>
            <p:cNvSpPr/>
            <p:nvPr/>
          </p:nvSpPr>
          <p:spPr>
            <a:xfrm>
              <a:off x="6408350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719;p56">
              <a:extLst>
                <a:ext uri="{FF2B5EF4-FFF2-40B4-BE49-F238E27FC236}">
                  <a16:creationId xmlns:a16="http://schemas.microsoft.com/office/drawing/2014/main" id="{E0B63948-DC61-4973-A3CD-ACDB3DBA0DEB}"/>
                </a:ext>
              </a:extLst>
            </p:cNvPr>
            <p:cNvSpPr/>
            <p:nvPr/>
          </p:nvSpPr>
          <p:spPr>
            <a:xfrm>
              <a:off x="64083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720;p56">
              <a:extLst>
                <a:ext uri="{FF2B5EF4-FFF2-40B4-BE49-F238E27FC236}">
                  <a16:creationId xmlns:a16="http://schemas.microsoft.com/office/drawing/2014/main" id="{23914225-DA5F-4944-B869-137791254707}"/>
                </a:ext>
              </a:extLst>
            </p:cNvPr>
            <p:cNvSpPr/>
            <p:nvPr/>
          </p:nvSpPr>
          <p:spPr>
            <a:xfrm>
              <a:off x="640835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721;p56">
              <a:extLst>
                <a:ext uri="{FF2B5EF4-FFF2-40B4-BE49-F238E27FC236}">
                  <a16:creationId xmlns:a16="http://schemas.microsoft.com/office/drawing/2014/main" id="{E882D818-91A4-4F9C-99AC-0FC0C4D41D1F}"/>
                </a:ext>
              </a:extLst>
            </p:cNvPr>
            <p:cNvSpPr/>
            <p:nvPr/>
          </p:nvSpPr>
          <p:spPr>
            <a:xfrm>
              <a:off x="6332350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722;p56">
              <a:extLst>
                <a:ext uri="{FF2B5EF4-FFF2-40B4-BE49-F238E27FC236}">
                  <a16:creationId xmlns:a16="http://schemas.microsoft.com/office/drawing/2014/main" id="{B4A5862B-8F37-438B-BE7B-1A52D22A876C}"/>
                </a:ext>
              </a:extLst>
            </p:cNvPr>
            <p:cNvSpPr/>
            <p:nvPr/>
          </p:nvSpPr>
          <p:spPr>
            <a:xfrm>
              <a:off x="63323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723;p56">
              <a:extLst>
                <a:ext uri="{FF2B5EF4-FFF2-40B4-BE49-F238E27FC236}">
                  <a16:creationId xmlns:a16="http://schemas.microsoft.com/office/drawing/2014/main" id="{99899407-4111-4400-8492-36E9EC87007B}"/>
                </a:ext>
              </a:extLst>
            </p:cNvPr>
            <p:cNvSpPr/>
            <p:nvPr/>
          </p:nvSpPr>
          <p:spPr>
            <a:xfrm>
              <a:off x="63323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724;p56">
              <a:extLst>
                <a:ext uri="{FF2B5EF4-FFF2-40B4-BE49-F238E27FC236}">
                  <a16:creationId xmlns:a16="http://schemas.microsoft.com/office/drawing/2014/main" id="{164C60ED-C848-4B67-B145-1FB1ADB746F3}"/>
                </a:ext>
              </a:extLst>
            </p:cNvPr>
            <p:cNvSpPr/>
            <p:nvPr/>
          </p:nvSpPr>
          <p:spPr>
            <a:xfrm>
              <a:off x="63323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725;p56">
              <a:extLst>
                <a:ext uri="{FF2B5EF4-FFF2-40B4-BE49-F238E27FC236}">
                  <a16:creationId xmlns:a16="http://schemas.microsoft.com/office/drawing/2014/main" id="{34C68B02-5F56-43DE-B333-ABCBB986AD86}"/>
                </a:ext>
              </a:extLst>
            </p:cNvPr>
            <p:cNvSpPr/>
            <p:nvPr/>
          </p:nvSpPr>
          <p:spPr>
            <a:xfrm>
              <a:off x="6256150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726;p56">
              <a:extLst>
                <a:ext uri="{FF2B5EF4-FFF2-40B4-BE49-F238E27FC236}">
                  <a16:creationId xmlns:a16="http://schemas.microsoft.com/office/drawing/2014/main" id="{990E5BEC-8526-48CF-BDEC-0FF4973FB66D}"/>
                </a:ext>
              </a:extLst>
            </p:cNvPr>
            <p:cNvSpPr/>
            <p:nvPr/>
          </p:nvSpPr>
          <p:spPr>
            <a:xfrm>
              <a:off x="625615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727;p56">
              <a:extLst>
                <a:ext uri="{FF2B5EF4-FFF2-40B4-BE49-F238E27FC236}">
                  <a16:creationId xmlns:a16="http://schemas.microsoft.com/office/drawing/2014/main" id="{6C6E3223-7A10-49C0-8D38-D6861553445D}"/>
                </a:ext>
              </a:extLst>
            </p:cNvPr>
            <p:cNvSpPr/>
            <p:nvPr/>
          </p:nvSpPr>
          <p:spPr>
            <a:xfrm>
              <a:off x="625615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728;p56">
              <a:extLst>
                <a:ext uri="{FF2B5EF4-FFF2-40B4-BE49-F238E27FC236}">
                  <a16:creationId xmlns:a16="http://schemas.microsoft.com/office/drawing/2014/main" id="{44FBCBEB-D55E-436B-9B04-786A0AC3D7A6}"/>
                </a:ext>
              </a:extLst>
            </p:cNvPr>
            <p:cNvSpPr/>
            <p:nvPr/>
          </p:nvSpPr>
          <p:spPr>
            <a:xfrm>
              <a:off x="617992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729;p56">
              <a:extLst>
                <a:ext uri="{FF2B5EF4-FFF2-40B4-BE49-F238E27FC236}">
                  <a16:creationId xmlns:a16="http://schemas.microsoft.com/office/drawing/2014/main" id="{B183EABA-BB95-45C0-9AC7-E3A325C02763}"/>
                </a:ext>
              </a:extLst>
            </p:cNvPr>
            <p:cNvSpPr/>
            <p:nvPr/>
          </p:nvSpPr>
          <p:spPr>
            <a:xfrm>
              <a:off x="61799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730;p56">
              <a:extLst>
                <a:ext uri="{FF2B5EF4-FFF2-40B4-BE49-F238E27FC236}">
                  <a16:creationId xmlns:a16="http://schemas.microsoft.com/office/drawing/2014/main" id="{E7EF6D71-5D96-4DF6-8940-3ED5DC5BB377}"/>
                </a:ext>
              </a:extLst>
            </p:cNvPr>
            <p:cNvSpPr/>
            <p:nvPr/>
          </p:nvSpPr>
          <p:spPr>
            <a:xfrm>
              <a:off x="610370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731;p56">
              <a:extLst>
                <a:ext uri="{FF2B5EF4-FFF2-40B4-BE49-F238E27FC236}">
                  <a16:creationId xmlns:a16="http://schemas.microsoft.com/office/drawing/2014/main" id="{0F9DFDCC-062F-4B2F-943A-708F4AE5DFE2}"/>
                </a:ext>
              </a:extLst>
            </p:cNvPr>
            <p:cNvSpPr/>
            <p:nvPr/>
          </p:nvSpPr>
          <p:spPr>
            <a:xfrm>
              <a:off x="610370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732;p56">
              <a:extLst>
                <a:ext uri="{FF2B5EF4-FFF2-40B4-BE49-F238E27FC236}">
                  <a16:creationId xmlns:a16="http://schemas.microsoft.com/office/drawing/2014/main" id="{1A7E3059-2E61-4482-AB7B-443FE08D6C12}"/>
                </a:ext>
              </a:extLst>
            </p:cNvPr>
            <p:cNvSpPr/>
            <p:nvPr/>
          </p:nvSpPr>
          <p:spPr>
            <a:xfrm>
              <a:off x="602750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33;p56">
              <a:extLst>
                <a:ext uri="{FF2B5EF4-FFF2-40B4-BE49-F238E27FC236}">
                  <a16:creationId xmlns:a16="http://schemas.microsoft.com/office/drawing/2014/main" id="{86495D84-492F-450A-829F-1B06D84B5694}"/>
                </a:ext>
              </a:extLst>
            </p:cNvPr>
            <p:cNvSpPr/>
            <p:nvPr/>
          </p:nvSpPr>
          <p:spPr>
            <a:xfrm>
              <a:off x="602750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6" y="1146"/>
                    <a:pt x="2025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34;p56">
              <a:extLst>
                <a:ext uri="{FF2B5EF4-FFF2-40B4-BE49-F238E27FC236}">
                  <a16:creationId xmlns:a16="http://schemas.microsoft.com/office/drawing/2014/main" id="{07526C1F-1149-4AA8-8450-9839DCD49C25}"/>
                </a:ext>
              </a:extLst>
            </p:cNvPr>
            <p:cNvSpPr/>
            <p:nvPr/>
          </p:nvSpPr>
          <p:spPr>
            <a:xfrm>
              <a:off x="602750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35;p56">
              <a:extLst>
                <a:ext uri="{FF2B5EF4-FFF2-40B4-BE49-F238E27FC236}">
                  <a16:creationId xmlns:a16="http://schemas.microsoft.com/office/drawing/2014/main" id="{C4CC73B6-EF9B-46EB-9F1B-3571C07BCE34}"/>
                </a:ext>
              </a:extLst>
            </p:cNvPr>
            <p:cNvSpPr/>
            <p:nvPr/>
          </p:nvSpPr>
          <p:spPr>
            <a:xfrm>
              <a:off x="59514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36;p56">
              <a:extLst>
                <a:ext uri="{FF2B5EF4-FFF2-40B4-BE49-F238E27FC236}">
                  <a16:creationId xmlns:a16="http://schemas.microsoft.com/office/drawing/2014/main" id="{F251765E-F8D3-419A-BE6C-8A314314685E}"/>
                </a:ext>
              </a:extLst>
            </p:cNvPr>
            <p:cNvSpPr/>
            <p:nvPr/>
          </p:nvSpPr>
          <p:spPr>
            <a:xfrm>
              <a:off x="595147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37;p56">
              <a:extLst>
                <a:ext uri="{FF2B5EF4-FFF2-40B4-BE49-F238E27FC236}">
                  <a16:creationId xmlns:a16="http://schemas.microsoft.com/office/drawing/2014/main" id="{72A98F72-0ECF-4BE6-A13A-813F556A727F}"/>
                </a:ext>
              </a:extLst>
            </p:cNvPr>
            <p:cNvSpPr/>
            <p:nvPr/>
          </p:nvSpPr>
          <p:spPr>
            <a:xfrm>
              <a:off x="59514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38;p56">
              <a:extLst>
                <a:ext uri="{FF2B5EF4-FFF2-40B4-BE49-F238E27FC236}">
                  <a16:creationId xmlns:a16="http://schemas.microsoft.com/office/drawing/2014/main" id="{8E4BB51F-348C-42E1-A23E-C07B0D5441AB}"/>
                </a:ext>
              </a:extLst>
            </p:cNvPr>
            <p:cNvSpPr/>
            <p:nvPr/>
          </p:nvSpPr>
          <p:spPr>
            <a:xfrm>
              <a:off x="58752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39;p56">
              <a:extLst>
                <a:ext uri="{FF2B5EF4-FFF2-40B4-BE49-F238E27FC236}">
                  <a16:creationId xmlns:a16="http://schemas.microsoft.com/office/drawing/2014/main" id="{D8703DE6-C223-437C-8E68-DA8297785129}"/>
                </a:ext>
              </a:extLst>
            </p:cNvPr>
            <p:cNvSpPr/>
            <p:nvPr/>
          </p:nvSpPr>
          <p:spPr>
            <a:xfrm>
              <a:off x="58752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40;p56">
              <a:extLst>
                <a:ext uri="{FF2B5EF4-FFF2-40B4-BE49-F238E27FC236}">
                  <a16:creationId xmlns:a16="http://schemas.microsoft.com/office/drawing/2014/main" id="{48934C6E-C39B-4CC0-9786-689F167F6647}"/>
                </a:ext>
              </a:extLst>
            </p:cNvPr>
            <p:cNvSpPr/>
            <p:nvPr/>
          </p:nvSpPr>
          <p:spPr>
            <a:xfrm>
              <a:off x="587527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41;p56">
              <a:extLst>
                <a:ext uri="{FF2B5EF4-FFF2-40B4-BE49-F238E27FC236}">
                  <a16:creationId xmlns:a16="http://schemas.microsoft.com/office/drawing/2014/main" id="{B0A6443B-3650-426C-9FD5-FC98F706D34F}"/>
                </a:ext>
              </a:extLst>
            </p:cNvPr>
            <p:cNvSpPr/>
            <p:nvPr/>
          </p:nvSpPr>
          <p:spPr>
            <a:xfrm>
              <a:off x="587527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42;p56">
              <a:extLst>
                <a:ext uri="{FF2B5EF4-FFF2-40B4-BE49-F238E27FC236}">
                  <a16:creationId xmlns:a16="http://schemas.microsoft.com/office/drawing/2014/main" id="{49E0B426-4A3A-4103-9F53-FEB0BAD9DD05}"/>
                </a:ext>
              </a:extLst>
            </p:cNvPr>
            <p:cNvSpPr/>
            <p:nvPr/>
          </p:nvSpPr>
          <p:spPr>
            <a:xfrm>
              <a:off x="45040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43;p56">
              <a:extLst>
                <a:ext uri="{FF2B5EF4-FFF2-40B4-BE49-F238E27FC236}">
                  <a16:creationId xmlns:a16="http://schemas.microsoft.com/office/drawing/2014/main" id="{B71C7F50-E5AE-4EE9-9BF7-5F776FF2D835}"/>
                </a:ext>
              </a:extLst>
            </p:cNvPr>
            <p:cNvSpPr/>
            <p:nvPr/>
          </p:nvSpPr>
          <p:spPr>
            <a:xfrm>
              <a:off x="45040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44;p56">
              <a:extLst>
                <a:ext uri="{FF2B5EF4-FFF2-40B4-BE49-F238E27FC236}">
                  <a16:creationId xmlns:a16="http://schemas.microsoft.com/office/drawing/2014/main" id="{5BCCB1B7-0CB3-4FE2-B239-067BBD56ABCF}"/>
                </a:ext>
              </a:extLst>
            </p:cNvPr>
            <p:cNvSpPr/>
            <p:nvPr/>
          </p:nvSpPr>
          <p:spPr>
            <a:xfrm>
              <a:off x="450405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45;p56">
              <a:extLst>
                <a:ext uri="{FF2B5EF4-FFF2-40B4-BE49-F238E27FC236}">
                  <a16:creationId xmlns:a16="http://schemas.microsoft.com/office/drawing/2014/main" id="{F1F0061C-2475-4AD4-868B-242B00A9A1B9}"/>
                </a:ext>
              </a:extLst>
            </p:cNvPr>
            <p:cNvSpPr/>
            <p:nvPr/>
          </p:nvSpPr>
          <p:spPr>
            <a:xfrm>
              <a:off x="442782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46;p56">
              <a:extLst>
                <a:ext uri="{FF2B5EF4-FFF2-40B4-BE49-F238E27FC236}">
                  <a16:creationId xmlns:a16="http://schemas.microsoft.com/office/drawing/2014/main" id="{8506DDC4-F611-458A-BD9F-7E041116E3D6}"/>
                </a:ext>
              </a:extLst>
            </p:cNvPr>
            <p:cNvSpPr/>
            <p:nvPr/>
          </p:nvSpPr>
          <p:spPr>
            <a:xfrm>
              <a:off x="4427825" y="3856775"/>
              <a:ext cx="62350" cy="53250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47;p56">
              <a:extLst>
                <a:ext uri="{FF2B5EF4-FFF2-40B4-BE49-F238E27FC236}">
                  <a16:creationId xmlns:a16="http://schemas.microsoft.com/office/drawing/2014/main" id="{8E147B66-289E-4C0B-9192-4E80A3BE6083}"/>
                </a:ext>
              </a:extLst>
            </p:cNvPr>
            <p:cNvSpPr/>
            <p:nvPr/>
          </p:nvSpPr>
          <p:spPr>
            <a:xfrm>
              <a:off x="44278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48;p56">
              <a:extLst>
                <a:ext uri="{FF2B5EF4-FFF2-40B4-BE49-F238E27FC236}">
                  <a16:creationId xmlns:a16="http://schemas.microsoft.com/office/drawing/2014/main" id="{B77B7FDD-E2DB-4704-8A6E-FB8A9EE1F079}"/>
                </a:ext>
              </a:extLst>
            </p:cNvPr>
            <p:cNvSpPr/>
            <p:nvPr/>
          </p:nvSpPr>
          <p:spPr>
            <a:xfrm>
              <a:off x="4351600" y="31710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49;p56">
              <a:extLst>
                <a:ext uri="{FF2B5EF4-FFF2-40B4-BE49-F238E27FC236}">
                  <a16:creationId xmlns:a16="http://schemas.microsoft.com/office/drawing/2014/main" id="{73C61084-FD82-44F8-BD6C-6E70095B4E89}"/>
                </a:ext>
              </a:extLst>
            </p:cNvPr>
            <p:cNvSpPr/>
            <p:nvPr/>
          </p:nvSpPr>
          <p:spPr>
            <a:xfrm>
              <a:off x="435160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50;p56">
              <a:extLst>
                <a:ext uri="{FF2B5EF4-FFF2-40B4-BE49-F238E27FC236}">
                  <a16:creationId xmlns:a16="http://schemas.microsoft.com/office/drawing/2014/main" id="{3AECDA0E-A2D1-4B96-89E3-3C97404910BC}"/>
                </a:ext>
              </a:extLst>
            </p:cNvPr>
            <p:cNvSpPr/>
            <p:nvPr/>
          </p:nvSpPr>
          <p:spPr>
            <a:xfrm>
              <a:off x="39709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1;p56">
              <a:extLst>
                <a:ext uri="{FF2B5EF4-FFF2-40B4-BE49-F238E27FC236}">
                  <a16:creationId xmlns:a16="http://schemas.microsoft.com/office/drawing/2014/main" id="{EE3C2DE6-EC44-401C-90A4-ECA9B5658EBB}"/>
                </a:ext>
              </a:extLst>
            </p:cNvPr>
            <p:cNvSpPr/>
            <p:nvPr/>
          </p:nvSpPr>
          <p:spPr>
            <a:xfrm>
              <a:off x="39709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52;p56">
              <a:extLst>
                <a:ext uri="{FF2B5EF4-FFF2-40B4-BE49-F238E27FC236}">
                  <a16:creationId xmlns:a16="http://schemas.microsoft.com/office/drawing/2014/main" id="{3C7C5EB5-4FFF-4B19-87D8-D9507C714F24}"/>
                </a:ext>
              </a:extLst>
            </p:cNvPr>
            <p:cNvSpPr/>
            <p:nvPr/>
          </p:nvSpPr>
          <p:spPr>
            <a:xfrm>
              <a:off x="39709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53;p56">
              <a:extLst>
                <a:ext uri="{FF2B5EF4-FFF2-40B4-BE49-F238E27FC236}">
                  <a16:creationId xmlns:a16="http://schemas.microsoft.com/office/drawing/2014/main" id="{F97EA380-26EE-4250-92DF-8F9983D6FD22}"/>
                </a:ext>
              </a:extLst>
            </p:cNvPr>
            <p:cNvSpPr/>
            <p:nvPr/>
          </p:nvSpPr>
          <p:spPr>
            <a:xfrm>
              <a:off x="39709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54;p56">
              <a:extLst>
                <a:ext uri="{FF2B5EF4-FFF2-40B4-BE49-F238E27FC236}">
                  <a16:creationId xmlns:a16="http://schemas.microsoft.com/office/drawing/2014/main" id="{0BF36DA7-F721-4771-9DA8-90A232214A7C}"/>
                </a:ext>
              </a:extLst>
            </p:cNvPr>
            <p:cNvSpPr/>
            <p:nvPr/>
          </p:nvSpPr>
          <p:spPr>
            <a:xfrm>
              <a:off x="397095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55;p56">
              <a:extLst>
                <a:ext uri="{FF2B5EF4-FFF2-40B4-BE49-F238E27FC236}">
                  <a16:creationId xmlns:a16="http://schemas.microsoft.com/office/drawing/2014/main" id="{05A11203-DEE5-48E4-BB8C-4495D440B232}"/>
                </a:ext>
              </a:extLst>
            </p:cNvPr>
            <p:cNvSpPr/>
            <p:nvPr/>
          </p:nvSpPr>
          <p:spPr>
            <a:xfrm>
              <a:off x="3970950" y="31710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756;p56">
              <a:extLst>
                <a:ext uri="{FF2B5EF4-FFF2-40B4-BE49-F238E27FC236}">
                  <a16:creationId xmlns:a16="http://schemas.microsoft.com/office/drawing/2014/main" id="{7630C409-EDA0-401A-BC50-8FC8D8796D0A}"/>
                </a:ext>
              </a:extLst>
            </p:cNvPr>
            <p:cNvSpPr/>
            <p:nvPr/>
          </p:nvSpPr>
          <p:spPr>
            <a:xfrm>
              <a:off x="397095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757;p56">
              <a:extLst>
                <a:ext uri="{FF2B5EF4-FFF2-40B4-BE49-F238E27FC236}">
                  <a16:creationId xmlns:a16="http://schemas.microsoft.com/office/drawing/2014/main" id="{1159B4D6-AE79-476F-A5FF-76D79809DA23}"/>
                </a:ext>
              </a:extLst>
            </p:cNvPr>
            <p:cNvSpPr/>
            <p:nvPr/>
          </p:nvSpPr>
          <p:spPr>
            <a:xfrm>
              <a:off x="3970950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758;p56">
              <a:extLst>
                <a:ext uri="{FF2B5EF4-FFF2-40B4-BE49-F238E27FC236}">
                  <a16:creationId xmlns:a16="http://schemas.microsoft.com/office/drawing/2014/main" id="{CB7E5175-AE64-41C7-8A0B-2FB2CE9CF302}"/>
                </a:ext>
              </a:extLst>
            </p:cNvPr>
            <p:cNvSpPr/>
            <p:nvPr/>
          </p:nvSpPr>
          <p:spPr>
            <a:xfrm>
              <a:off x="397095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759;p56">
              <a:extLst>
                <a:ext uri="{FF2B5EF4-FFF2-40B4-BE49-F238E27FC236}">
                  <a16:creationId xmlns:a16="http://schemas.microsoft.com/office/drawing/2014/main" id="{34A90126-E43B-4454-A9BB-52DF974342CD}"/>
                </a:ext>
              </a:extLst>
            </p:cNvPr>
            <p:cNvSpPr/>
            <p:nvPr/>
          </p:nvSpPr>
          <p:spPr>
            <a:xfrm>
              <a:off x="39709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760;p56">
              <a:extLst>
                <a:ext uri="{FF2B5EF4-FFF2-40B4-BE49-F238E27FC236}">
                  <a16:creationId xmlns:a16="http://schemas.microsoft.com/office/drawing/2014/main" id="{41D05667-E421-4892-AD2B-5D9353AFF24A}"/>
                </a:ext>
              </a:extLst>
            </p:cNvPr>
            <p:cNvSpPr/>
            <p:nvPr/>
          </p:nvSpPr>
          <p:spPr>
            <a:xfrm>
              <a:off x="3970950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761;p56">
              <a:extLst>
                <a:ext uri="{FF2B5EF4-FFF2-40B4-BE49-F238E27FC236}">
                  <a16:creationId xmlns:a16="http://schemas.microsoft.com/office/drawing/2014/main" id="{8FF4CC28-6241-4C0E-9513-91318A2B0775}"/>
                </a:ext>
              </a:extLst>
            </p:cNvPr>
            <p:cNvSpPr/>
            <p:nvPr/>
          </p:nvSpPr>
          <p:spPr>
            <a:xfrm>
              <a:off x="397095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762;p56">
              <a:extLst>
                <a:ext uri="{FF2B5EF4-FFF2-40B4-BE49-F238E27FC236}">
                  <a16:creationId xmlns:a16="http://schemas.microsoft.com/office/drawing/2014/main" id="{E2A00BF8-8D3C-4F78-9EBC-9D16BC5C5E90}"/>
                </a:ext>
              </a:extLst>
            </p:cNvPr>
            <p:cNvSpPr/>
            <p:nvPr/>
          </p:nvSpPr>
          <p:spPr>
            <a:xfrm>
              <a:off x="39709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763;p56">
              <a:extLst>
                <a:ext uri="{FF2B5EF4-FFF2-40B4-BE49-F238E27FC236}">
                  <a16:creationId xmlns:a16="http://schemas.microsoft.com/office/drawing/2014/main" id="{30C6DE1D-8345-4441-B102-EC67B40C2A33}"/>
                </a:ext>
              </a:extLst>
            </p:cNvPr>
            <p:cNvSpPr/>
            <p:nvPr/>
          </p:nvSpPr>
          <p:spPr>
            <a:xfrm>
              <a:off x="39709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764;p56">
              <a:extLst>
                <a:ext uri="{FF2B5EF4-FFF2-40B4-BE49-F238E27FC236}">
                  <a16:creationId xmlns:a16="http://schemas.microsoft.com/office/drawing/2014/main" id="{7CB777E7-81C4-4EF3-9EA2-0F3156A9921C}"/>
                </a:ext>
              </a:extLst>
            </p:cNvPr>
            <p:cNvSpPr/>
            <p:nvPr/>
          </p:nvSpPr>
          <p:spPr>
            <a:xfrm>
              <a:off x="3970950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765;p56">
              <a:extLst>
                <a:ext uri="{FF2B5EF4-FFF2-40B4-BE49-F238E27FC236}">
                  <a16:creationId xmlns:a16="http://schemas.microsoft.com/office/drawing/2014/main" id="{CA5ACA75-6087-4F45-908E-7ECFDCE3BD53}"/>
                </a:ext>
              </a:extLst>
            </p:cNvPr>
            <p:cNvSpPr/>
            <p:nvPr/>
          </p:nvSpPr>
          <p:spPr>
            <a:xfrm>
              <a:off x="39709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766;p56">
              <a:extLst>
                <a:ext uri="{FF2B5EF4-FFF2-40B4-BE49-F238E27FC236}">
                  <a16:creationId xmlns:a16="http://schemas.microsoft.com/office/drawing/2014/main" id="{CC2E3D61-5E6F-4FDC-A107-43E1097F19A2}"/>
                </a:ext>
              </a:extLst>
            </p:cNvPr>
            <p:cNvSpPr/>
            <p:nvPr/>
          </p:nvSpPr>
          <p:spPr>
            <a:xfrm>
              <a:off x="404695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767;p56">
              <a:extLst>
                <a:ext uri="{FF2B5EF4-FFF2-40B4-BE49-F238E27FC236}">
                  <a16:creationId xmlns:a16="http://schemas.microsoft.com/office/drawing/2014/main" id="{075AE3B3-D1FF-4B63-95C7-8A9F35C40BA8}"/>
                </a:ext>
              </a:extLst>
            </p:cNvPr>
            <p:cNvSpPr/>
            <p:nvPr/>
          </p:nvSpPr>
          <p:spPr>
            <a:xfrm>
              <a:off x="40469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768;p56">
              <a:extLst>
                <a:ext uri="{FF2B5EF4-FFF2-40B4-BE49-F238E27FC236}">
                  <a16:creationId xmlns:a16="http://schemas.microsoft.com/office/drawing/2014/main" id="{289B2179-740F-4745-8DEB-D0DD4EA88013}"/>
                </a:ext>
              </a:extLst>
            </p:cNvPr>
            <p:cNvSpPr/>
            <p:nvPr/>
          </p:nvSpPr>
          <p:spPr>
            <a:xfrm>
              <a:off x="404695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769;p56">
              <a:extLst>
                <a:ext uri="{FF2B5EF4-FFF2-40B4-BE49-F238E27FC236}">
                  <a16:creationId xmlns:a16="http://schemas.microsoft.com/office/drawing/2014/main" id="{13ED46F4-88E8-48D7-94BA-342F3BB1D303}"/>
                </a:ext>
              </a:extLst>
            </p:cNvPr>
            <p:cNvSpPr/>
            <p:nvPr/>
          </p:nvSpPr>
          <p:spPr>
            <a:xfrm>
              <a:off x="404695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770;p56">
              <a:extLst>
                <a:ext uri="{FF2B5EF4-FFF2-40B4-BE49-F238E27FC236}">
                  <a16:creationId xmlns:a16="http://schemas.microsoft.com/office/drawing/2014/main" id="{A53A5927-8B78-4B2B-A228-685489C59638}"/>
                </a:ext>
              </a:extLst>
            </p:cNvPr>
            <p:cNvSpPr/>
            <p:nvPr/>
          </p:nvSpPr>
          <p:spPr>
            <a:xfrm>
              <a:off x="404695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771;p56">
              <a:extLst>
                <a:ext uri="{FF2B5EF4-FFF2-40B4-BE49-F238E27FC236}">
                  <a16:creationId xmlns:a16="http://schemas.microsoft.com/office/drawing/2014/main" id="{24C54D34-69EB-4C9D-AC6A-E1A09F4F2B40}"/>
                </a:ext>
              </a:extLst>
            </p:cNvPr>
            <p:cNvSpPr/>
            <p:nvPr/>
          </p:nvSpPr>
          <p:spPr>
            <a:xfrm>
              <a:off x="404695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772;p56">
              <a:extLst>
                <a:ext uri="{FF2B5EF4-FFF2-40B4-BE49-F238E27FC236}">
                  <a16:creationId xmlns:a16="http://schemas.microsoft.com/office/drawing/2014/main" id="{914D5437-D4B5-436D-9DA7-3D71CC8050AF}"/>
                </a:ext>
              </a:extLst>
            </p:cNvPr>
            <p:cNvSpPr/>
            <p:nvPr/>
          </p:nvSpPr>
          <p:spPr>
            <a:xfrm>
              <a:off x="404695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773;p56">
              <a:extLst>
                <a:ext uri="{FF2B5EF4-FFF2-40B4-BE49-F238E27FC236}">
                  <a16:creationId xmlns:a16="http://schemas.microsoft.com/office/drawing/2014/main" id="{24E56DBA-536B-47F5-917B-BFEF663155DD}"/>
                </a:ext>
              </a:extLst>
            </p:cNvPr>
            <p:cNvSpPr/>
            <p:nvPr/>
          </p:nvSpPr>
          <p:spPr>
            <a:xfrm>
              <a:off x="404695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774;p56">
              <a:extLst>
                <a:ext uri="{FF2B5EF4-FFF2-40B4-BE49-F238E27FC236}">
                  <a16:creationId xmlns:a16="http://schemas.microsoft.com/office/drawing/2014/main" id="{7F7D58C1-362B-494D-BAE7-E7024CA032ED}"/>
                </a:ext>
              </a:extLst>
            </p:cNvPr>
            <p:cNvSpPr/>
            <p:nvPr/>
          </p:nvSpPr>
          <p:spPr>
            <a:xfrm>
              <a:off x="404695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775;p56">
              <a:extLst>
                <a:ext uri="{FF2B5EF4-FFF2-40B4-BE49-F238E27FC236}">
                  <a16:creationId xmlns:a16="http://schemas.microsoft.com/office/drawing/2014/main" id="{BF4B8236-1FC9-4EAD-AEDA-AA4BBD5F635B}"/>
                </a:ext>
              </a:extLst>
            </p:cNvPr>
            <p:cNvSpPr/>
            <p:nvPr/>
          </p:nvSpPr>
          <p:spPr>
            <a:xfrm>
              <a:off x="4046950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776;p56">
              <a:extLst>
                <a:ext uri="{FF2B5EF4-FFF2-40B4-BE49-F238E27FC236}">
                  <a16:creationId xmlns:a16="http://schemas.microsoft.com/office/drawing/2014/main" id="{ADC74AA0-D015-4033-BE8D-D6B82EF1D591}"/>
                </a:ext>
              </a:extLst>
            </p:cNvPr>
            <p:cNvSpPr/>
            <p:nvPr/>
          </p:nvSpPr>
          <p:spPr>
            <a:xfrm>
              <a:off x="404695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777;p56">
              <a:extLst>
                <a:ext uri="{FF2B5EF4-FFF2-40B4-BE49-F238E27FC236}">
                  <a16:creationId xmlns:a16="http://schemas.microsoft.com/office/drawing/2014/main" id="{83D3F57E-94D0-4D5D-B6F3-FC5FE9CF88EE}"/>
                </a:ext>
              </a:extLst>
            </p:cNvPr>
            <p:cNvSpPr/>
            <p:nvPr/>
          </p:nvSpPr>
          <p:spPr>
            <a:xfrm>
              <a:off x="4046950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778;p56">
              <a:extLst>
                <a:ext uri="{FF2B5EF4-FFF2-40B4-BE49-F238E27FC236}">
                  <a16:creationId xmlns:a16="http://schemas.microsoft.com/office/drawing/2014/main" id="{69328D86-6744-44A6-95ED-5FB17081D7F1}"/>
                </a:ext>
              </a:extLst>
            </p:cNvPr>
            <p:cNvSpPr/>
            <p:nvPr/>
          </p:nvSpPr>
          <p:spPr>
            <a:xfrm>
              <a:off x="404695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779;p56">
              <a:extLst>
                <a:ext uri="{FF2B5EF4-FFF2-40B4-BE49-F238E27FC236}">
                  <a16:creationId xmlns:a16="http://schemas.microsoft.com/office/drawing/2014/main" id="{15F6E689-DA5B-48B2-8FA6-8007EFC3DF79}"/>
                </a:ext>
              </a:extLst>
            </p:cNvPr>
            <p:cNvSpPr/>
            <p:nvPr/>
          </p:nvSpPr>
          <p:spPr>
            <a:xfrm>
              <a:off x="41231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780;p56">
              <a:extLst>
                <a:ext uri="{FF2B5EF4-FFF2-40B4-BE49-F238E27FC236}">
                  <a16:creationId xmlns:a16="http://schemas.microsoft.com/office/drawing/2014/main" id="{3B728449-051D-4174-87C7-8C66E51A8735}"/>
                </a:ext>
              </a:extLst>
            </p:cNvPr>
            <p:cNvSpPr/>
            <p:nvPr/>
          </p:nvSpPr>
          <p:spPr>
            <a:xfrm>
              <a:off x="41231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781;p56">
              <a:extLst>
                <a:ext uri="{FF2B5EF4-FFF2-40B4-BE49-F238E27FC236}">
                  <a16:creationId xmlns:a16="http://schemas.microsoft.com/office/drawing/2014/main" id="{56CFD4C8-849F-4441-8DCE-8B83FC75288C}"/>
                </a:ext>
              </a:extLst>
            </p:cNvPr>
            <p:cNvSpPr/>
            <p:nvPr/>
          </p:nvSpPr>
          <p:spPr>
            <a:xfrm>
              <a:off x="412317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782;p56">
              <a:extLst>
                <a:ext uri="{FF2B5EF4-FFF2-40B4-BE49-F238E27FC236}">
                  <a16:creationId xmlns:a16="http://schemas.microsoft.com/office/drawing/2014/main" id="{BC215EF8-5561-406A-9B3D-0B66146907E6}"/>
                </a:ext>
              </a:extLst>
            </p:cNvPr>
            <p:cNvSpPr/>
            <p:nvPr/>
          </p:nvSpPr>
          <p:spPr>
            <a:xfrm>
              <a:off x="412317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783;p56">
              <a:extLst>
                <a:ext uri="{FF2B5EF4-FFF2-40B4-BE49-F238E27FC236}">
                  <a16:creationId xmlns:a16="http://schemas.microsoft.com/office/drawing/2014/main" id="{4E0AE443-CB11-4BC4-A9D2-7781B6967EBB}"/>
                </a:ext>
              </a:extLst>
            </p:cNvPr>
            <p:cNvSpPr/>
            <p:nvPr/>
          </p:nvSpPr>
          <p:spPr>
            <a:xfrm>
              <a:off x="412317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784;p56">
              <a:extLst>
                <a:ext uri="{FF2B5EF4-FFF2-40B4-BE49-F238E27FC236}">
                  <a16:creationId xmlns:a16="http://schemas.microsoft.com/office/drawing/2014/main" id="{EF019619-5624-495A-B21C-58E54006BB7C}"/>
                </a:ext>
              </a:extLst>
            </p:cNvPr>
            <p:cNvSpPr/>
            <p:nvPr/>
          </p:nvSpPr>
          <p:spPr>
            <a:xfrm>
              <a:off x="4123175" y="31710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785;p56">
              <a:extLst>
                <a:ext uri="{FF2B5EF4-FFF2-40B4-BE49-F238E27FC236}">
                  <a16:creationId xmlns:a16="http://schemas.microsoft.com/office/drawing/2014/main" id="{E4E93187-7276-485D-AA74-5852E0609924}"/>
                </a:ext>
              </a:extLst>
            </p:cNvPr>
            <p:cNvSpPr/>
            <p:nvPr/>
          </p:nvSpPr>
          <p:spPr>
            <a:xfrm>
              <a:off x="41231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786;p56">
              <a:extLst>
                <a:ext uri="{FF2B5EF4-FFF2-40B4-BE49-F238E27FC236}">
                  <a16:creationId xmlns:a16="http://schemas.microsoft.com/office/drawing/2014/main" id="{5B8F8A02-E186-45A5-80E6-88A4D62B3616}"/>
                </a:ext>
              </a:extLst>
            </p:cNvPr>
            <p:cNvSpPr/>
            <p:nvPr/>
          </p:nvSpPr>
          <p:spPr>
            <a:xfrm>
              <a:off x="412317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787;p56">
              <a:extLst>
                <a:ext uri="{FF2B5EF4-FFF2-40B4-BE49-F238E27FC236}">
                  <a16:creationId xmlns:a16="http://schemas.microsoft.com/office/drawing/2014/main" id="{2A17F67A-5369-4E93-B2DC-B65C581ABB57}"/>
                </a:ext>
              </a:extLst>
            </p:cNvPr>
            <p:cNvSpPr/>
            <p:nvPr/>
          </p:nvSpPr>
          <p:spPr>
            <a:xfrm>
              <a:off x="412317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788;p56">
              <a:extLst>
                <a:ext uri="{FF2B5EF4-FFF2-40B4-BE49-F238E27FC236}">
                  <a16:creationId xmlns:a16="http://schemas.microsoft.com/office/drawing/2014/main" id="{E3DF1079-7908-4311-AB06-5EE352740C35}"/>
                </a:ext>
              </a:extLst>
            </p:cNvPr>
            <p:cNvSpPr/>
            <p:nvPr/>
          </p:nvSpPr>
          <p:spPr>
            <a:xfrm>
              <a:off x="41231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789;p56">
              <a:extLst>
                <a:ext uri="{FF2B5EF4-FFF2-40B4-BE49-F238E27FC236}">
                  <a16:creationId xmlns:a16="http://schemas.microsoft.com/office/drawing/2014/main" id="{D2BE8F93-21D2-4450-986D-F657312AE4DA}"/>
                </a:ext>
              </a:extLst>
            </p:cNvPr>
            <p:cNvSpPr/>
            <p:nvPr/>
          </p:nvSpPr>
          <p:spPr>
            <a:xfrm>
              <a:off x="4123175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790;p56">
              <a:extLst>
                <a:ext uri="{FF2B5EF4-FFF2-40B4-BE49-F238E27FC236}">
                  <a16:creationId xmlns:a16="http://schemas.microsoft.com/office/drawing/2014/main" id="{ADC87C30-37FC-4945-8F91-031910EE2562}"/>
                </a:ext>
              </a:extLst>
            </p:cNvPr>
            <p:cNvSpPr/>
            <p:nvPr/>
          </p:nvSpPr>
          <p:spPr>
            <a:xfrm>
              <a:off x="412317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791;p56">
              <a:extLst>
                <a:ext uri="{FF2B5EF4-FFF2-40B4-BE49-F238E27FC236}">
                  <a16:creationId xmlns:a16="http://schemas.microsoft.com/office/drawing/2014/main" id="{163E2E9F-6CE6-42E2-BCF5-A7D2DD7AFD81}"/>
                </a:ext>
              </a:extLst>
            </p:cNvPr>
            <p:cNvSpPr/>
            <p:nvPr/>
          </p:nvSpPr>
          <p:spPr>
            <a:xfrm>
              <a:off x="419940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792;p56">
              <a:extLst>
                <a:ext uri="{FF2B5EF4-FFF2-40B4-BE49-F238E27FC236}">
                  <a16:creationId xmlns:a16="http://schemas.microsoft.com/office/drawing/2014/main" id="{B4E77D94-C478-4A2A-AA0C-2E7ACE7C9F56}"/>
                </a:ext>
              </a:extLst>
            </p:cNvPr>
            <p:cNvSpPr/>
            <p:nvPr/>
          </p:nvSpPr>
          <p:spPr>
            <a:xfrm>
              <a:off x="419940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793;p56">
              <a:extLst>
                <a:ext uri="{FF2B5EF4-FFF2-40B4-BE49-F238E27FC236}">
                  <a16:creationId xmlns:a16="http://schemas.microsoft.com/office/drawing/2014/main" id="{FD8DD9F5-E140-4766-929D-54DDB19C14FB}"/>
                </a:ext>
              </a:extLst>
            </p:cNvPr>
            <p:cNvSpPr/>
            <p:nvPr/>
          </p:nvSpPr>
          <p:spPr>
            <a:xfrm>
              <a:off x="419940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794;p56">
              <a:extLst>
                <a:ext uri="{FF2B5EF4-FFF2-40B4-BE49-F238E27FC236}">
                  <a16:creationId xmlns:a16="http://schemas.microsoft.com/office/drawing/2014/main" id="{AAA4BB57-82EB-4DEF-92C2-FB7DA0D74EE1}"/>
                </a:ext>
              </a:extLst>
            </p:cNvPr>
            <p:cNvSpPr/>
            <p:nvPr/>
          </p:nvSpPr>
          <p:spPr>
            <a:xfrm>
              <a:off x="419940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795;p56">
              <a:extLst>
                <a:ext uri="{FF2B5EF4-FFF2-40B4-BE49-F238E27FC236}">
                  <a16:creationId xmlns:a16="http://schemas.microsoft.com/office/drawing/2014/main" id="{AB4890BD-C760-4551-9B41-79DB08B9CD7B}"/>
                </a:ext>
              </a:extLst>
            </p:cNvPr>
            <p:cNvSpPr/>
            <p:nvPr/>
          </p:nvSpPr>
          <p:spPr>
            <a:xfrm>
              <a:off x="427560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796;p56">
              <a:extLst>
                <a:ext uri="{FF2B5EF4-FFF2-40B4-BE49-F238E27FC236}">
                  <a16:creationId xmlns:a16="http://schemas.microsoft.com/office/drawing/2014/main" id="{4C77DB75-1930-4819-B5B4-9EFF520FF15A}"/>
                </a:ext>
              </a:extLst>
            </p:cNvPr>
            <p:cNvSpPr/>
            <p:nvPr/>
          </p:nvSpPr>
          <p:spPr>
            <a:xfrm>
              <a:off x="42756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797;p56">
              <a:extLst>
                <a:ext uri="{FF2B5EF4-FFF2-40B4-BE49-F238E27FC236}">
                  <a16:creationId xmlns:a16="http://schemas.microsoft.com/office/drawing/2014/main" id="{159F390F-AF85-4962-B475-4AA3E398A36E}"/>
                </a:ext>
              </a:extLst>
            </p:cNvPr>
            <p:cNvSpPr/>
            <p:nvPr/>
          </p:nvSpPr>
          <p:spPr>
            <a:xfrm>
              <a:off x="42756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798;p56">
              <a:extLst>
                <a:ext uri="{FF2B5EF4-FFF2-40B4-BE49-F238E27FC236}">
                  <a16:creationId xmlns:a16="http://schemas.microsoft.com/office/drawing/2014/main" id="{57325FB9-7016-4CDC-9704-844DA9DF99E0}"/>
                </a:ext>
              </a:extLst>
            </p:cNvPr>
            <p:cNvSpPr/>
            <p:nvPr/>
          </p:nvSpPr>
          <p:spPr>
            <a:xfrm>
              <a:off x="427560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799;p56">
              <a:extLst>
                <a:ext uri="{FF2B5EF4-FFF2-40B4-BE49-F238E27FC236}">
                  <a16:creationId xmlns:a16="http://schemas.microsoft.com/office/drawing/2014/main" id="{1215DF85-0A57-45F0-8B22-C28018EAD65E}"/>
                </a:ext>
              </a:extLst>
            </p:cNvPr>
            <p:cNvSpPr/>
            <p:nvPr/>
          </p:nvSpPr>
          <p:spPr>
            <a:xfrm>
              <a:off x="42754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8"/>
                    <a:pt x="6" y="480"/>
                    <a:pt x="6" y="1065"/>
                  </a:cubicBezTo>
                  <a:cubicBezTo>
                    <a:pt x="0" y="1709"/>
                    <a:pt x="527" y="2137"/>
                    <a:pt x="1075" y="2137"/>
                  </a:cubicBezTo>
                  <a:cubicBezTo>
                    <a:pt x="1337" y="2137"/>
                    <a:pt x="1603" y="2039"/>
                    <a:pt x="1818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800;p56">
              <a:extLst>
                <a:ext uri="{FF2B5EF4-FFF2-40B4-BE49-F238E27FC236}">
                  <a16:creationId xmlns:a16="http://schemas.microsoft.com/office/drawing/2014/main" id="{F15D3451-96FD-4EEE-BD33-1F669CFCCC36}"/>
                </a:ext>
              </a:extLst>
            </p:cNvPr>
            <p:cNvSpPr/>
            <p:nvPr/>
          </p:nvSpPr>
          <p:spPr>
            <a:xfrm>
              <a:off x="4199400" y="33233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801;p56">
              <a:extLst>
                <a:ext uri="{FF2B5EF4-FFF2-40B4-BE49-F238E27FC236}">
                  <a16:creationId xmlns:a16="http://schemas.microsoft.com/office/drawing/2014/main" id="{3CAAA9AA-A6EE-498E-BBE9-07381E05BDE7}"/>
                </a:ext>
              </a:extLst>
            </p:cNvPr>
            <p:cNvSpPr/>
            <p:nvPr/>
          </p:nvSpPr>
          <p:spPr>
            <a:xfrm>
              <a:off x="4199400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802;p56">
              <a:extLst>
                <a:ext uri="{FF2B5EF4-FFF2-40B4-BE49-F238E27FC236}">
                  <a16:creationId xmlns:a16="http://schemas.microsoft.com/office/drawing/2014/main" id="{FD07F8CC-15C4-461D-AE8E-56EF40FDEFCA}"/>
                </a:ext>
              </a:extLst>
            </p:cNvPr>
            <p:cNvSpPr/>
            <p:nvPr/>
          </p:nvSpPr>
          <p:spPr>
            <a:xfrm>
              <a:off x="4199400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803;p56">
              <a:extLst>
                <a:ext uri="{FF2B5EF4-FFF2-40B4-BE49-F238E27FC236}">
                  <a16:creationId xmlns:a16="http://schemas.microsoft.com/office/drawing/2014/main" id="{3735E997-CFD4-4E41-931D-EA2FEBCBFBD9}"/>
                </a:ext>
              </a:extLst>
            </p:cNvPr>
            <p:cNvSpPr/>
            <p:nvPr/>
          </p:nvSpPr>
          <p:spPr>
            <a:xfrm>
              <a:off x="4199400" y="355192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804;p56">
              <a:extLst>
                <a:ext uri="{FF2B5EF4-FFF2-40B4-BE49-F238E27FC236}">
                  <a16:creationId xmlns:a16="http://schemas.microsoft.com/office/drawing/2014/main" id="{F2CE3B38-63B1-41DD-ACBE-5937D057C903}"/>
                </a:ext>
              </a:extLst>
            </p:cNvPr>
            <p:cNvSpPr/>
            <p:nvPr/>
          </p:nvSpPr>
          <p:spPr>
            <a:xfrm>
              <a:off x="419940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805;p56">
              <a:extLst>
                <a:ext uri="{FF2B5EF4-FFF2-40B4-BE49-F238E27FC236}">
                  <a16:creationId xmlns:a16="http://schemas.microsoft.com/office/drawing/2014/main" id="{15030840-64B8-4B7B-9C62-933618A6FF7C}"/>
                </a:ext>
              </a:extLst>
            </p:cNvPr>
            <p:cNvSpPr/>
            <p:nvPr/>
          </p:nvSpPr>
          <p:spPr>
            <a:xfrm>
              <a:off x="419940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806;p56">
              <a:extLst>
                <a:ext uri="{FF2B5EF4-FFF2-40B4-BE49-F238E27FC236}">
                  <a16:creationId xmlns:a16="http://schemas.microsoft.com/office/drawing/2014/main" id="{8D9DF599-5E32-46FD-AC64-563F8934A2B9}"/>
                </a:ext>
              </a:extLst>
            </p:cNvPr>
            <p:cNvSpPr/>
            <p:nvPr/>
          </p:nvSpPr>
          <p:spPr>
            <a:xfrm>
              <a:off x="412317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807;p56">
              <a:extLst>
                <a:ext uri="{FF2B5EF4-FFF2-40B4-BE49-F238E27FC236}">
                  <a16:creationId xmlns:a16="http://schemas.microsoft.com/office/drawing/2014/main" id="{2EA072C4-F633-4C9B-84B8-0D3C52624518}"/>
                </a:ext>
              </a:extLst>
            </p:cNvPr>
            <p:cNvSpPr/>
            <p:nvPr/>
          </p:nvSpPr>
          <p:spPr>
            <a:xfrm>
              <a:off x="41231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808;p56">
              <a:extLst>
                <a:ext uri="{FF2B5EF4-FFF2-40B4-BE49-F238E27FC236}">
                  <a16:creationId xmlns:a16="http://schemas.microsoft.com/office/drawing/2014/main" id="{0B499B3D-E949-4E0F-9546-2F5CEBFDB408}"/>
                </a:ext>
              </a:extLst>
            </p:cNvPr>
            <p:cNvSpPr/>
            <p:nvPr/>
          </p:nvSpPr>
          <p:spPr>
            <a:xfrm>
              <a:off x="40469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809;p56">
              <a:extLst>
                <a:ext uri="{FF2B5EF4-FFF2-40B4-BE49-F238E27FC236}">
                  <a16:creationId xmlns:a16="http://schemas.microsoft.com/office/drawing/2014/main" id="{AB3D6423-6928-429E-9B5A-8696743E3812}"/>
                </a:ext>
              </a:extLst>
            </p:cNvPr>
            <p:cNvSpPr/>
            <p:nvPr/>
          </p:nvSpPr>
          <p:spPr>
            <a:xfrm>
              <a:off x="404695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810;p56">
              <a:extLst>
                <a:ext uri="{FF2B5EF4-FFF2-40B4-BE49-F238E27FC236}">
                  <a16:creationId xmlns:a16="http://schemas.microsoft.com/office/drawing/2014/main" id="{7CBC9B87-7934-4434-8AA2-458A349E8330}"/>
                </a:ext>
              </a:extLst>
            </p:cNvPr>
            <p:cNvSpPr/>
            <p:nvPr/>
          </p:nvSpPr>
          <p:spPr>
            <a:xfrm>
              <a:off x="404695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811;p56">
              <a:extLst>
                <a:ext uri="{FF2B5EF4-FFF2-40B4-BE49-F238E27FC236}">
                  <a16:creationId xmlns:a16="http://schemas.microsoft.com/office/drawing/2014/main" id="{285D5ABF-2A2D-455E-9CCE-CD15FC611C74}"/>
                </a:ext>
              </a:extLst>
            </p:cNvPr>
            <p:cNvSpPr/>
            <p:nvPr/>
          </p:nvSpPr>
          <p:spPr>
            <a:xfrm>
              <a:off x="404695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812;p56">
              <a:extLst>
                <a:ext uri="{FF2B5EF4-FFF2-40B4-BE49-F238E27FC236}">
                  <a16:creationId xmlns:a16="http://schemas.microsoft.com/office/drawing/2014/main" id="{E2B4FB36-E958-432F-8D72-508CE8489CE7}"/>
                </a:ext>
              </a:extLst>
            </p:cNvPr>
            <p:cNvSpPr/>
            <p:nvPr/>
          </p:nvSpPr>
          <p:spPr>
            <a:xfrm>
              <a:off x="39709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813;p56">
              <a:extLst>
                <a:ext uri="{FF2B5EF4-FFF2-40B4-BE49-F238E27FC236}">
                  <a16:creationId xmlns:a16="http://schemas.microsoft.com/office/drawing/2014/main" id="{2D499DBD-E936-4342-AAF2-1CE95FF5A219}"/>
                </a:ext>
              </a:extLst>
            </p:cNvPr>
            <p:cNvSpPr/>
            <p:nvPr/>
          </p:nvSpPr>
          <p:spPr>
            <a:xfrm>
              <a:off x="35898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814;p56">
              <a:extLst>
                <a:ext uri="{FF2B5EF4-FFF2-40B4-BE49-F238E27FC236}">
                  <a16:creationId xmlns:a16="http://schemas.microsoft.com/office/drawing/2014/main" id="{299D21BB-4605-45FF-A3C3-CB758668645A}"/>
                </a:ext>
              </a:extLst>
            </p:cNvPr>
            <p:cNvSpPr/>
            <p:nvPr/>
          </p:nvSpPr>
          <p:spPr>
            <a:xfrm>
              <a:off x="35898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815;p56">
              <a:extLst>
                <a:ext uri="{FF2B5EF4-FFF2-40B4-BE49-F238E27FC236}">
                  <a16:creationId xmlns:a16="http://schemas.microsoft.com/office/drawing/2014/main" id="{20050164-3BD5-4B0E-8B68-B5F96DF5CED4}"/>
                </a:ext>
              </a:extLst>
            </p:cNvPr>
            <p:cNvSpPr/>
            <p:nvPr/>
          </p:nvSpPr>
          <p:spPr>
            <a:xfrm>
              <a:off x="358987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816;p56">
              <a:extLst>
                <a:ext uri="{FF2B5EF4-FFF2-40B4-BE49-F238E27FC236}">
                  <a16:creationId xmlns:a16="http://schemas.microsoft.com/office/drawing/2014/main" id="{1BE92A85-25DF-484D-B894-FA4A92B7DDC6}"/>
                </a:ext>
              </a:extLst>
            </p:cNvPr>
            <p:cNvSpPr/>
            <p:nvPr/>
          </p:nvSpPr>
          <p:spPr>
            <a:xfrm>
              <a:off x="358987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817;p56">
              <a:extLst>
                <a:ext uri="{FF2B5EF4-FFF2-40B4-BE49-F238E27FC236}">
                  <a16:creationId xmlns:a16="http://schemas.microsoft.com/office/drawing/2014/main" id="{963F490A-A3C1-45A7-AFED-4B5E30BB64C9}"/>
                </a:ext>
              </a:extLst>
            </p:cNvPr>
            <p:cNvSpPr/>
            <p:nvPr/>
          </p:nvSpPr>
          <p:spPr>
            <a:xfrm>
              <a:off x="358987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818;p56">
              <a:extLst>
                <a:ext uri="{FF2B5EF4-FFF2-40B4-BE49-F238E27FC236}">
                  <a16:creationId xmlns:a16="http://schemas.microsoft.com/office/drawing/2014/main" id="{40BCC30E-19EF-4BA2-A779-850159DA8F41}"/>
                </a:ext>
              </a:extLst>
            </p:cNvPr>
            <p:cNvSpPr/>
            <p:nvPr/>
          </p:nvSpPr>
          <p:spPr>
            <a:xfrm>
              <a:off x="358987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819;p56">
              <a:extLst>
                <a:ext uri="{FF2B5EF4-FFF2-40B4-BE49-F238E27FC236}">
                  <a16:creationId xmlns:a16="http://schemas.microsoft.com/office/drawing/2014/main" id="{79760806-17C1-4FE6-BF49-05F335910873}"/>
                </a:ext>
              </a:extLst>
            </p:cNvPr>
            <p:cNvSpPr/>
            <p:nvPr/>
          </p:nvSpPr>
          <p:spPr>
            <a:xfrm>
              <a:off x="35898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820;p56">
              <a:extLst>
                <a:ext uri="{FF2B5EF4-FFF2-40B4-BE49-F238E27FC236}">
                  <a16:creationId xmlns:a16="http://schemas.microsoft.com/office/drawing/2014/main" id="{3CCB659F-55A4-41A4-97DA-D48440F40A04}"/>
                </a:ext>
              </a:extLst>
            </p:cNvPr>
            <p:cNvSpPr/>
            <p:nvPr/>
          </p:nvSpPr>
          <p:spPr>
            <a:xfrm>
              <a:off x="32852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821;p56">
              <a:extLst>
                <a:ext uri="{FF2B5EF4-FFF2-40B4-BE49-F238E27FC236}">
                  <a16:creationId xmlns:a16="http://schemas.microsoft.com/office/drawing/2014/main" id="{29A92333-248B-405D-943E-9EB3233426CF}"/>
                </a:ext>
              </a:extLst>
            </p:cNvPr>
            <p:cNvSpPr/>
            <p:nvPr/>
          </p:nvSpPr>
          <p:spPr>
            <a:xfrm>
              <a:off x="32852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822;p56">
              <a:extLst>
                <a:ext uri="{FF2B5EF4-FFF2-40B4-BE49-F238E27FC236}">
                  <a16:creationId xmlns:a16="http://schemas.microsoft.com/office/drawing/2014/main" id="{0560C50A-F5D4-4668-9358-DCF783EAC7D0}"/>
                </a:ext>
              </a:extLst>
            </p:cNvPr>
            <p:cNvSpPr/>
            <p:nvPr/>
          </p:nvSpPr>
          <p:spPr>
            <a:xfrm>
              <a:off x="32852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823;p56">
              <a:extLst>
                <a:ext uri="{FF2B5EF4-FFF2-40B4-BE49-F238E27FC236}">
                  <a16:creationId xmlns:a16="http://schemas.microsoft.com/office/drawing/2014/main" id="{FC5E6726-DAA0-4340-954F-6F7B49698B32}"/>
                </a:ext>
              </a:extLst>
            </p:cNvPr>
            <p:cNvSpPr/>
            <p:nvPr/>
          </p:nvSpPr>
          <p:spPr>
            <a:xfrm>
              <a:off x="336145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824;p56">
              <a:extLst>
                <a:ext uri="{FF2B5EF4-FFF2-40B4-BE49-F238E27FC236}">
                  <a16:creationId xmlns:a16="http://schemas.microsoft.com/office/drawing/2014/main" id="{FD0697DD-B67E-448B-9CEC-617328159C36}"/>
                </a:ext>
              </a:extLst>
            </p:cNvPr>
            <p:cNvSpPr/>
            <p:nvPr/>
          </p:nvSpPr>
          <p:spPr>
            <a:xfrm>
              <a:off x="33614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825;p56">
              <a:extLst>
                <a:ext uri="{FF2B5EF4-FFF2-40B4-BE49-F238E27FC236}">
                  <a16:creationId xmlns:a16="http://schemas.microsoft.com/office/drawing/2014/main" id="{456B8B94-1554-48A3-8FB9-E0EE0C4F9DA2}"/>
                </a:ext>
              </a:extLst>
            </p:cNvPr>
            <p:cNvSpPr/>
            <p:nvPr/>
          </p:nvSpPr>
          <p:spPr>
            <a:xfrm>
              <a:off x="33614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26;p56">
              <a:extLst>
                <a:ext uri="{FF2B5EF4-FFF2-40B4-BE49-F238E27FC236}">
                  <a16:creationId xmlns:a16="http://schemas.microsoft.com/office/drawing/2014/main" id="{887AE403-E8FB-4463-B8D9-5C4BEBA15745}"/>
                </a:ext>
              </a:extLst>
            </p:cNvPr>
            <p:cNvSpPr/>
            <p:nvPr/>
          </p:nvSpPr>
          <p:spPr>
            <a:xfrm>
              <a:off x="336145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827;p56">
              <a:extLst>
                <a:ext uri="{FF2B5EF4-FFF2-40B4-BE49-F238E27FC236}">
                  <a16:creationId xmlns:a16="http://schemas.microsoft.com/office/drawing/2014/main" id="{8C369EB4-E10E-4416-AA77-E12523096395}"/>
                </a:ext>
              </a:extLst>
            </p:cNvPr>
            <p:cNvSpPr/>
            <p:nvPr/>
          </p:nvSpPr>
          <p:spPr>
            <a:xfrm>
              <a:off x="336145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828;p56">
              <a:extLst>
                <a:ext uri="{FF2B5EF4-FFF2-40B4-BE49-F238E27FC236}">
                  <a16:creationId xmlns:a16="http://schemas.microsoft.com/office/drawing/2014/main" id="{E84725E6-ACF8-4729-9000-18C5A913ECDB}"/>
                </a:ext>
              </a:extLst>
            </p:cNvPr>
            <p:cNvSpPr/>
            <p:nvPr/>
          </p:nvSpPr>
          <p:spPr>
            <a:xfrm>
              <a:off x="34374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829;p56">
              <a:extLst>
                <a:ext uri="{FF2B5EF4-FFF2-40B4-BE49-F238E27FC236}">
                  <a16:creationId xmlns:a16="http://schemas.microsoft.com/office/drawing/2014/main" id="{43EA7C56-2508-4D11-BFE9-BD109C68A332}"/>
                </a:ext>
              </a:extLst>
            </p:cNvPr>
            <p:cNvSpPr/>
            <p:nvPr/>
          </p:nvSpPr>
          <p:spPr>
            <a:xfrm>
              <a:off x="343745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830;p56">
              <a:extLst>
                <a:ext uri="{FF2B5EF4-FFF2-40B4-BE49-F238E27FC236}">
                  <a16:creationId xmlns:a16="http://schemas.microsoft.com/office/drawing/2014/main" id="{35AC61BC-EE7B-40A2-9B07-C9F2EFD0D6FC}"/>
                </a:ext>
              </a:extLst>
            </p:cNvPr>
            <p:cNvSpPr/>
            <p:nvPr/>
          </p:nvSpPr>
          <p:spPr>
            <a:xfrm>
              <a:off x="343745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831;p56">
              <a:extLst>
                <a:ext uri="{FF2B5EF4-FFF2-40B4-BE49-F238E27FC236}">
                  <a16:creationId xmlns:a16="http://schemas.microsoft.com/office/drawing/2014/main" id="{40495077-86D5-4769-A97D-5BF2E32D62FB}"/>
                </a:ext>
              </a:extLst>
            </p:cNvPr>
            <p:cNvSpPr/>
            <p:nvPr/>
          </p:nvSpPr>
          <p:spPr>
            <a:xfrm>
              <a:off x="34374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832;p56">
              <a:extLst>
                <a:ext uri="{FF2B5EF4-FFF2-40B4-BE49-F238E27FC236}">
                  <a16:creationId xmlns:a16="http://schemas.microsoft.com/office/drawing/2014/main" id="{9B7310B2-A2FF-4E39-A7FF-0C59D558B8B0}"/>
                </a:ext>
              </a:extLst>
            </p:cNvPr>
            <p:cNvSpPr/>
            <p:nvPr/>
          </p:nvSpPr>
          <p:spPr>
            <a:xfrm>
              <a:off x="343745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833;p56">
              <a:extLst>
                <a:ext uri="{FF2B5EF4-FFF2-40B4-BE49-F238E27FC236}">
                  <a16:creationId xmlns:a16="http://schemas.microsoft.com/office/drawing/2014/main" id="{24638FA2-D0D1-49C8-AD2E-0B5B142BFCDB}"/>
                </a:ext>
              </a:extLst>
            </p:cNvPr>
            <p:cNvSpPr/>
            <p:nvPr/>
          </p:nvSpPr>
          <p:spPr>
            <a:xfrm>
              <a:off x="343745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834;p56">
              <a:extLst>
                <a:ext uri="{FF2B5EF4-FFF2-40B4-BE49-F238E27FC236}">
                  <a16:creationId xmlns:a16="http://schemas.microsoft.com/office/drawing/2014/main" id="{A0DBB336-E8DC-44E7-973F-4402AA992669}"/>
                </a:ext>
              </a:extLst>
            </p:cNvPr>
            <p:cNvSpPr/>
            <p:nvPr/>
          </p:nvSpPr>
          <p:spPr>
            <a:xfrm>
              <a:off x="343745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835;p56">
              <a:extLst>
                <a:ext uri="{FF2B5EF4-FFF2-40B4-BE49-F238E27FC236}">
                  <a16:creationId xmlns:a16="http://schemas.microsoft.com/office/drawing/2014/main" id="{6D4BC253-E6A0-47CD-8387-DDA392B972D1}"/>
                </a:ext>
              </a:extLst>
            </p:cNvPr>
            <p:cNvSpPr/>
            <p:nvPr/>
          </p:nvSpPr>
          <p:spPr>
            <a:xfrm>
              <a:off x="35136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836;p56">
              <a:extLst>
                <a:ext uri="{FF2B5EF4-FFF2-40B4-BE49-F238E27FC236}">
                  <a16:creationId xmlns:a16="http://schemas.microsoft.com/office/drawing/2014/main" id="{08604221-0E7D-4B4A-B8B9-AD3F042E6EA2}"/>
                </a:ext>
              </a:extLst>
            </p:cNvPr>
            <p:cNvSpPr/>
            <p:nvPr/>
          </p:nvSpPr>
          <p:spPr>
            <a:xfrm>
              <a:off x="35136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837;p56">
              <a:extLst>
                <a:ext uri="{FF2B5EF4-FFF2-40B4-BE49-F238E27FC236}">
                  <a16:creationId xmlns:a16="http://schemas.microsoft.com/office/drawing/2014/main" id="{C3ECA159-E2ED-47DC-A6EE-C25A24AEA8F5}"/>
                </a:ext>
              </a:extLst>
            </p:cNvPr>
            <p:cNvSpPr/>
            <p:nvPr/>
          </p:nvSpPr>
          <p:spPr>
            <a:xfrm>
              <a:off x="35136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838;p56">
              <a:extLst>
                <a:ext uri="{FF2B5EF4-FFF2-40B4-BE49-F238E27FC236}">
                  <a16:creationId xmlns:a16="http://schemas.microsoft.com/office/drawing/2014/main" id="{4ABEE4A2-E27A-497D-A293-9570B29BBB9C}"/>
                </a:ext>
              </a:extLst>
            </p:cNvPr>
            <p:cNvSpPr/>
            <p:nvPr/>
          </p:nvSpPr>
          <p:spPr>
            <a:xfrm>
              <a:off x="35136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839;p56">
              <a:extLst>
                <a:ext uri="{FF2B5EF4-FFF2-40B4-BE49-F238E27FC236}">
                  <a16:creationId xmlns:a16="http://schemas.microsoft.com/office/drawing/2014/main" id="{31A44C06-1541-4D36-9E07-D278B12E1040}"/>
                </a:ext>
              </a:extLst>
            </p:cNvPr>
            <p:cNvSpPr/>
            <p:nvPr/>
          </p:nvSpPr>
          <p:spPr>
            <a:xfrm>
              <a:off x="351367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840;p56">
              <a:extLst>
                <a:ext uri="{FF2B5EF4-FFF2-40B4-BE49-F238E27FC236}">
                  <a16:creationId xmlns:a16="http://schemas.microsoft.com/office/drawing/2014/main" id="{B31AAF64-EFDB-4A05-8675-1DEDD6DDCC3C}"/>
                </a:ext>
              </a:extLst>
            </p:cNvPr>
            <p:cNvSpPr/>
            <p:nvPr/>
          </p:nvSpPr>
          <p:spPr>
            <a:xfrm>
              <a:off x="351367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841;p56">
              <a:extLst>
                <a:ext uri="{FF2B5EF4-FFF2-40B4-BE49-F238E27FC236}">
                  <a16:creationId xmlns:a16="http://schemas.microsoft.com/office/drawing/2014/main" id="{3E11ABA9-58A7-4853-8DF8-64959E6DC0E2}"/>
                </a:ext>
              </a:extLst>
            </p:cNvPr>
            <p:cNvSpPr/>
            <p:nvPr/>
          </p:nvSpPr>
          <p:spPr>
            <a:xfrm>
              <a:off x="351367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842;p56">
              <a:extLst>
                <a:ext uri="{FF2B5EF4-FFF2-40B4-BE49-F238E27FC236}">
                  <a16:creationId xmlns:a16="http://schemas.microsoft.com/office/drawing/2014/main" id="{DE021E12-8448-4A4C-91C9-4A016AC26B51}"/>
                </a:ext>
              </a:extLst>
            </p:cNvPr>
            <p:cNvSpPr/>
            <p:nvPr/>
          </p:nvSpPr>
          <p:spPr>
            <a:xfrm>
              <a:off x="351367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843;p56">
              <a:extLst>
                <a:ext uri="{FF2B5EF4-FFF2-40B4-BE49-F238E27FC236}">
                  <a16:creationId xmlns:a16="http://schemas.microsoft.com/office/drawing/2014/main" id="{C1830A43-1F75-4707-B954-B5BE69FA2CDD}"/>
                </a:ext>
              </a:extLst>
            </p:cNvPr>
            <p:cNvSpPr/>
            <p:nvPr/>
          </p:nvSpPr>
          <p:spPr>
            <a:xfrm>
              <a:off x="358987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844;p56">
              <a:extLst>
                <a:ext uri="{FF2B5EF4-FFF2-40B4-BE49-F238E27FC236}">
                  <a16:creationId xmlns:a16="http://schemas.microsoft.com/office/drawing/2014/main" id="{068CA45B-DE03-436E-911B-CF53314DC1CE}"/>
                </a:ext>
              </a:extLst>
            </p:cNvPr>
            <p:cNvSpPr/>
            <p:nvPr/>
          </p:nvSpPr>
          <p:spPr>
            <a:xfrm>
              <a:off x="366610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845;p56">
              <a:extLst>
                <a:ext uri="{FF2B5EF4-FFF2-40B4-BE49-F238E27FC236}">
                  <a16:creationId xmlns:a16="http://schemas.microsoft.com/office/drawing/2014/main" id="{4A982E1D-28C4-4EE6-8B34-7BF7729EFAE9}"/>
                </a:ext>
              </a:extLst>
            </p:cNvPr>
            <p:cNvSpPr/>
            <p:nvPr/>
          </p:nvSpPr>
          <p:spPr>
            <a:xfrm>
              <a:off x="366610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846;p56">
              <a:extLst>
                <a:ext uri="{FF2B5EF4-FFF2-40B4-BE49-F238E27FC236}">
                  <a16:creationId xmlns:a16="http://schemas.microsoft.com/office/drawing/2014/main" id="{571E2AB6-7C96-4ECF-B4BD-AE562DC613CA}"/>
                </a:ext>
              </a:extLst>
            </p:cNvPr>
            <p:cNvSpPr/>
            <p:nvPr/>
          </p:nvSpPr>
          <p:spPr>
            <a:xfrm>
              <a:off x="366610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847;p56">
              <a:extLst>
                <a:ext uri="{FF2B5EF4-FFF2-40B4-BE49-F238E27FC236}">
                  <a16:creationId xmlns:a16="http://schemas.microsoft.com/office/drawing/2014/main" id="{6A733E7F-6759-4F2B-A085-C1202DC2F601}"/>
                </a:ext>
              </a:extLst>
            </p:cNvPr>
            <p:cNvSpPr/>
            <p:nvPr/>
          </p:nvSpPr>
          <p:spPr>
            <a:xfrm>
              <a:off x="366610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848;p56">
              <a:extLst>
                <a:ext uri="{FF2B5EF4-FFF2-40B4-BE49-F238E27FC236}">
                  <a16:creationId xmlns:a16="http://schemas.microsoft.com/office/drawing/2014/main" id="{74A4CE3C-4BED-41C1-86C6-5535EE408FF4}"/>
                </a:ext>
              </a:extLst>
            </p:cNvPr>
            <p:cNvSpPr/>
            <p:nvPr/>
          </p:nvSpPr>
          <p:spPr>
            <a:xfrm>
              <a:off x="366610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849;p56">
              <a:extLst>
                <a:ext uri="{FF2B5EF4-FFF2-40B4-BE49-F238E27FC236}">
                  <a16:creationId xmlns:a16="http://schemas.microsoft.com/office/drawing/2014/main" id="{FA92619E-FEB2-41C6-9AAD-18FC44E6889B}"/>
                </a:ext>
              </a:extLst>
            </p:cNvPr>
            <p:cNvSpPr/>
            <p:nvPr/>
          </p:nvSpPr>
          <p:spPr>
            <a:xfrm>
              <a:off x="366610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850;p56">
              <a:extLst>
                <a:ext uri="{FF2B5EF4-FFF2-40B4-BE49-F238E27FC236}">
                  <a16:creationId xmlns:a16="http://schemas.microsoft.com/office/drawing/2014/main" id="{5736C266-B281-43F1-A1C1-699E01D8AB5F}"/>
                </a:ext>
              </a:extLst>
            </p:cNvPr>
            <p:cNvSpPr/>
            <p:nvPr/>
          </p:nvSpPr>
          <p:spPr>
            <a:xfrm>
              <a:off x="366610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851;p56">
              <a:extLst>
                <a:ext uri="{FF2B5EF4-FFF2-40B4-BE49-F238E27FC236}">
                  <a16:creationId xmlns:a16="http://schemas.microsoft.com/office/drawing/2014/main" id="{DC6292E9-CA06-4941-8CBC-F189A23B8288}"/>
                </a:ext>
              </a:extLst>
            </p:cNvPr>
            <p:cNvSpPr/>
            <p:nvPr/>
          </p:nvSpPr>
          <p:spPr>
            <a:xfrm>
              <a:off x="37423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852;p56">
              <a:extLst>
                <a:ext uri="{FF2B5EF4-FFF2-40B4-BE49-F238E27FC236}">
                  <a16:creationId xmlns:a16="http://schemas.microsoft.com/office/drawing/2014/main" id="{4192D60E-F7C3-43BC-8A1B-81D13EC82FB6}"/>
                </a:ext>
              </a:extLst>
            </p:cNvPr>
            <p:cNvSpPr/>
            <p:nvPr/>
          </p:nvSpPr>
          <p:spPr>
            <a:xfrm>
              <a:off x="37423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853;p56">
              <a:extLst>
                <a:ext uri="{FF2B5EF4-FFF2-40B4-BE49-F238E27FC236}">
                  <a16:creationId xmlns:a16="http://schemas.microsoft.com/office/drawing/2014/main" id="{A41DBF6E-8060-4602-A76B-11298103267B}"/>
                </a:ext>
              </a:extLst>
            </p:cNvPr>
            <p:cNvSpPr/>
            <p:nvPr/>
          </p:nvSpPr>
          <p:spPr>
            <a:xfrm>
              <a:off x="37423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854;p56">
              <a:extLst>
                <a:ext uri="{FF2B5EF4-FFF2-40B4-BE49-F238E27FC236}">
                  <a16:creationId xmlns:a16="http://schemas.microsoft.com/office/drawing/2014/main" id="{1F0A20C1-BC29-40DD-AC77-FFC6AC163BC6}"/>
                </a:ext>
              </a:extLst>
            </p:cNvPr>
            <p:cNvSpPr/>
            <p:nvPr/>
          </p:nvSpPr>
          <p:spPr>
            <a:xfrm>
              <a:off x="37423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855;p56">
              <a:extLst>
                <a:ext uri="{FF2B5EF4-FFF2-40B4-BE49-F238E27FC236}">
                  <a16:creationId xmlns:a16="http://schemas.microsoft.com/office/drawing/2014/main" id="{647129B2-E225-423D-953D-8D20FB2BD997}"/>
                </a:ext>
              </a:extLst>
            </p:cNvPr>
            <p:cNvSpPr/>
            <p:nvPr/>
          </p:nvSpPr>
          <p:spPr>
            <a:xfrm>
              <a:off x="3742300" y="30186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856;p56">
              <a:extLst>
                <a:ext uri="{FF2B5EF4-FFF2-40B4-BE49-F238E27FC236}">
                  <a16:creationId xmlns:a16="http://schemas.microsoft.com/office/drawing/2014/main" id="{8B864D44-39C2-48FC-9343-5457070AFC52}"/>
                </a:ext>
              </a:extLst>
            </p:cNvPr>
            <p:cNvSpPr/>
            <p:nvPr/>
          </p:nvSpPr>
          <p:spPr>
            <a:xfrm>
              <a:off x="37423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857;p56">
              <a:extLst>
                <a:ext uri="{FF2B5EF4-FFF2-40B4-BE49-F238E27FC236}">
                  <a16:creationId xmlns:a16="http://schemas.microsoft.com/office/drawing/2014/main" id="{E1ED8340-E0FF-4F05-B92B-C738F26B3569}"/>
                </a:ext>
              </a:extLst>
            </p:cNvPr>
            <p:cNvSpPr/>
            <p:nvPr/>
          </p:nvSpPr>
          <p:spPr>
            <a:xfrm>
              <a:off x="3742300" y="3171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5"/>
                    <a:pt x="528" y="2131"/>
                    <a:pt x="1076" y="2131"/>
                  </a:cubicBezTo>
                  <a:cubicBezTo>
                    <a:pt x="1335" y="2131"/>
                    <a:pt x="1599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858;p56">
              <a:extLst>
                <a:ext uri="{FF2B5EF4-FFF2-40B4-BE49-F238E27FC236}">
                  <a16:creationId xmlns:a16="http://schemas.microsoft.com/office/drawing/2014/main" id="{1C1E1BA9-645C-49C7-9100-46E938302F67}"/>
                </a:ext>
              </a:extLst>
            </p:cNvPr>
            <p:cNvSpPr/>
            <p:nvPr/>
          </p:nvSpPr>
          <p:spPr>
            <a:xfrm>
              <a:off x="374230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859;p56">
              <a:extLst>
                <a:ext uri="{FF2B5EF4-FFF2-40B4-BE49-F238E27FC236}">
                  <a16:creationId xmlns:a16="http://schemas.microsoft.com/office/drawing/2014/main" id="{4D721E0D-2388-464C-A2A7-22EDF6A76DB8}"/>
                </a:ext>
              </a:extLst>
            </p:cNvPr>
            <p:cNvSpPr/>
            <p:nvPr/>
          </p:nvSpPr>
          <p:spPr>
            <a:xfrm>
              <a:off x="38185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860;p56">
              <a:extLst>
                <a:ext uri="{FF2B5EF4-FFF2-40B4-BE49-F238E27FC236}">
                  <a16:creationId xmlns:a16="http://schemas.microsoft.com/office/drawing/2014/main" id="{2E3A168D-7FB3-4150-88F3-DB9021ED45E3}"/>
                </a:ext>
              </a:extLst>
            </p:cNvPr>
            <p:cNvSpPr/>
            <p:nvPr/>
          </p:nvSpPr>
          <p:spPr>
            <a:xfrm>
              <a:off x="38185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861;p56">
              <a:extLst>
                <a:ext uri="{FF2B5EF4-FFF2-40B4-BE49-F238E27FC236}">
                  <a16:creationId xmlns:a16="http://schemas.microsoft.com/office/drawing/2014/main" id="{301B1072-3E44-494E-AA3F-56AD6CDCC8EB}"/>
                </a:ext>
              </a:extLst>
            </p:cNvPr>
            <p:cNvSpPr/>
            <p:nvPr/>
          </p:nvSpPr>
          <p:spPr>
            <a:xfrm>
              <a:off x="38185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862;p56">
              <a:extLst>
                <a:ext uri="{FF2B5EF4-FFF2-40B4-BE49-F238E27FC236}">
                  <a16:creationId xmlns:a16="http://schemas.microsoft.com/office/drawing/2014/main" id="{70443F71-8BE3-449D-A04B-4278FF0C9721}"/>
                </a:ext>
              </a:extLst>
            </p:cNvPr>
            <p:cNvSpPr/>
            <p:nvPr/>
          </p:nvSpPr>
          <p:spPr>
            <a:xfrm>
              <a:off x="38185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863;p56">
              <a:extLst>
                <a:ext uri="{FF2B5EF4-FFF2-40B4-BE49-F238E27FC236}">
                  <a16:creationId xmlns:a16="http://schemas.microsoft.com/office/drawing/2014/main" id="{5BD0EAB5-7651-478D-B564-46574B6DE23A}"/>
                </a:ext>
              </a:extLst>
            </p:cNvPr>
            <p:cNvSpPr/>
            <p:nvPr/>
          </p:nvSpPr>
          <p:spPr>
            <a:xfrm>
              <a:off x="38185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864;p56">
              <a:extLst>
                <a:ext uri="{FF2B5EF4-FFF2-40B4-BE49-F238E27FC236}">
                  <a16:creationId xmlns:a16="http://schemas.microsoft.com/office/drawing/2014/main" id="{C2C1492B-2E6E-458D-83B7-09477295C83D}"/>
                </a:ext>
              </a:extLst>
            </p:cNvPr>
            <p:cNvSpPr/>
            <p:nvPr/>
          </p:nvSpPr>
          <p:spPr>
            <a:xfrm>
              <a:off x="38185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865;p56">
              <a:extLst>
                <a:ext uri="{FF2B5EF4-FFF2-40B4-BE49-F238E27FC236}">
                  <a16:creationId xmlns:a16="http://schemas.microsoft.com/office/drawing/2014/main" id="{69C1F5DB-76B8-4ADF-80E7-3A98EBFBB7F1}"/>
                </a:ext>
              </a:extLst>
            </p:cNvPr>
            <p:cNvSpPr/>
            <p:nvPr/>
          </p:nvSpPr>
          <p:spPr>
            <a:xfrm>
              <a:off x="381852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866;p56">
              <a:extLst>
                <a:ext uri="{FF2B5EF4-FFF2-40B4-BE49-F238E27FC236}">
                  <a16:creationId xmlns:a16="http://schemas.microsoft.com/office/drawing/2014/main" id="{5A3A0B99-BE8D-4141-AB7D-557A25345EA9}"/>
                </a:ext>
              </a:extLst>
            </p:cNvPr>
            <p:cNvSpPr/>
            <p:nvPr/>
          </p:nvSpPr>
          <p:spPr>
            <a:xfrm>
              <a:off x="3818525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867;p56">
              <a:extLst>
                <a:ext uri="{FF2B5EF4-FFF2-40B4-BE49-F238E27FC236}">
                  <a16:creationId xmlns:a16="http://schemas.microsoft.com/office/drawing/2014/main" id="{A4C24EC7-550D-465E-9A0E-C29E00AEDEA4}"/>
                </a:ext>
              </a:extLst>
            </p:cNvPr>
            <p:cNvSpPr/>
            <p:nvPr/>
          </p:nvSpPr>
          <p:spPr>
            <a:xfrm>
              <a:off x="381852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868;p56">
              <a:extLst>
                <a:ext uri="{FF2B5EF4-FFF2-40B4-BE49-F238E27FC236}">
                  <a16:creationId xmlns:a16="http://schemas.microsoft.com/office/drawing/2014/main" id="{26115108-8108-4E41-9370-2BDB037BEE7C}"/>
                </a:ext>
              </a:extLst>
            </p:cNvPr>
            <p:cNvSpPr/>
            <p:nvPr/>
          </p:nvSpPr>
          <p:spPr>
            <a:xfrm>
              <a:off x="38185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869;p56">
              <a:extLst>
                <a:ext uri="{FF2B5EF4-FFF2-40B4-BE49-F238E27FC236}">
                  <a16:creationId xmlns:a16="http://schemas.microsoft.com/office/drawing/2014/main" id="{F5CA3F92-1A54-4A3D-9EA6-1610C972C72B}"/>
                </a:ext>
              </a:extLst>
            </p:cNvPr>
            <p:cNvSpPr/>
            <p:nvPr/>
          </p:nvSpPr>
          <p:spPr>
            <a:xfrm>
              <a:off x="38947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870;p56">
              <a:extLst>
                <a:ext uri="{FF2B5EF4-FFF2-40B4-BE49-F238E27FC236}">
                  <a16:creationId xmlns:a16="http://schemas.microsoft.com/office/drawing/2014/main" id="{DB476B11-DB44-4681-AF16-0CED4598810B}"/>
                </a:ext>
              </a:extLst>
            </p:cNvPr>
            <p:cNvSpPr/>
            <p:nvPr/>
          </p:nvSpPr>
          <p:spPr>
            <a:xfrm>
              <a:off x="38947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871;p56">
              <a:extLst>
                <a:ext uri="{FF2B5EF4-FFF2-40B4-BE49-F238E27FC236}">
                  <a16:creationId xmlns:a16="http://schemas.microsoft.com/office/drawing/2014/main" id="{D8CDED72-01A4-4F67-9DFC-E45CB4E804DF}"/>
                </a:ext>
              </a:extLst>
            </p:cNvPr>
            <p:cNvSpPr/>
            <p:nvPr/>
          </p:nvSpPr>
          <p:spPr>
            <a:xfrm>
              <a:off x="3894725" y="3856775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872;p56">
              <a:extLst>
                <a:ext uri="{FF2B5EF4-FFF2-40B4-BE49-F238E27FC236}">
                  <a16:creationId xmlns:a16="http://schemas.microsoft.com/office/drawing/2014/main" id="{DFD43B0E-BDA6-4524-93DD-A4376B1D494E}"/>
                </a:ext>
              </a:extLst>
            </p:cNvPr>
            <p:cNvSpPr/>
            <p:nvPr/>
          </p:nvSpPr>
          <p:spPr>
            <a:xfrm>
              <a:off x="38947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873;p56">
              <a:extLst>
                <a:ext uri="{FF2B5EF4-FFF2-40B4-BE49-F238E27FC236}">
                  <a16:creationId xmlns:a16="http://schemas.microsoft.com/office/drawing/2014/main" id="{C4B9BD5D-8B23-45BA-BDDD-20DF417A64CC}"/>
                </a:ext>
              </a:extLst>
            </p:cNvPr>
            <p:cNvSpPr/>
            <p:nvPr/>
          </p:nvSpPr>
          <p:spPr>
            <a:xfrm>
              <a:off x="38947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874;p56">
              <a:extLst>
                <a:ext uri="{FF2B5EF4-FFF2-40B4-BE49-F238E27FC236}">
                  <a16:creationId xmlns:a16="http://schemas.microsoft.com/office/drawing/2014/main" id="{B8BD2019-E70F-4A9E-B404-5BE6CB4C3788}"/>
                </a:ext>
              </a:extLst>
            </p:cNvPr>
            <p:cNvSpPr/>
            <p:nvPr/>
          </p:nvSpPr>
          <p:spPr>
            <a:xfrm>
              <a:off x="38947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875;p56">
              <a:extLst>
                <a:ext uri="{FF2B5EF4-FFF2-40B4-BE49-F238E27FC236}">
                  <a16:creationId xmlns:a16="http://schemas.microsoft.com/office/drawing/2014/main" id="{EC613AE3-72ED-4ADF-B5FD-144EA2A76927}"/>
                </a:ext>
              </a:extLst>
            </p:cNvPr>
            <p:cNvSpPr/>
            <p:nvPr/>
          </p:nvSpPr>
          <p:spPr>
            <a:xfrm>
              <a:off x="3894725" y="3551925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876;p56">
              <a:extLst>
                <a:ext uri="{FF2B5EF4-FFF2-40B4-BE49-F238E27FC236}">
                  <a16:creationId xmlns:a16="http://schemas.microsoft.com/office/drawing/2014/main" id="{EA2EC198-7E99-41D4-ABC3-4E1474F79C49}"/>
                </a:ext>
              </a:extLst>
            </p:cNvPr>
            <p:cNvSpPr/>
            <p:nvPr/>
          </p:nvSpPr>
          <p:spPr>
            <a:xfrm>
              <a:off x="38947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877;p56">
              <a:extLst>
                <a:ext uri="{FF2B5EF4-FFF2-40B4-BE49-F238E27FC236}">
                  <a16:creationId xmlns:a16="http://schemas.microsoft.com/office/drawing/2014/main" id="{35EEB0F7-5206-41FC-8C77-B3E2F0AACB3C}"/>
                </a:ext>
              </a:extLst>
            </p:cNvPr>
            <p:cNvSpPr/>
            <p:nvPr/>
          </p:nvSpPr>
          <p:spPr>
            <a:xfrm>
              <a:off x="389472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878;p56">
              <a:extLst>
                <a:ext uri="{FF2B5EF4-FFF2-40B4-BE49-F238E27FC236}">
                  <a16:creationId xmlns:a16="http://schemas.microsoft.com/office/drawing/2014/main" id="{7938B4A8-75DD-478E-A43B-03A1AFECB1E4}"/>
                </a:ext>
              </a:extLst>
            </p:cNvPr>
            <p:cNvSpPr/>
            <p:nvPr/>
          </p:nvSpPr>
          <p:spPr>
            <a:xfrm>
              <a:off x="3894600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879;p56">
              <a:extLst>
                <a:ext uri="{FF2B5EF4-FFF2-40B4-BE49-F238E27FC236}">
                  <a16:creationId xmlns:a16="http://schemas.microsoft.com/office/drawing/2014/main" id="{28F745FA-2122-436D-B364-FE16720AF64A}"/>
                </a:ext>
              </a:extLst>
            </p:cNvPr>
            <p:cNvSpPr/>
            <p:nvPr/>
          </p:nvSpPr>
          <p:spPr>
            <a:xfrm>
              <a:off x="389472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880;p56">
              <a:extLst>
                <a:ext uri="{FF2B5EF4-FFF2-40B4-BE49-F238E27FC236}">
                  <a16:creationId xmlns:a16="http://schemas.microsoft.com/office/drawing/2014/main" id="{532A17E2-B2E2-4FF4-B3C9-35612DE98D82}"/>
                </a:ext>
              </a:extLst>
            </p:cNvPr>
            <p:cNvSpPr/>
            <p:nvPr/>
          </p:nvSpPr>
          <p:spPr>
            <a:xfrm>
              <a:off x="38947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881;p56">
              <a:extLst>
                <a:ext uri="{FF2B5EF4-FFF2-40B4-BE49-F238E27FC236}">
                  <a16:creationId xmlns:a16="http://schemas.microsoft.com/office/drawing/2014/main" id="{D9838D7B-3180-403C-8696-187E80D881E4}"/>
                </a:ext>
              </a:extLst>
            </p:cNvPr>
            <p:cNvSpPr/>
            <p:nvPr/>
          </p:nvSpPr>
          <p:spPr>
            <a:xfrm>
              <a:off x="38947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882;p56">
              <a:extLst>
                <a:ext uri="{FF2B5EF4-FFF2-40B4-BE49-F238E27FC236}">
                  <a16:creationId xmlns:a16="http://schemas.microsoft.com/office/drawing/2014/main" id="{8F0242DA-AA51-49D5-9C1A-E14AAF1681E1}"/>
                </a:ext>
              </a:extLst>
            </p:cNvPr>
            <p:cNvSpPr/>
            <p:nvPr/>
          </p:nvSpPr>
          <p:spPr>
            <a:xfrm>
              <a:off x="38947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883;p56">
              <a:extLst>
                <a:ext uri="{FF2B5EF4-FFF2-40B4-BE49-F238E27FC236}">
                  <a16:creationId xmlns:a16="http://schemas.microsoft.com/office/drawing/2014/main" id="{FBF04D94-D56C-44D2-B49B-E50806753485}"/>
                </a:ext>
              </a:extLst>
            </p:cNvPr>
            <p:cNvSpPr/>
            <p:nvPr/>
          </p:nvSpPr>
          <p:spPr>
            <a:xfrm>
              <a:off x="38947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884;p56">
              <a:extLst>
                <a:ext uri="{FF2B5EF4-FFF2-40B4-BE49-F238E27FC236}">
                  <a16:creationId xmlns:a16="http://schemas.microsoft.com/office/drawing/2014/main" id="{C057FCC1-F623-41FA-9657-F888B99895EC}"/>
                </a:ext>
              </a:extLst>
            </p:cNvPr>
            <p:cNvSpPr/>
            <p:nvPr/>
          </p:nvSpPr>
          <p:spPr>
            <a:xfrm>
              <a:off x="38947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885;p56">
              <a:extLst>
                <a:ext uri="{FF2B5EF4-FFF2-40B4-BE49-F238E27FC236}">
                  <a16:creationId xmlns:a16="http://schemas.microsoft.com/office/drawing/2014/main" id="{8F020BCA-5919-45C0-988B-04D3002E6918}"/>
                </a:ext>
              </a:extLst>
            </p:cNvPr>
            <p:cNvSpPr/>
            <p:nvPr/>
          </p:nvSpPr>
          <p:spPr>
            <a:xfrm>
              <a:off x="38185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886;p56">
              <a:extLst>
                <a:ext uri="{FF2B5EF4-FFF2-40B4-BE49-F238E27FC236}">
                  <a16:creationId xmlns:a16="http://schemas.microsoft.com/office/drawing/2014/main" id="{94D7C8E7-53D3-4162-AB1D-5E9D1CEFEF1B}"/>
                </a:ext>
              </a:extLst>
            </p:cNvPr>
            <p:cNvSpPr/>
            <p:nvPr/>
          </p:nvSpPr>
          <p:spPr>
            <a:xfrm>
              <a:off x="3742300" y="2866425"/>
              <a:ext cx="62225" cy="53225"/>
            </a:xfrm>
            <a:custGeom>
              <a:avLst/>
              <a:gdLst/>
              <a:ahLst/>
              <a:cxnLst/>
              <a:rect l="l" t="t" r="r" b="b"/>
              <a:pathLst>
                <a:path w="2489" h="2129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1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887;p56">
              <a:extLst>
                <a:ext uri="{FF2B5EF4-FFF2-40B4-BE49-F238E27FC236}">
                  <a16:creationId xmlns:a16="http://schemas.microsoft.com/office/drawing/2014/main" id="{79AA1281-0693-402D-91E5-31DF5D14CCAB}"/>
                </a:ext>
              </a:extLst>
            </p:cNvPr>
            <p:cNvSpPr/>
            <p:nvPr/>
          </p:nvSpPr>
          <p:spPr>
            <a:xfrm>
              <a:off x="366610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888;p56">
              <a:extLst>
                <a:ext uri="{FF2B5EF4-FFF2-40B4-BE49-F238E27FC236}">
                  <a16:creationId xmlns:a16="http://schemas.microsoft.com/office/drawing/2014/main" id="{1C104741-FCE8-43C2-AA0B-3FBC0A1DB310}"/>
                </a:ext>
              </a:extLst>
            </p:cNvPr>
            <p:cNvSpPr/>
            <p:nvPr/>
          </p:nvSpPr>
          <p:spPr>
            <a:xfrm>
              <a:off x="450405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889;p56">
              <a:extLst>
                <a:ext uri="{FF2B5EF4-FFF2-40B4-BE49-F238E27FC236}">
                  <a16:creationId xmlns:a16="http://schemas.microsoft.com/office/drawing/2014/main" id="{F376399F-0C64-4538-BDBB-C30B04B26C73}"/>
                </a:ext>
              </a:extLst>
            </p:cNvPr>
            <p:cNvSpPr/>
            <p:nvPr/>
          </p:nvSpPr>
          <p:spPr>
            <a:xfrm>
              <a:off x="4504050" y="31710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890;p56">
              <a:extLst>
                <a:ext uri="{FF2B5EF4-FFF2-40B4-BE49-F238E27FC236}">
                  <a16:creationId xmlns:a16="http://schemas.microsoft.com/office/drawing/2014/main" id="{1ED33A50-4765-472D-8533-5B43634D1CA5}"/>
                </a:ext>
              </a:extLst>
            </p:cNvPr>
            <p:cNvSpPr/>
            <p:nvPr/>
          </p:nvSpPr>
          <p:spPr>
            <a:xfrm>
              <a:off x="450405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891;p56">
              <a:extLst>
                <a:ext uri="{FF2B5EF4-FFF2-40B4-BE49-F238E27FC236}">
                  <a16:creationId xmlns:a16="http://schemas.microsoft.com/office/drawing/2014/main" id="{181FB227-B3B9-47A5-8092-27EEFE740CE1}"/>
                </a:ext>
              </a:extLst>
            </p:cNvPr>
            <p:cNvSpPr/>
            <p:nvPr/>
          </p:nvSpPr>
          <p:spPr>
            <a:xfrm>
              <a:off x="442782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892;p56">
              <a:extLst>
                <a:ext uri="{FF2B5EF4-FFF2-40B4-BE49-F238E27FC236}">
                  <a16:creationId xmlns:a16="http://schemas.microsoft.com/office/drawing/2014/main" id="{7F06D038-90D5-47AB-89A5-95782031BA91}"/>
                </a:ext>
              </a:extLst>
            </p:cNvPr>
            <p:cNvSpPr/>
            <p:nvPr/>
          </p:nvSpPr>
          <p:spPr>
            <a:xfrm>
              <a:off x="442782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893;p56">
              <a:extLst>
                <a:ext uri="{FF2B5EF4-FFF2-40B4-BE49-F238E27FC236}">
                  <a16:creationId xmlns:a16="http://schemas.microsoft.com/office/drawing/2014/main" id="{2F31AE44-C9C9-4A79-BB5F-1D9B97142074}"/>
                </a:ext>
              </a:extLst>
            </p:cNvPr>
            <p:cNvSpPr/>
            <p:nvPr/>
          </p:nvSpPr>
          <p:spPr>
            <a:xfrm>
              <a:off x="442782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894;p56">
              <a:extLst>
                <a:ext uri="{FF2B5EF4-FFF2-40B4-BE49-F238E27FC236}">
                  <a16:creationId xmlns:a16="http://schemas.microsoft.com/office/drawing/2014/main" id="{973CE287-9B98-4C0C-A3EC-51618DB5E6E6}"/>
                </a:ext>
              </a:extLst>
            </p:cNvPr>
            <p:cNvSpPr/>
            <p:nvPr/>
          </p:nvSpPr>
          <p:spPr>
            <a:xfrm>
              <a:off x="442782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895;p56">
              <a:extLst>
                <a:ext uri="{FF2B5EF4-FFF2-40B4-BE49-F238E27FC236}">
                  <a16:creationId xmlns:a16="http://schemas.microsoft.com/office/drawing/2014/main" id="{CEE15ED6-F567-4058-828C-BA59522BE18B}"/>
                </a:ext>
              </a:extLst>
            </p:cNvPr>
            <p:cNvSpPr/>
            <p:nvPr/>
          </p:nvSpPr>
          <p:spPr>
            <a:xfrm>
              <a:off x="442782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896;p56">
              <a:extLst>
                <a:ext uri="{FF2B5EF4-FFF2-40B4-BE49-F238E27FC236}">
                  <a16:creationId xmlns:a16="http://schemas.microsoft.com/office/drawing/2014/main" id="{18025819-4E72-418E-964B-C8D71191EB56}"/>
                </a:ext>
              </a:extLst>
            </p:cNvPr>
            <p:cNvSpPr/>
            <p:nvPr/>
          </p:nvSpPr>
          <p:spPr>
            <a:xfrm>
              <a:off x="435160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897;p56">
              <a:extLst>
                <a:ext uri="{FF2B5EF4-FFF2-40B4-BE49-F238E27FC236}">
                  <a16:creationId xmlns:a16="http://schemas.microsoft.com/office/drawing/2014/main" id="{9050E57A-A2BA-45BA-B424-FFD96C0FA7A6}"/>
                </a:ext>
              </a:extLst>
            </p:cNvPr>
            <p:cNvSpPr/>
            <p:nvPr/>
          </p:nvSpPr>
          <p:spPr>
            <a:xfrm>
              <a:off x="435160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898;p56">
              <a:extLst>
                <a:ext uri="{FF2B5EF4-FFF2-40B4-BE49-F238E27FC236}">
                  <a16:creationId xmlns:a16="http://schemas.microsoft.com/office/drawing/2014/main" id="{4719FF92-71F8-4536-A1BB-57D216128E80}"/>
                </a:ext>
              </a:extLst>
            </p:cNvPr>
            <p:cNvSpPr/>
            <p:nvPr/>
          </p:nvSpPr>
          <p:spPr>
            <a:xfrm>
              <a:off x="435160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899;p56">
              <a:extLst>
                <a:ext uri="{FF2B5EF4-FFF2-40B4-BE49-F238E27FC236}">
                  <a16:creationId xmlns:a16="http://schemas.microsoft.com/office/drawing/2014/main" id="{6A9730D5-F770-4AC2-AE3C-83EC6FAB09A6}"/>
                </a:ext>
              </a:extLst>
            </p:cNvPr>
            <p:cNvSpPr/>
            <p:nvPr/>
          </p:nvSpPr>
          <p:spPr>
            <a:xfrm>
              <a:off x="435160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900;p56">
              <a:extLst>
                <a:ext uri="{FF2B5EF4-FFF2-40B4-BE49-F238E27FC236}">
                  <a16:creationId xmlns:a16="http://schemas.microsoft.com/office/drawing/2014/main" id="{B79C7903-5BAD-4D14-98A8-C88EDE0F50B4}"/>
                </a:ext>
              </a:extLst>
            </p:cNvPr>
            <p:cNvSpPr/>
            <p:nvPr/>
          </p:nvSpPr>
          <p:spPr>
            <a:xfrm>
              <a:off x="435160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901;p56">
              <a:extLst>
                <a:ext uri="{FF2B5EF4-FFF2-40B4-BE49-F238E27FC236}">
                  <a16:creationId xmlns:a16="http://schemas.microsoft.com/office/drawing/2014/main" id="{B09FC3F6-C308-40F2-9C6A-1A30BDC9BD41}"/>
                </a:ext>
              </a:extLst>
            </p:cNvPr>
            <p:cNvSpPr/>
            <p:nvPr/>
          </p:nvSpPr>
          <p:spPr>
            <a:xfrm>
              <a:off x="427560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902;p56">
              <a:extLst>
                <a:ext uri="{FF2B5EF4-FFF2-40B4-BE49-F238E27FC236}">
                  <a16:creationId xmlns:a16="http://schemas.microsoft.com/office/drawing/2014/main" id="{A4809136-7B97-49EC-9956-ADB74CC7624C}"/>
                </a:ext>
              </a:extLst>
            </p:cNvPr>
            <p:cNvSpPr/>
            <p:nvPr/>
          </p:nvSpPr>
          <p:spPr>
            <a:xfrm>
              <a:off x="42756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903;p56">
              <a:extLst>
                <a:ext uri="{FF2B5EF4-FFF2-40B4-BE49-F238E27FC236}">
                  <a16:creationId xmlns:a16="http://schemas.microsoft.com/office/drawing/2014/main" id="{85A4CA49-BAE8-4255-AD8D-BAF47FD5F361}"/>
                </a:ext>
              </a:extLst>
            </p:cNvPr>
            <p:cNvSpPr/>
            <p:nvPr/>
          </p:nvSpPr>
          <p:spPr>
            <a:xfrm>
              <a:off x="427560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904;p56">
              <a:extLst>
                <a:ext uri="{FF2B5EF4-FFF2-40B4-BE49-F238E27FC236}">
                  <a16:creationId xmlns:a16="http://schemas.microsoft.com/office/drawing/2014/main" id="{86702D6A-41A4-4D10-9B36-A753B281363F}"/>
                </a:ext>
              </a:extLst>
            </p:cNvPr>
            <p:cNvSpPr/>
            <p:nvPr/>
          </p:nvSpPr>
          <p:spPr>
            <a:xfrm>
              <a:off x="4275600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905;p56">
              <a:extLst>
                <a:ext uri="{FF2B5EF4-FFF2-40B4-BE49-F238E27FC236}">
                  <a16:creationId xmlns:a16="http://schemas.microsoft.com/office/drawing/2014/main" id="{3026EB11-B12F-4386-8CBF-DB3EF5E20D38}"/>
                </a:ext>
              </a:extLst>
            </p:cNvPr>
            <p:cNvSpPr/>
            <p:nvPr/>
          </p:nvSpPr>
          <p:spPr>
            <a:xfrm>
              <a:off x="42756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906;p56">
              <a:extLst>
                <a:ext uri="{FF2B5EF4-FFF2-40B4-BE49-F238E27FC236}">
                  <a16:creationId xmlns:a16="http://schemas.microsoft.com/office/drawing/2014/main" id="{69382F77-AF43-4BDE-AA52-00071FA78E01}"/>
                </a:ext>
              </a:extLst>
            </p:cNvPr>
            <p:cNvSpPr/>
            <p:nvPr/>
          </p:nvSpPr>
          <p:spPr>
            <a:xfrm>
              <a:off x="42756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1907;p56">
              <a:extLst>
                <a:ext uri="{FF2B5EF4-FFF2-40B4-BE49-F238E27FC236}">
                  <a16:creationId xmlns:a16="http://schemas.microsoft.com/office/drawing/2014/main" id="{631DF92B-883E-4A4D-94D2-5DC4B6E47A44}"/>
                </a:ext>
              </a:extLst>
            </p:cNvPr>
            <p:cNvSpPr/>
            <p:nvPr/>
          </p:nvSpPr>
          <p:spPr>
            <a:xfrm>
              <a:off x="42756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1908;p56">
              <a:extLst>
                <a:ext uri="{FF2B5EF4-FFF2-40B4-BE49-F238E27FC236}">
                  <a16:creationId xmlns:a16="http://schemas.microsoft.com/office/drawing/2014/main" id="{93C44414-EAF5-49AB-AE44-128E97822EA0}"/>
                </a:ext>
              </a:extLst>
            </p:cNvPr>
            <p:cNvSpPr/>
            <p:nvPr/>
          </p:nvSpPr>
          <p:spPr>
            <a:xfrm>
              <a:off x="42756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1909;p56">
              <a:extLst>
                <a:ext uri="{FF2B5EF4-FFF2-40B4-BE49-F238E27FC236}">
                  <a16:creationId xmlns:a16="http://schemas.microsoft.com/office/drawing/2014/main" id="{046416A3-D456-470C-92FD-13711A078BF6}"/>
                </a:ext>
              </a:extLst>
            </p:cNvPr>
            <p:cNvSpPr/>
            <p:nvPr/>
          </p:nvSpPr>
          <p:spPr>
            <a:xfrm>
              <a:off x="419940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1910;p56">
              <a:extLst>
                <a:ext uri="{FF2B5EF4-FFF2-40B4-BE49-F238E27FC236}">
                  <a16:creationId xmlns:a16="http://schemas.microsoft.com/office/drawing/2014/main" id="{D453ACC1-C8ED-4967-B5FF-D1DC67E1FD37}"/>
                </a:ext>
              </a:extLst>
            </p:cNvPr>
            <p:cNvSpPr/>
            <p:nvPr/>
          </p:nvSpPr>
          <p:spPr>
            <a:xfrm>
              <a:off x="41994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1911;p56">
              <a:extLst>
                <a:ext uri="{FF2B5EF4-FFF2-40B4-BE49-F238E27FC236}">
                  <a16:creationId xmlns:a16="http://schemas.microsoft.com/office/drawing/2014/main" id="{D5CDC03C-0F59-42E0-A97F-891CDCF3C426}"/>
                </a:ext>
              </a:extLst>
            </p:cNvPr>
            <p:cNvSpPr/>
            <p:nvPr/>
          </p:nvSpPr>
          <p:spPr>
            <a:xfrm>
              <a:off x="419940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912;p56">
              <a:extLst>
                <a:ext uri="{FF2B5EF4-FFF2-40B4-BE49-F238E27FC236}">
                  <a16:creationId xmlns:a16="http://schemas.microsoft.com/office/drawing/2014/main" id="{6470D4DD-EAD8-4391-A37D-47B9BE0B4374}"/>
                </a:ext>
              </a:extLst>
            </p:cNvPr>
            <p:cNvSpPr/>
            <p:nvPr/>
          </p:nvSpPr>
          <p:spPr>
            <a:xfrm>
              <a:off x="419940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913;p56">
              <a:extLst>
                <a:ext uri="{FF2B5EF4-FFF2-40B4-BE49-F238E27FC236}">
                  <a16:creationId xmlns:a16="http://schemas.microsoft.com/office/drawing/2014/main" id="{B814E732-D4D3-402D-B14C-B53365F6E137}"/>
                </a:ext>
              </a:extLst>
            </p:cNvPr>
            <p:cNvSpPr/>
            <p:nvPr/>
          </p:nvSpPr>
          <p:spPr>
            <a:xfrm>
              <a:off x="412317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1914;p56">
              <a:extLst>
                <a:ext uri="{FF2B5EF4-FFF2-40B4-BE49-F238E27FC236}">
                  <a16:creationId xmlns:a16="http://schemas.microsoft.com/office/drawing/2014/main" id="{2B86238B-EC36-455E-B1DE-5CAB802CA8A4}"/>
                </a:ext>
              </a:extLst>
            </p:cNvPr>
            <p:cNvSpPr/>
            <p:nvPr/>
          </p:nvSpPr>
          <p:spPr>
            <a:xfrm>
              <a:off x="412317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1915;p56">
              <a:extLst>
                <a:ext uri="{FF2B5EF4-FFF2-40B4-BE49-F238E27FC236}">
                  <a16:creationId xmlns:a16="http://schemas.microsoft.com/office/drawing/2014/main" id="{3E934E50-C46A-4A4C-A6B6-EDDBAFC0D86C}"/>
                </a:ext>
              </a:extLst>
            </p:cNvPr>
            <p:cNvSpPr/>
            <p:nvPr/>
          </p:nvSpPr>
          <p:spPr>
            <a:xfrm>
              <a:off x="412317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1916;p56">
              <a:extLst>
                <a:ext uri="{FF2B5EF4-FFF2-40B4-BE49-F238E27FC236}">
                  <a16:creationId xmlns:a16="http://schemas.microsoft.com/office/drawing/2014/main" id="{F7F4D17D-F1C9-40B7-8A34-E6C95D280BB4}"/>
                </a:ext>
              </a:extLst>
            </p:cNvPr>
            <p:cNvSpPr/>
            <p:nvPr/>
          </p:nvSpPr>
          <p:spPr>
            <a:xfrm>
              <a:off x="412317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1917;p56">
              <a:extLst>
                <a:ext uri="{FF2B5EF4-FFF2-40B4-BE49-F238E27FC236}">
                  <a16:creationId xmlns:a16="http://schemas.microsoft.com/office/drawing/2014/main" id="{E1D12DBE-298B-4C27-BC06-4EFBEB011506}"/>
                </a:ext>
              </a:extLst>
            </p:cNvPr>
            <p:cNvSpPr/>
            <p:nvPr/>
          </p:nvSpPr>
          <p:spPr>
            <a:xfrm>
              <a:off x="41231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1918;p56">
              <a:extLst>
                <a:ext uri="{FF2B5EF4-FFF2-40B4-BE49-F238E27FC236}">
                  <a16:creationId xmlns:a16="http://schemas.microsoft.com/office/drawing/2014/main" id="{6151ABD3-CE44-4E1F-B2AF-7A002960296F}"/>
                </a:ext>
              </a:extLst>
            </p:cNvPr>
            <p:cNvSpPr/>
            <p:nvPr/>
          </p:nvSpPr>
          <p:spPr>
            <a:xfrm>
              <a:off x="404695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1919;p56">
              <a:extLst>
                <a:ext uri="{FF2B5EF4-FFF2-40B4-BE49-F238E27FC236}">
                  <a16:creationId xmlns:a16="http://schemas.microsoft.com/office/drawing/2014/main" id="{3982E909-50A9-4784-9908-A64C9C55D863}"/>
                </a:ext>
              </a:extLst>
            </p:cNvPr>
            <p:cNvSpPr/>
            <p:nvPr/>
          </p:nvSpPr>
          <p:spPr>
            <a:xfrm>
              <a:off x="404695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1920;p56">
              <a:extLst>
                <a:ext uri="{FF2B5EF4-FFF2-40B4-BE49-F238E27FC236}">
                  <a16:creationId xmlns:a16="http://schemas.microsoft.com/office/drawing/2014/main" id="{BA548B96-6DFD-425C-9783-A91114A68C47}"/>
                </a:ext>
              </a:extLst>
            </p:cNvPr>
            <p:cNvSpPr/>
            <p:nvPr/>
          </p:nvSpPr>
          <p:spPr>
            <a:xfrm>
              <a:off x="40469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1921;p56">
              <a:extLst>
                <a:ext uri="{FF2B5EF4-FFF2-40B4-BE49-F238E27FC236}">
                  <a16:creationId xmlns:a16="http://schemas.microsoft.com/office/drawing/2014/main" id="{10DB9750-C604-461F-A8F5-161CF7BF17BB}"/>
                </a:ext>
              </a:extLst>
            </p:cNvPr>
            <p:cNvSpPr/>
            <p:nvPr/>
          </p:nvSpPr>
          <p:spPr>
            <a:xfrm>
              <a:off x="39709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1922;p56">
              <a:extLst>
                <a:ext uri="{FF2B5EF4-FFF2-40B4-BE49-F238E27FC236}">
                  <a16:creationId xmlns:a16="http://schemas.microsoft.com/office/drawing/2014/main" id="{C944A61B-2A24-417F-B3E2-96B44A59067C}"/>
                </a:ext>
              </a:extLst>
            </p:cNvPr>
            <p:cNvSpPr/>
            <p:nvPr/>
          </p:nvSpPr>
          <p:spPr>
            <a:xfrm>
              <a:off x="39709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1923;p56">
              <a:extLst>
                <a:ext uri="{FF2B5EF4-FFF2-40B4-BE49-F238E27FC236}">
                  <a16:creationId xmlns:a16="http://schemas.microsoft.com/office/drawing/2014/main" id="{CD90C174-D942-4522-9B9E-B4ED7FFB401B}"/>
                </a:ext>
              </a:extLst>
            </p:cNvPr>
            <p:cNvSpPr/>
            <p:nvPr/>
          </p:nvSpPr>
          <p:spPr>
            <a:xfrm>
              <a:off x="397095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1924;p56">
              <a:extLst>
                <a:ext uri="{FF2B5EF4-FFF2-40B4-BE49-F238E27FC236}">
                  <a16:creationId xmlns:a16="http://schemas.microsoft.com/office/drawing/2014/main" id="{823DF68A-FCD8-42E2-B433-0A7F9741C3DB}"/>
                </a:ext>
              </a:extLst>
            </p:cNvPr>
            <p:cNvSpPr/>
            <p:nvPr/>
          </p:nvSpPr>
          <p:spPr>
            <a:xfrm>
              <a:off x="389472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1925;p56">
              <a:extLst>
                <a:ext uri="{FF2B5EF4-FFF2-40B4-BE49-F238E27FC236}">
                  <a16:creationId xmlns:a16="http://schemas.microsoft.com/office/drawing/2014/main" id="{D7786743-BAFE-4380-887C-17AE51B230EC}"/>
                </a:ext>
              </a:extLst>
            </p:cNvPr>
            <p:cNvSpPr/>
            <p:nvPr/>
          </p:nvSpPr>
          <p:spPr>
            <a:xfrm>
              <a:off x="38947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1926;p56">
              <a:extLst>
                <a:ext uri="{FF2B5EF4-FFF2-40B4-BE49-F238E27FC236}">
                  <a16:creationId xmlns:a16="http://schemas.microsoft.com/office/drawing/2014/main" id="{E462E70D-E685-456A-89F8-FB10B23C1E4E}"/>
                </a:ext>
              </a:extLst>
            </p:cNvPr>
            <p:cNvSpPr/>
            <p:nvPr/>
          </p:nvSpPr>
          <p:spPr>
            <a:xfrm>
              <a:off x="38947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1927;p56">
              <a:extLst>
                <a:ext uri="{FF2B5EF4-FFF2-40B4-BE49-F238E27FC236}">
                  <a16:creationId xmlns:a16="http://schemas.microsoft.com/office/drawing/2014/main" id="{4BC2C2B9-95CC-4F20-BDE6-237AC110BE8A}"/>
                </a:ext>
              </a:extLst>
            </p:cNvPr>
            <p:cNvSpPr/>
            <p:nvPr/>
          </p:nvSpPr>
          <p:spPr>
            <a:xfrm>
              <a:off x="38947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1928;p56">
              <a:extLst>
                <a:ext uri="{FF2B5EF4-FFF2-40B4-BE49-F238E27FC236}">
                  <a16:creationId xmlns:a16="http://schemas.microsoft.com/office/drawing/2014/main" id="{86BD8F90-7E06-4226-AD99-7211E390B357}"/>
                </a:ext>
              </a:extLst>
            </p:cNvPr>
            <p:cNvSpPr/>
            <p:nvPr/>
          </p:nvSpPr>
          <p:spPr>
            <a:xfrm>
              <a:off x="38185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1929;p56">
              <a:extLst>
                <a:ext uri="{FF2B5EF4-FFF2-40B4-BE49-F238E27FC236}">
                  <a16:creationId xmlns:a16="http://schemas.microsoft.com/office/drawing/2014/main" id="{D551A1AB-3B46-4830-B428-8F3750D631A0}"/>
                </a:ext>
              </a:extLst>
            </p:cNvPr>
            <p:cNvSpPr/>
            <p:nvPr/>
          </p:nvSpPr>
          <p:spPr>
            <a:xfrm>
              <a:off x="38185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1930;p56">
              <a:extLst>
                <a:ext uri="{FF2B5EF4-FFF2-40B4-BE49-F238E27FC236}">
                  <a16:creationId xmlns:a16="http://schemas.microsoft.com/office/drawing/2014/main" id="{DB7C6E44-A802-463D-9B93-B211AB8F6542}"/>
                </a:ext>
              </a:extLst>
            </p:cNvPr>
            <p:cNvSpPr/>
            <p:nvPr/>
          </p:nvSpPr>
          <p:spPr>
            <a:xfrm>
              <a:off x="381852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1931;p56">
              <a:extLst>
                <a:ext uri="{FF2B5EF4-FFF2-40B4-BE49-F238E27FC236}">
                  <a16:creationId xmlns:a16="http://schemas.microsoft.com/office/drawing/2014/main" id="{DA3D51E6-5C31-4B67-9B81-9A9BF4353C9D}"/>
                </a:ext>
              </a:extLst>
            </p:cNvPr>
            <p:cNvSpPr/>
            <p:nvPr/>
          </p:nvSpPr>
          <p:spPr>
            <a:xfrm>
              <a:off x="38185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1932;p56">
              <a:extLst>
                <a:ext uri="{FF2B5EF4-FFF2-40B4-BE49-F238E27FC236}">
                  <a16:creationId xmlns:a16="http://schemas.microsoft.com/office/drawing/2014/main" id="{3484C61E-DD65-420B-98A0-F7B09EE22BBB}"/>
                </a:ext>
              </a:extLst>
            </p:cNvPr>
            <p:cNvSpPr/>
            <p:nvPr/>
          </p:nvSpPr>
          <p:spPr>
            <a:xfrm>
              <a:off x="38185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1933;p56">
              <a:extLst>
                <a:ext uri="{FF2B5EF4-FFF2-40B4-BE49-F238E27FC236}">
                  <a16:creationId xmlns:a16="http://schemas.microsoft.com/office/drawing/2014/main" id="{92507843-A25E-42E3-9F0F-328941D9C6B4}"/>
                </a:ext>
              </a:extLst>
            </p:cNvPr>
            <p:cNvSpPr/>
            <p:nvPr/>
          </p:nvSpPr>
          <p:spPr>
            <a:xfrm>
              <a:off x="381852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1934;p56">
              <a:extLst>
                <a:ext uri="{FF2B5EF4-FFF2-40B4-BE49-F238E27FC236}">
                  <a16:creationId xmlns:a16="http://schemas.microsoft.com/office/drawing/2014/main" id="{395649BC-921E-47EA-8D08-9040B26DC11D}"/>
                </a:ext>
              </a:extLst>
            </p:cNvPr>
            <p:cNvSpPr/>
            <p:nvPr/>
          </p:nvSpPr>
          <p:spPr>
            <a:xfrm>
              <a:off x="38185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1935;p56">
              <a:extLst>
                <a:ext uri="{FF2B5EF4-FFF2-40B4-BE49-F238E27FC236}">
                  <a16:creationId xmlns:a16="http://schemas.microsoft.com/office/drawing/2014/main" id="{A7726AB3-EC57-44DE-BF0E-BC4AF16FADC2}"/>
                </a:ext>
              </a:extLst>
            </p:cNvPr>
            <p:cNvSpPr/>
            <p:nvPr/>
          </p:nvSpPr>
          <p:spPr>
            <a:xfrm>
              <a:off x="38185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1936;p56">
              <a:extLst>
                <a:ext uri="{FF2B5EF4-FFF2-40B4-BE49-F238E27FC236}">
                  <a16:creationId xmlns:a16="http://schemas.microsoft.com/office/drawing/2014/main" id="{144C41E6-6A89-4E9B-913F-A34FF422CDD4}"/>
                </a:ext>
              </a:extLst>
            </p:cNvPr>
            <p:cNvSpPr/>
            <p:nvPr/>
          </p:nvSpPr>
          <p:spPr>
            <a:xfrm>
              <a:off x="3742300" y="37803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1937;p56">
              <a:extLst>
                <a:ext uri="{FF2B5EF4-FFF2-40B4-BE49-F238E27FC236}">
                  <a16:creationId xmlns:a16="http://schemas.microsoft.com/office/drawing/2014/main" id="{80AF9D5B-B8C6-4085-B103-FC67A3FC74AA}"/>
                </a:ext>
              </a:extLst>
            </p:cNvPr>
            <p:cNvSpPr/>
            <p:nvPr/>
          </p:nvSpPr>
          <p:spPr>
            <a:xfrm>
              <a:off x="37423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1938;p56">
              <a:extLst>
                <a:ext uri="{FF2B5EF4-FFF2-40B4-BE49-F238E27FC236}">
                  <a16:creationId xmlns:a16="http://schemas.microsoft.com/office/drawing/2014/main" id="{CD78CA4A-2305-4DE5-80F5-F06BBD5F3F41}"/>
                </a:ext>
              </a:extLst>
            </p:cNvPr>
            <p:cNvSpPr/>
            <p:nvPr/>
          </p:nvSpPr>
          <p:spPr>
            <a:xfrm>
              <a:off x="37423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1939;p56">
              <a:extLst>
                <a:ext uri="{FF2B5EF4-FFF2-40B4-BE49-F238E27FC236}">
                  <a16:creationId xmlns:a16="http://schemas.microsoft.com/office/drawing/2014/main" id="{CAABCDA0-1DA1-4E45-8B56-3A77F6ADA55D}"/>
                </a:ext>
              </a:extLst>
            </p:cNvPr>
            <p:cNvSpPr/>
            <p:nvPr/>
          </p:nvSpPr>
          <p:spPr>
            <a:xfrm>
              <a:off x="37423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1940;p56">
              <a:extLst>
                <a:ext uri="{FF2B5EF4-FFF2-40B4-BE49-F238E27FC236}">
                  <a16:creationId xmlns:a16="http://schemas.microsoft.com/office/drawing/2014/main" id="{F6A07B86-9A66-4061-B247-7239F03EBADF}"/>
                </a:ext>
              </a:extLst>
            </p:cNvPr>
            <p:cNvSpPr/>
            <p:nvPr/>
          </p:nvSpPr>
          <p:spPr>
            <a:xfrm>
              <a:off x="37421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1941;p56">
              <a:extLst>
                <a:ext uri="{FF2B5EF4-FFF2-40B4-BE49-F238E27FC236}">
                  <a16:creationId xmlns:a16="http://schemas.microsoft.com/office/drawing/2014/main" id="{67BA5BC1-0D6E-4B4F-8F69-38994F5183A0}"/>
                </a:ext>
              </a:extLst>
            </p:cNvPr>
            <p:cNvSpPr/>
            <p:nvPr/>
          </p:nvSpPr>
          <p:spPr>
            <a:xfrm>
              <a:off x="37423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1942;p56">
              <a:extLst>
                <a:ext uri="{FF2B5EF4-FFF2-40B4-BE49-F238E27FC236}">
                  <a16:creationId xmlns:a16="http://schemas.microsoft.com/office/drawing/2014/main" id="{63C49D79-CC28-4B19-91C1-078C3BC8468B}"/>
                </a:ext>
              </a:extLst>
            </p:cNvPr>
            <p:cNvSpPr/>
            <p:nvPr/>
          </p:nvSpPr>
          <p:spPr>
            <a:xfrm>
              <a:off x="3665950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1943;p56">
              <a:extLst>
                <a:ext uri="{FF2B5EF4-FFF2-40B4-BE49-F238E27FC236}">
                  <a16:creationId xmlns:a16="http://schemas.microsoft.com/office/drawing/2014/main" id="{42A0AD8E-64B8-4661-898A-313E1D4A892B}"/>
                </a:ext>
              </a:extLst>
            </p:cNvPr>
            <p:cNvSpPr/>
            <p:nvPr/>
          </p:nvSpPr>
          <p:spPr>
            <a:xfrm>
              <a:off x="366610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1944;p56">
              <a:extLst>
                <a:ext uri="{FF2B5EF4-FFF2-40B4-BE49-F238E27FC236}">
                  <a16:creationId xmlns:a16="http://schemas.microsoft.com/office/drawing/2014/main" id="{52FA95E8-0B1B-46EA-BE32-E2DF32307BB8}"/>
                </a:ext>
              </a:extLst>
            </p:cNvPr>
            <p:cNvSpPr/>
            <p:nvPr/>
          </p:nvSpPr>
          <p:spPr>
            <a:xfrm>
              <a:off x="366610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1945;p56">
              <a:extLst>
                <a:ext uri="{FF2B5EF4-FFF2-40B4-BE49-F238E27FC236}">
                  <a16:creationId xmlns:a16="http://schemas.microsoft.com/office/drawing/2014/main" id="{9BB3526E-4140-485E-A3E2-B81990C4AE30}"/>
                </a:ext>
              </a:extLst>
            </p:cNvPr>
            <p:cNvSpPr/>
            <p:nvPr/>
          </p:nvSpPr>
          <p:spPr>
            <a:xfrm>
              <a:off x="358987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1946;p56">
              <a:extLst>
                <a:ext uri="{FF2B5EF4-FFF2-40B4-BE49-F238E27FC236}">
                  <a16:creationId xmlns:a16="http://schemas.microsoft.com/office/drawing/2014/main" id="{7CF0806E-E383-43A0-9C46-EED8B834D070}"/>
                </a:ext>
              </a:extLst>
            </p:cNvPr>
            <p:cNvSpPr/>
            <p:nvPr/>
          </p:nvSpPr>
          <p:spPr>
            <a:xfrm>
              <a:off x="35898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1947;p56">
              <a:extLst>
                <a:ext uri="{FF2B5EF4-FFF2-40B4-BE49-F238E27FC236}">
                  <a16:creationId xmlns:a16="http://schemas.microsoft.com/office/drawing/2014/main" id="{9B4A4C09-2D06-4ED7-8DD3-B9EA3D39A1E2}"/>
                </a:ext>
              </a:extLst>
            </p:cNvPr>
            <p:cNvSpPr/>
            <p:nvPr/>
          </p:nvSpPr>
          <p:spPr>
            <a:xfrm>
              <a:off x="35898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1948;p56">
              <a:extLst>
                <a:ext uri="{FF2B5EF4-FFF2-40B4-BE49-F238E27FC236}">
                  <a16:creationId xmlns:a16="http://schemas.microsoft.com/office/drawing/2014/main" id="{8797E510-09E0-49B8-AFE7-2D94F16A90AD}"/>
                </a:ext>
              </a:extLst>
            </p:cNvPr>
            <p:cNvSpPr/>
            <p:nvPr/>
          </p:nvSpPr>
          <p:spPr>
            <a:xfrm>
              <a:off x="35136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1949;p56">
              <a:extLst>
                <a:ext uri="{FF2B5EF4-FFF2-40B4-BE49-F238E27FC236}">
                  <a16:creationId xmlns:a16="http://schemas.microsoft.com/office/drawing/2014/main" id="{8CDE29E1-8A1C-4CE9-B97D-1839A372587D}"/>
                </a:ext>
              </a:extLst>
            </p:cNvPr>
            <p:cNvSpPr/>
            <p:nvPr/>
          </p:nvSpPr>
          <p:spPr>
            <a:xfrm>
              <a:off x="35136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1950;p56">
              <a:extLst>
                <a:ext uri="{FF2B5EF4-FFF2-40B4-BE49-F238E27FC236}">
                  <a16:creationId xmlns:a16="http://schemas.microsoft.com/office/drawing/2014/main" id="{C0601139-5F4C-44E2-9132-174E272FCC06}"/>
                </a:ext>
              </a:extLst>
            </p:cNvPr>
            <p:cNvSpPr/>
            <p:nvPr/>
          </p:nvSpPr>
          <p:spPr>
            <a:xfrm>
              <a:off x="35136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1951;p56">
              <a:extLst>
                <a:ext uri="{FF2B5EF4-FFF2-40B4-BE49-F238E27FC236}">
                  <a16:creationId xmlns:a16="http://schemas.microsoft.com/office/drawing/2014/main" id="{AED9E89B-116D-4F23-A696-F08CE0D52A5D}"/>
                </a:ext>
              </a:extLst>
            </p:cNvPr>
            <p:cNvSpPr/>
            <p:nvPr/>
          </p:nvSpPr>
          <p:spPr>
            <a:xfrm>
              <a:off x="343745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1952;p56">
              <a:extLst>
                <a:ext uri="{FF2B5EF4-FFF2-40B4-BE49-F238E27FC236}">
                  <a16:creationId xmlns:a16="http://schemas.microsoft.com/office/drawing/2014/main" id="{397B9C4C-6FC9-44A4-95C9-7702C94F3D1D}"/>
                </a:ext>
              </a:extLst>
            </p:cNvPr>
            <p:cNvSpPr/>
            <p:nvPr/>
          </p:nvSpPr>
          <p:spPr>
            <a:xfrm>
              <a:off x="343745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1953;p56">
              <a:extLst>
                <a:ext uri="{FF2B5EF4-FFF2-40B4-BE49-F238E27FC236}">
                  <a16:creationId xmlns:a16="http://schemas.microsoft.com/office/drawing/2014/main" id="{A03A6DE8-4C56-4B44-B548-AA8E5AE3137D}"/>
                </a:ext>
              </a:extLst>
            </p:cNvPr>
            <p:cNvSpPr/>
            <p:nvPr/>
          </p:nvSpPr>
          <p:spPr>
            <a:xfrm>
              <a:off x="343745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1954;p56">
              <a:extLst>
                <a:ext uri="{FF2B5EF4-FFF2-40B4-BE49-F238E27FC236}">
                  <a16:creationId xmlns:a16="http://schemas.microsoft.com/office/drawing/2014/main" id="{0A7674BB-5157-4A16-ABE6-B08F68A4A33A}"/>
                </a:ext>
              </a:extLst>
            </p:cNvPr>
            <p:cNvSpPr/>
            <p:nvPr/>
          </p:nvSpPr>
          <p:spPr>
            <a:xfrm>
              <a:off x="34374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1955;p56">
              <a:extLst>
                <a:ext uri="{FF2B5EF4-FFF2-40B4-BE49-F238E27FC236}">
                  <a16:creationId xmlns:a16="http://schemas.microsoft.com/office/drawing/2014/main" id="{82C632C8-4FB2-44BF-9400-FF2F8FD025D0}"/>
                </a:ext>
              </a:extLst>
            </p:cNvPr>
            <p:cNvSpPr/>
            <p:nvPr/>
          </p:nvSpPr>
          <p:spPr>
            <a:xfrm>
              <a:off x="336145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1956;p56">
              <a:extLst>
                <a:ext uri="{FF2B5EF4-FFF2-40B4-BE49-F238E27FC236}">
                  <a16:creationId xmlns:a16="http://schemas.microsoft.com/office/drawing/2014/main" id="{D6189243-4AF0-4673-A535-7FB87EF5BD66}"/>
                </a:ext>
              </a:extLst>
            </p:cNvPr>
            <p:cNvSpPr/>
            <p:nvPr/>
          </p:nvSpPr>
          <p:spPr>
            <a:xfrm>
              <a:off x="336145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1957;p56">
              <a:extLst>
                <a:ext uri="{FF2B5EF4-FFF2-40B4-BE49-F238E27FC236}">
                  <a16:creationId xmlns:a16="http://schemas.microsoft.com/office/drawing/2014/main" id="{8D180CA0-DF02-4996-A2E0-8A40B2F5D83C}"/>
                </a:ext>
              </a:extLst>
            </p:cNvPr>
            <p:cNvSpPr/>
            <p:nvPr/>
          </p:nvSpPr>
          <p:spPr>
            <a:xfrm>
              <a:off x="336145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1958;p56">
              <a:extLst>
                <a:ext uri="{FF2B5EF4-FFF2-40B4-BE49-F238E27FC236}">
                  <a16:creationId xmlns:a16="http://schemas.microsoft.com/office/drawing/2014/main" id="{D39632A2-C4DA-4299-BEA4-AC34371BC3AF}"/>
                </a:ext>
              </a:extLst>
            </p:cNvPr>
            <p:cNvSpPr/>
            <p:nvPr/>
          </p:nvSpPr>
          <p:spPr>
            <a:xfrm>
              <a:off x="33614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1959;p56">
              <a:extLst>
                <a:ext uri="{FF2B5EF4-FFF2-40B4-BE49-F238E27FC236}">
                  <a16:creationId xmlns:a16="http://schemas.microsoft.com/office/drawing/2014/main" id="{D3643501-828D-4DFD-8957-B71C91832045}"/>
                </a:ext>
              </a:extLst>
            </p:cNvPr>
            <p:cNvSpPr/>
            <p:nvPr/>
          </p:nvSpPr>
          <p:spPr>
            <a:xfrm>
              <a:off x="32852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1960;p56">
              <a:extLst>
                <a:ext uri="{FF2B5EF4-FFF2-40B4-BE49-F238E27FC236}">
                  <a16:creationId xmlns:a16="http://schemas.microsoft.com/office/drawing/2014/main" id="{159D6479-6176-4620-B36D-2A10A8C5DECC}"/>
                </a:ext>
              </a:extLst>
            </p:cNvPr>
            <p:cNvSpPr/>
            <p:nvPr/>
          </p:nvSpPr>
          <p:spPr>
            <a:xfrm>
              <a:off x="32852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1961;p56">
              <a:extLst>
                <a:ext uri="{FF2B5EF4-FFF2-40B4-BE49-F238E27FC236}">
                  <a16:creationId xmlns:a16="http://schemas.microsoft.com/office/drawing/2014/main" id="{CFC936B3-8CC9-4F06-AAEC-C7E896B8F8BF}"/>
                </a:ext>
              </a:extLst>
            </p:cNvPr>
            <p:cNvSpPr/>
            <p:nvPr/>
          </p:nvSpPr>
          <p:spPr>
            <a:xfrm>
              <a:off x="32852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1962;p56">
              <a:extLst>
                <a:ext uri="{FF2B5EF4-FFF2-40B4-BE49-F238E27FC236}">
                  <a16:creationId xmlns:a16="http://schemas.microsoft.com/office/drawing/2014/main" id="{343E3AAB-C8AF-4EBE-9882-AF62A34A4603}"/>
                </a:ext>
              </a:extLst>
            </p:cNvPr>
            <p:cNvSpPr/>
            <p:nvPr/>
          </p:nvSpPr>
          <p:spPr>
            <a:xfrm>
              <a:off x="32852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1963;p56">
              <a:extLst>
                <a:ext uri="{FF2B5EF4-FFF2-40B4-BE49-F238E27FC236}">
                  <a16:creationId xmlns:a16="http://schemas.microsoft.com/office/drawing/2014/main" id="{41FE70EC-E203-4F3F-926E-B9A064783DAB}"/>
                </a:ext>
              </a:extLst>
            </p:cNvPr>
            <p:cNvSpPr/>
            <p:nvPr/>
          </p:nvSpPr>
          <p:spPr>
            <a:xfrm>
              <a:off x="3209025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1964;p56">
              <a:extLst>
                <a:ext uri="{FF2B5EF4-FFF2-40B4-BE49-F238E27FC236}">
                  <a16:creationId xmlns:a16="http://schemas.microsoft.com/office/drawing/2014/main" id="{C642C1E2-B327-426F-802F-4B2D0908E9D6}"/>
                </a:ext>
              </a:extLst>
            </p:cNvPr>
            <p:cNvSpPr/>
            <p:nvPr/>
          </p:nvSpPr>
          <p:spPr>
            <a:xfrm>
              <a:off x="3209025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1965;p56">
              <a:extLst>
                <a:ext uri="{FF2B5EF4-FFF2-40B4-BE49-F238E27FC236}">
                  <a16:creationId xmlns:a16="http://schemas.microsoft.com/office/drawing/2014/main" id="{28C6733D-5237-44D4-B26A-32A430BDA711}"/>
                </a:ext>
              </a:extLst>
            </p:cNvPr>
            <p:cNvSpPr/>
            <p:nvPr/>
          </p:nvSpPr>
          <p:spPr>
            <a:xfrm>
              <a:off x="3209025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1966;p56">
              <a:extLst>
                <a:ext uri="{FF2B5EF4-FFF2-40B4-BE49-F238E27FC236}">
                  <a16:creationId xmlns:a16="http://schemas.microsoft.com/office/drawing/2014/main" id="{E2508422-8587-4DF1-AF7B-C66C314CCE76}"/>
                </a:ext>
              </a:extLst>
            </p:cNvPr>
            <p:cNvSpPr/>
            <p:nvPr/>
          </p:nvSpPr>
          <p:spPr>
            <a:xfrm>
              <a:off x="320902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1967;p56">
              <a:extLst>
                <a:ext uri="{FF2B5EF4-FFF2-40B4-BE49-F238E27FC236}">
                  <a16:creationId xmlns:a16="http://schemas.microsoft.com/office/drawing/2014/main" id="{D1AC42FE-AD78-4B0F-BBA6-7887E1BC53AF}"/>
                </a:ext>
              </a:extLst>
            </p:cNvPr>
            <p:cNvSpPr/>
            <p:nvPr/>
          </p:nvSpPr>
          <p:spPr>
            <a:xfrm>
              <a:off x="320902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1968;p56">
              <a:extLst>
                <a:ext uri="{FF2B5EF4-FFF2-40B4-BE49-F238E27FC236}">
                  <a16:creationId xmlns:a16="http://schemas.microsoft.com/office/drawing/2014/main" id="{18F78968-D031-48A4-B169-DC8B35D54B73}"/>
                </a:ext>
              </a:extLst>
            </p:cNvPr>
            <p:cNvSpPr/>
            <p:nvPr/>
          </p:nvSpPr>
          <p:spPr>
            <a:xfrm>
              <a:off x="419940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1969;p56">
              <a:extLst>
                <a:ext uri="{FF2B5EF4-FFF2-40B4-BE49-F238E27FC236}">
                  <a16:creationId xmlns:a16="http://schemas.microsoft.com/office/drawing/2014/main" id="{8C376257-E853-4CB1-B4F3-9D8DCC752982}"/>
                </a:ext>
              </a:extLst>
            </p:cNvPr>
            <p:cNvSpPr/>
            <p:nvPr/>
          </p:nvSpPr>
          <p:spPr>
            <a:xfrm>
              <a:off x="3132800" y="11143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1970;p56">
              <a:extLst>
                <a:ext uri="{FF2B5EF4-FFF2-40B4-BE49-F238E27FC236}">
                  <a16:creationId xmlns:a16="http://schemas.microsoft.com/office/drawing/2014/main" id="{0AE5B31A-7297-4E90-8732-05390889073E}"/>
                </a:ext>
              </a:extLst>
            </p:cNvPr>
            <p:cNvSpPr/>
            <p:nvPr/>
          </p:nvSpPr>
          <p:spPr>
            <a:xfrm>
              <a:off x="305680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1971;p56">
              <a:extLst>
                <a:ext uri="{FF2B5EF4-FFF2-40B4-BE49-F238E27FC236}">
                  <a16:creationId xmlns:a16="http://schemas.microsoft.com/office/drawing/2014/main" id="{2BCE3E5B-F7C8-495B-98F5-5A8E29709DA2}"/>
                </a:ext>
              </a:extLst>
            </p:cNvPr>
            <p:cNvSpPr/>
            <p:nvPr/>
          </p:nvSpPr>
          <p:spPr>
            <a:xfrm>
              <a:off x="43516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1972;p56">
              <a:extLst>
                <a:ext uri="{FF2B5EF4-FFF2-40B4-BE49-F238E27FC236}">
                  <a16:creationId xmlns:a16="http://schemas.microsoft.com/office/drawing/2014/main" id="{8A412F61-4B3E-4F7E-A550-B8F018EB290D}"/>
                </a:ext>
              </a:extLst>
            </p:cNvPr>
            <p:cNvSpPr/>
            <p:nvPr/>
          </p:nvSpPr>
          <p:spPr>
            <a:xfrm>
              <a:off x="43516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1973;p56">
              <a:extLst>
                <a:ext uri="{FF2B5EF4-FFF2-40B4-BE49-F238E27FC236}">
                  <a16:creationId xmlns:a16="http://schemas.microsoft.com/office/drawing/2014/main" id="{CFCA40CE-B214-4595-B726-A410A1F4BB84}"/>
                </a:ext>
              </a:extLst>
            </p:cNvPr>
            <p:cNvSpPr/>
            <p:nvPr/>
          </p:nvSpPr>
          <p:spPr>
            <a:xfrm>
              <a:off x="43516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1974;p56">
              <a:extLst>
                <a:ext uri="{FF2B5EF4-FFF2-40B4-BE49-F238E27FC236}">
                  <a16:creationId xmlns:a16="http://schemas.microsoft.com/office/drawing/2014/main" id="{717FFA82-BB68-4AA8-BA8D-11F992D1C8AE}"/>
                </a:ext>
              </a:extLst>
            </p:cNvPr>
            <p:cNvSpPr/>
            <p:nvPr/>
          </p:nvSpPr>
          <p:spPr>
            <a:xfrm>
              <a:off x="4351600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1975;p56">
              <a:extLst>
                <a:ext uri="{FF2B5EF4-FFF2-40B4-BE49-F238E27FC236}">
                  <a16:creationId xmlns:a16="http://schemas.microsoft.com/office/drawing/2014/main" id="{686312F5-3AB8-48F8-9E38-FF8537A8B1C1}"/>
                </a:ext>
              </a:extLst>
            </p:cNvPr>
            <p:cNvSpPr/>
            <p:nvPr/>
          </p:nvSpPr>
          <p:spPr>
            <a:xfrm>
              <a:off x="43516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1976;p56">
              <a:extLst>
                <a:ext uri="{FF2B5EF4-FFF2-40B4-BE49-F238E27FC236}">
                  <a16:creationId xmlns:a16="http://schemas.microsoft.com/office/drawing/2014/main" id="{66D95F98-3A44-4C5E-98FF-AD27C3283FA0}"/>
                </a:ext>
              </a:extLst>
            </p:cNvPr>
            <p:cNvSpPr/>
            <p:nvPr/>
          </p:nvSpPr>
          <p:spPr>
            <a:xfrm>
              <a:off x="43516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1977;p56">
              <a:extLst>
                <a:ext uri="{FF2B5EF4-FFF2-40B4-BE49-F238E27FC236}">
                  <a16:creationId xmlns:a16="http://schemas.microsoft.com/office/drawing/2014/main" id="{688B08BE-2927-4DFB-BA03-C1683834F094}"/>
                </a:ext>
              </a:extLst>
            </p:cNvPr>
            <p:cNvSpPr/>
            <p:nvPr/>
          </p:nvSpPr>
          <p:spPr>
            <a:xfrm>
              <a:off x="43516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1978;p56">
              <a:extLst>
                <a:ext uri="{FF2B5EF4-FFF2-40B4-BE49-F238E27FC236}">
                  <a16:creationId xmlns:a16="http://schemas.microsoft.com/office/drawing/2014/main" id="{8701F828-11EE-4CCF-A389-E0FB6991A88F}"/>
                </a:ext>
              </a:extLst>
            </p:cNvPr>
            <p:cNvSpPr/>
            <p:nvPr/>
          </p:nvSpPr>
          <p:spPr>
            <a:xfrm>
              <a:off x="3970950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1979;p56">
              <a:extLst>
                <a:ext uri="{FF2B5EF4-FFF2-40B4-BE49-F238E27FC236}">
                  <a16:creationId xmlns:a16="http://schemas.microsoft.com/office/drawing/2014/main" id="{AC2E2CFF-C6FE-4837-8AE4-032FC119582F}"/>
                </a:ext>
              </a:extLst>
            </p:cNvPr>
            <p:cNvSpPr/>
            <p:nvPr/>
          </p:nvSpPr>
          <p:spPr>
            <a:xfrm>
              <a:off x="39709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1980;p56">
              <a:extLst>
                <a:ext uri="{FF2B5EF4-FFF2-40B4-BE49-F238E27FC236}">
                  <a16:creationId xmlns:a16="http://schemas.microsoft.com/office/drawing/2014/main" id="{AD09B845-F7A6-4253-B10C-85382DC3765B}"/>
                </a:ext>
              </a:extLst>
            </p:cNvPr>
            <p:cNvSpPr/>
            <p:nvPr/>
          </p:nvSpPr>
          <p:spPr>
            <a:xfrm>
              <a:off x="36661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1981;p56">
              <a:extLst>
                <a:ext uri="{FF2B5EF4-FFF2-40B4-BE49-F238E27FC236}">
                  <a16:creationId xmlns:a16="http://schemas.microsoft.com/office/drawing/2014/main" id="{A6498921-C8F5-4A3A-B886-91B8B6ED196C}"/>
                </a:ext>
              </a:extLst>
            </p:cNvPr>
            <p:cNvSpPr/>
            <p:nvPr/>
          </p:nvSpPr>
          <p:spPr>
            <a:xfrm>
              <a:off x="37423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1982;p56">
              <a:extLst>
                <a:ext uri="{FF2B5EF4-FFF2-40B4-BE49-F238E27FC236}">
                  <a16:creationId xmlns:a16="http://schemas.microsoft.com/office/drawing/2014/main" id="{A1087395-6837-463A-A371-1C30A282DED0}"/>
                </a:ext>
              </a:extLst>
            </p:cNvPr>
            <p:cNvSpPr/>
            <p:nvPr/>
          </p:nvSpPr>
          <p:spPr>
            <a:xfrm>
              <a:off x="37423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1983;p56">
              <a:extLst>
                <a:ext uri="{FF2B5EF4-FFF2-40B4-BE49-F238E27FC236}">
                  <a16:creationId xmlns:a16="http://schemas.microsoft.com/office/drawing/2014/main" id="{3A025024-8ACB-4219-8D78-578E6E3CCA90}"/>
                </a:ext>
              </a:extLst>
            </p:cNvPr>
            <p:cNvSpPr/>
            <p:nvPr/>
          </p:nvSpPr>
          <p:spPr>
            <a:xfrm>
              <a:off x="38185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1984;p56">
              <a:extLst>
                <a:ext uri="{FF2B5EF4-FFF2-40B4-BE49-F238E27FC236}">
                  <a16:creationId xmlns:a16="http://schemas.microsoft.com/office/drawing/2014/main" id="{CB31881C-58BF-4854-9E10-BF58D8183E96}"/>
                </a:ext>
              </a:extLst>
            </p:cNvPr>
            <p:cNvSpPr/>
            <p:nvPr/>
          </p:nvSpPr>
          <p:spPr>
            <a:xfrm>
              <a:off x="38947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1985;p56">
              <a:extLst>
                <a:ext uri="{FF2B5EF4-FFF2-40B4-BE49-F238E27FC236}">
                  <a16:creationId xmlns:a16="http://schemas.microsoft.com/office/drawing/2014/main" id="{BD573483-798B-44AF-B773-E0A077EE526C}"/>
                </a:ext>
              </a:extLst>
            </p:cNvPr>
            <p:cNvSpPr/>
            <p:nvPr/>
          </p:nvSpPr>
          <p:spPr>
            <a:xfrm>
              <a:off x="38947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1986;p56">
              <a:extLst>
                <a:ext uri="{FF2B5EF4-FFF2-40B4-BE49-F238E27FC236}">
                  <a16:creationId xmlns:a16="http://schemas.microsoft.com/office/drawing/2014/main" id="{AB459DF2-6B56-48D4-953C-7A91BCF93374}"/>
                </a:ext>
              </a:extLst>
            </p:cNvPr>
            <p:cNvSpPr/>
            <p:nvPr/>
          </p:nvSpPr>
          <p:spPr>
            <a:xfrm>
              <a:off x="39709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1987;p56">
              <a:extLst>
                <a:ext uri="{FF2B5EF4-FFF2-40B4-BE49-F238E27FC236}">
                  <a16:creationId xmlns:a16="http://schemas.microsoft.com/office/drawing/2014/main" id="{EF9C10A6-3EA4-48F5-9CF5-D04F5F90F781}"/>
                </a:ext>
              </a:extLst>
            </p:cNvPr>
            <p:cNvSpPr/>
            <p:nvPr/>
          </p:nvSpPr>
          <p:spPr>
            <a:xfrm>
              <a:off x="39709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1988;p56">
              <a:extLst>
                <a:ext uri="{FF2B5EF4-FFF2-40B4-BE49-F238E27FC236}">
                  <a16:creationId xmlns:a16="http://schemas.microsoft.com/office/drawing/2014/main" id="{8E53C031-9E93-4FC7-AD7A-0705EEA3F2E1}"/>
                </a:ext>
              </a:extLst>
            </p:cNvPr>
            <p:cNvSpPr/>
            <p:nvPr/>
          </p:nvSpPr>
          <p:spPr>
            <a:xfrm>
              <a:off x="40469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1989;p56">
              <a:extLst>
                <a:ext uri="{FF2B5EF4-FFF2-40B4-BE49-F238E27FC236}">
                  <a16:creationId xmlns:a16="http://schemas.microsoft.com/office/drawing/2014/main" id="{8B6E484F-919A-49D3-A182-FDAFC4B67882}"/>
                </a:ext>
              </a:extLst>
            </p:cNvPr>
            <p:cNvSpPr/>
            <p:nvPr/>
          </p:nvSpPr>
          <p:spPr>
            <a:xfrm>
              <a:off x="404695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1990;p56">
              <a:extLst>
                <a:ext uri="{FF2B5EF4-FFF2-40B4-BE49-F238E27FC236}">
                  <a16:creationId xmlns:a16="http://schemas.microsoft.com/office/drawing/2014/main" id="{191C56A9-7F55-4A02-8062-A4BDECEA7062}"/>
                </a:ext>
              </a:extLst>
            </p:cNvPr>
            <p:cNvSpPr/>
            <p:nvPr/>
          </p:nvSpPr>
          <p:spPr>
            <a:xfrm>
              <a:off x="40469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1991;p56">
              <a:extLst>
                <a:ext uri="{FF2B5EF4-FFF2-40B4-BE49-F238E27FC236}">
                  <a16:creationId xmlns:a16="http://schemas.microsoft.com/office/drawing/2014/main" id="{8B319A8F-0700-4BC2-A183-04D66858A0E8}"/>
                </a:ext>
              </a:extLst>
            </p:cNvPr>
            <p:cNvSpPr/>
            <p:nvPr/>
          </p:nvSpPr>
          <p:spPr>
            <a:xfrm>
              <a:off x="40469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1992;p56">
              <a:extLst>
                <a:ext uri="{FF2B5EF4-FFF2-40B4-BE49-F238E27FC236}">
                  <a16:creationId xmlns:a16="http://schemas.microsoft.com/office/drawing/2014/main" id="{0936E7C2-1EF7-46FC-A4E0-C4E823A9143E}"/>
                </a:ext>
              </a:extLst>
            </p:cNvPr>
            <p:cNvSpPr/>
            <p:nvPr/>
          </p:nvSpPr>
          <p:spPr>
            <a:xfrm>
              <a:off x="41231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1993;p56">
              <a:extLst>
                <a:ext uri="{FF2B5EF4-FFF2-40B4-BE49-F238E27FC236}">
                  <a16:creationId xmlns:a16="http://schemas.microsoft.com/office/drawing/2014/main" id="{44D15EEF-C2D7-459D-A0A7-EB284EDD7CFF}"/>
                </a:ext>
              </a:extLst>
            </p:cNvPr>
            <p:cNvSpPr/>
            <p:nvPr/>
          </p:nvSpPr>
          <p:spPr>
            <a:xfrm>
              <a:off x="41231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1994;p56">
              <a:extLst>
                <a:ext uri="{FF2B5EF4-FFF2-40B4-BE49-F238E27FC236}">
                  <a16:creationId xmlns:a16="http://schemas.microsoft.com/office/drawing/2014/main" id="{916DA78C-B47B-4443-AD9E-D102C8954823}"/>
                </a:ext>
              </a:extLst>
            </p:cNvPr>
            <p:cNvSpPr/>
            <p:nvPr/>
          </p:nvSpPr>
          <p:spPr>
            <a:xfrm>
              <a:off x="4123175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1995;p56">
              <a:extLst>
                <a:ext uri="{FF2B5EF4-FFF2-40B4-BE49-F238E27FC236}">
                  <a16:creationId xmlns:a16="http://schemas.microsoft.com/office/drawing/2014/main" id="{F0499BA3-ADE0-4F80-8EA5-9ECB5695B0B2}"/>
                </a:ext>
              </a:extLst>
            </p:cNvPr>
            <p:cNvSpPr/>
            <p:nvPr/>
          </p:nvSpPr>
          <p:spPr>
            <a:xfrm>
              <a:off x="41231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1996;p56">
              <a:extLst>
                <a:ext uri="{FF2B5EF4-FFF2-40B4-BE49-F238E27FC236}">
                  <a16:creationId xmlns:a16="http://schemas.microsoft.com/office/drawing/2014/main" id="{B636FBA9-BC48-4E61-AF5C-572CC5178D91}"/>
                </a:ext>
              </a:extLst>
            </p:cNvPr>
            <p:cNvSpPr/>
            <p:nvPr/>
          </p:nvSpPr>
          <p:spPr>
            <a:xfrm>
              <a:off x="41231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1997;p56">
              <a:extLst>
                <a:ext uri="{FF2B5EF4-FFF2-40B4-BE49-F238E27FC236}">
                  <a16:creationId xmlns:a16="http://schemas.microsoft.com/office/drawing/2014/main" id="{5F3F38E3-D99D-489C-856F-746578BB6B15}"/>
                </a:ext>
              </a:extLst>
            </p:cNvPr>
            <p:cNvSpPr/>
            <p:nvPr/>
          </p:nvSpPr>
          <p:spPr>
            <a:xfrm>
              <a:off x="41231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1998;p56">
              <a:extLst>
                <a:ext uri="{FF2B5EF4-FFF2-40B4-BE49-F238E27FC236}">
                  <a16:creationId xmlns:a16="http://schemas.microsoft.com/office/drawing/2014/main" id="{3B008289-8009-4866-8696-8ECAE66EFE92}"/>
                </a:ext>
              </a:extLst>
            </p:cNvPr>
            <p:cNvSpPr/>
            <p:nvPr/>
          </p:nvSpPr>
          <p:spPr>
            <a:xfrm>
              <a:off x="41994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1999;p56">
              <a:extLst>
                <a:ext uri="{FF2B5EF4-FFF2-40B4-BE49-F238E27FC236}">
                  <a16:creationId xmlns:a16="http://schemas.microsoft.com/office/drawing/2014/main" id="{483F6D0C-E207-4F80-ABB0-2CD17894696E}"/>
                </a:ext>
              </a:extLst>
            </p:cNvPr>
            <p:cNvSpPr/>
            <p:nvPr/>
          </p:nvSpPr>
          <p:spPr>
            <a:xfrm>
              <a:off x="41994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2000;p56">
              <a:extLst>
                <a:ext uri="{FF2B5EF4-FFF2-40B4-BE49-F238E27FC236}">
                  <a16:creationId xmlns:a16="http://schemas.microsoft.com/office/drawing/2014/main" id="{2811B6BA-BAE9-468A-A1A7-2A7EF04BA862}"/>
                </a:ext>
              </a:extLst>
            </p:cNvPr>
            <p:cNvSpPr/>
            <p:nvPr/>
          </p:nvSpPr>
          <p:spPr>
            <a:xfrm>
              <a:off x="41994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2001;p56">
              <a:extLst>
                <a:ext uri="{FF2B5EF4-FFF2-40B4-BE49-F238E27FC236}">
                  <a16:creationId xmlns:a16="http://schemas.microsoft.com/office/drawing/2014/main" id="{C6517A69-F299-4D75-A36F-03151E3948C4}"/>
                </a:ext>
              </a:extLst>
            </p:cNvPr>
            <p:cNvSpPr/>
            <p:nvPr/>
          </p:nvSpPr>
          <p:spPr>
            <a:xfrm>
              <a:off x="41994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2002;p56">
              <a:extLst>
                <a:ext uri="{FF2B5EF4-FFF2-40B4-BE49-F238E27FC236}">
                  <a16:creationId xmlns:a16="http://schemas.microsoft.com/office/drawing/2014/main" id="{00A1BA82-B266-416F-8AD1-ED2ED7E59325}"/>
                </a:ext>
              </a:extLst>
            </p:cNvPr>
            <p:cNvSpPr/>
            <p:nvPr/>
          </p:nvSpPr>
          <p:spPr>
            <a:xfrm>
              <a:off x="41994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2003;p56">
              <a:extLst>
                <a:ext uri="{FF2B5EF4-FFF2-40B4-BE49-F238E27FC236}">
                  <a16:creationId xmlns:a16="http://schemas.microsoft.com/office/drawing/2014/main" id="{A5BB11D8-7FD6-438E-A0AB-ED9D489F2DC4}"/>
                </a:ext>
              </a:extLst>
            </p:cNvPr>
            <p:cNvSpPr/>
            <p:nvPr/>
          </p:nvSpPr>
          <p:spPr>
            <a:xfrm>
              <a:off x="41994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2004;p56">
              <a:extLst>
                <a:ext uri="{FF2B5EF4-FFF2-40B4-BE49-F238E27FC236}">
                  <a16:creationId xmlns:a16="http://schemas.microsoft.com/office/drawing/2014/main" id="{B6B6B519-CAA2-463C-8FEB-E13EFBAF002D}"/>
                </a:ext>
              </a:extLst>
            </p:cNvPr>
            <p:cNvSpPr/>
            <p:nvPr/>
          </p:nvSpPr>
          <p:spPr>
            <a:xfrm>
              <a:off x="419940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2005;p56">
              <a:extLst>
                <a:ext uri="{FF2B5EF4-FFF2-40B4-BE49-F238E27FC236}">
                  <a16:creationId xmlns:a16="http://schemas.microsoft.com/office/drawing/2014/main" id="{137B9E29-96EF-46D4-A100-7216058C69D0}"/>
                </a:ext>
              </a:extLst>
            </p:cNvPr>
            <p:cNvSpPr/>
            <p:nvPr/>
          </p:nvSpPr>
          <p:spPr>
            <a:xfrm>
              <a:off x="42756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2006;p56">
              <a:extLst>
                <a:ext uri="{FF2B5EF4-FFF2-40B4-BE49-F238E27FC236}">
                  <a16:creationId xmlns:a16="http://schemas.microsoft.com/office/drawing/2014/main" id="{704EAFD8-D543-456D-AF6D-2B770D188D2F}"/>
                </a:ext>
              </a:extLst>
            </p:cNvPr>
            <p:cNvSpPr/>
            <p:nvPr/>
          </p:nvSpPr>
          <p:spPr>
            <a:xfrm>
              <a:off x="42756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2007;p56">
              <a:extLst>
                <a:ext uri="{FF2B5EF4-FFF2-40B4-BE49-F238E27FC236}">
                  <a16:creationId xmlns:a16="http://schemas.microsoft.com/office/drawing/2014/main" id="{0C744DB2-3838-4DCE-8211-9E4EE36D61F6}"/>
                </a:ext>
              </a:extLst>
            </p:cNvPr>
            <p:cNvSpPr/>
            <p:nvPr/>
          </p:nvSpPr>
          <p:spPr>
            <a:xfrm>
              <a:off x="42756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2008;p56">
              <a:extLst>
                <a:ext uri="{FF2B5EF4-FFF2-40B4-BE49-F238E27FC236}">
                  <a16:creationId xmlns:a16="http://schemas.microsoft.com/office/drawing/2014/main" id="{B0A85289-90D2-40F4-A7AA-5262F6A73B2D}"/>
                </a:ext>
              </a:extLst>
            </p:cNvPr>
            <p:cNvSpPr/>
            <p:nvPr/>
          </p:nvSpPr>
          <p:spPr>
            <a:xfrm>
              <a:off x="42756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2009;p56">
              <a:extLst>
                <a:ext uri="{FF2B5EF4-FFF2-40B4-BE49-F238E27FC236}">
                  <a16:creationId xmlns:a16="http://schemas.microsoft.com/office/drawing/2014/main" id="{744747B3-7F40-4096-B236-9A3D799A8CB3}"/>
                </a:ext>
              </a:extLst>
            </p:cNvPr>
            <p:cNvSpPr/>
            <p:nvPr/>
          </p:nvSpPr>
          <p:spPr>
            <a:xfrm>
              <a:off x="42756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2010;p56">
              <a:extLst>
                <a:ext uri="{FF2B5EF4-FFF2-40B4-BE49-F238E27FC236}">
                  <a16:creationId xmlns:a16="http://schemas.microsoft.com/office/drawing/2014/main" id="{B1C1981F-0A75-4D99-8115-B828761B66E8}"/>
                </a:ext>
              </a:extLst>
            </p:cNvPr>
            <p:cNvSpPr/>
            <p:nvPr/>
          </p:nvSpPr>
          <p:spPr>
            <a:xfrm>
              <a:off x="42756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2011;p56">
              <a:extLst>
                <a:ext uri="{FF2B5EF4-FFF2-40B4-BE49-F238E27FC236}">
                  <a16:creationId xmlns:a16="http://schemas.microsoft.com/office/drawing/2014/main" id="{7F5C8D67-4635-4E65-9C5F-A0F8FAAA61B8}"/>
                </a:ext>
              </a:extLst>
            </p:cNvPr>
            <p:cNvSpPr/>
            <p:nvPr/>
          </p:nvSpPr>
          <p:spPr>
            <a:xfrm>
              <a:off x="42756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2012;p56">
              <a:extLst>
                <a:ext uri="{FF2B5EF4-FFF2-40B4-BE49-F238E27FC236}">
                  <a16:creationId xmlns:a16="http://schemas.microsoft.com/office/drawing/2014/main" id="{5690FD3A-C0A0-464F-BBFE-BAA1266E792F}"/>
                </a:ext>
              </a:extLst>
            </p:cNvPr>
            <p:cNvSpPr/>
            <p:nvPr/>
          </p:nvSpPr>
          <p:spPr>
            <a:xfrm>
              <a:off x="42756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2013;p56">
              <a:extLst>
                <a:ext uri="{FF2B5EF4-FFF2-40B4-BE49-F238E27FC236}">
                  <a16:creationId xmlns:a16="http://schemas.microsoft.com/office/drawing/2014/main" id="{ED579D4B-8C38-441B-9E64-4EEA17A902C3}"/>
                </a:ext>
              </a:extLst>
            </p:cNvPr>
            <p:cNvSpPr/>
            <p:nvPr/>
          </p:nvSpPr>
          <p:spPr>
            <a:xfrm>
              <a:off x="43516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2014;p56">
              <a:extLst>
                <a:ext uri="{FF2B5EF4-FFF2-40B4-BE49-F238E27FC236}">
                  <a16:creationId xmlns:a16="http://schemas.microsoft.com/office/drawing/2014/main" id="{AD7A6AB0-06F1-4893-9F51-C7E98607C3AC}"/>
                </a:ext>
              </a:extLst>
            </p:cNvPr>
            <p:cNvSpPr/>
            <p:nvPr/>
          </p:nvSpPr>
          <p:spPr>
            <a:xfrm>
              <a:off x="44278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2015;p56">
              <a:extLst>
                <a:ext uri="{FF2B5EF4-FFF2-40B4-BE49-F238E27FC236}">
                  <a16:creationId xmlns:a16="http://schemas.microsoft.com/office/drawing/2014/main" id="{2F4B5298-0656-4E94-A175-AC1100442576}"/>
                </a:ext>
              </a:extLst>
            </p:cNvPr>
            <p:cNvSpPr/>
            <p:nvPr/>
          </p:nvSpPr>
          <p:spPr>
            <a:xfrm>
              <a:off x="44278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2016;p56">
              <a:extLst>
                <a:ext uri="{FF2B5EF4-FFF2-40B4-BE49-F238E27FC236}">
                  <a16:creationId xmlns:a16="http://schemas.microsoft.com/office/drawing/2014/main" id="{68C1F95D-8103-45D6-A99E-3F7A83A26617}"/>
                </a:ext>
              </a:extLst>
            </p:cNvPr>
            <p:cNvSpPr/>
            <p:nvPr/>
          </p:nvSpPr>
          <p:spPr>
            <a:xfrm>
              <a:off x="44278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2017;p56">
              <a:extLst>
                <a:ext uri="{FF2B5EF4-FFF2-40B4-BE49-F238E27FC236}">
                  <a16:creationId xmlns:a16="http://schemas.microsoft.com/office/drawing/2014/main" id="{7D959450-A637-4D6A-9A68-5C53BD63A5B2}"/>
                </a:ext>
              </a:extLst>
            </p:cNvPr>
            <p:cNvSpPr/>
            <p:nvPr/>
          </p:nvSpPr>
          <p:spPr>
            <a:xfrm>
              <a:off x="44278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2018;p56">
              <a:extLst>
                <a:ext uri="{FF2B5EF4-FFF2-40B4-BE49-F238E27FC236}">
                  <a16:creationId xmlns:a16="http://schemas.microsoft.com/office/drawing/2014/main" id="{6974F1B6-DF0B-49CE-8E9B-406B5F3CEDC1}"/>
                </a:ext>
              </a:extLst>
            </p:cNvPr>
            <p:cNvSpPr/>
            <p:nvPr/>
          </p:nvSpPr>
          <p:spPr>
            <a:xfrm>
              <a:off x="44278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2019;p56">
              <a:extLst>
                <a:ext uri="{FF2B5EF4-FFF2-40B4-BE49-F238E27FC236}">
                  <a16:creationId xmlns:a16="http://schemas.microsoft.com/office/drawing/2014/main" id="{1D68B070-AF14-4AEB-A430-C3F1A5C5F713}"/>
                </a:ext>
              </a:extLst>
            </p:cNvPr>
            <p:cNvSpPr/>
            <p:nvPr/>
          </p:nvSpPr>
          <p:spPr>
            <a:xfrm>
              <a:off x="44278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2020;p56">
              <a:extLst>
                <a:ext uri="{FF2B5EF4-FFF2-40B4-BE49-F238E27FC236}">
                  <a16:creationId xmlns:a16="http://schemas.microsoft.com/office/drawing/2014/main" id="{CD2E48BD-2768-48CB-BCF8-7F42A142C4B4}"/>
                </a:ext>
              </a:extLst>
            </p:cNvPr>
            <p:cNvSpPr/>
            <p:nvPr/>
          </p:nvSpPr>
          <p:spPr>
            <a:xfrm>
              <a:off x="44278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2021;p56">
              <a:extLst>
                <a:ext uri="{FF2B5EF4-FFF2-40B4-BE49-F238E27FC236}">
                  <a16:creationId xmlns:a16="http://schemas.microsoft.com/office/drawing/2014/main" id="{6E57DB35-8B9D-4D42-A880-6F4CD1812D80}"/>
                </a:ext>
              </a:extLst>
            </p:cNvPr>
            <p:cNvSpPr/>
            <p:nvPr/>
          </p:nvSpPr>
          <p:spPr>
            <a:xfrm>
              <a:off x="44278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2022;p56">
              <a:extLst>
                <a:ext uri="{FF2B5EF4-FFF2-40B4-BE49-F238E27FC236}">
                  <a16:creationId xmlns:a16="http://schemas.microsoft.com/office/drawing/2014/main" id="{D1D3E8BE-3738-45DD-B8F1-E7CC3980F359}"/>
                </a:ext>
              </a:extLst>
            </p:cNvPr>
            <p:cNvSpPr/>
            <p:nvPr/>
          </p:nvSpPr>
          <p:spPr>
            <a:xfrm>
              <a:off x="4427825" y="1571400"/>
              <a:ext cx="62350" cy="53250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2023;p56">
              <a:extLst>
                <a:ext uri="{FF2B5EF4-FFF2-40B4-BE49-F238E27FC236}">
                  <a16:creationId xmlns:a16="http://schemas.microsoft.com/office/drawing/2014/main" id="{682D64FF-A5F8-4167-B3C9-4ECF1ADEE45F}"/>
                </a:ext>
              </a:extLst>
            </p:cNvPr>
            <p:cNvSpPr/>
            <p:nvPr/>
          </p:nvSpPr>
          <p:spPr>
            <a:xfrm>
              <a:off x="43516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2024;p56">
              <a:extLst>
                <a:ext uri="{FF2B5EF4-FFF2-40B4-BE49-F238E27FC236}">
                  <a16:creationId xmlns:a16="http://schemas.microsoft.com/office/drawing/2014/main" id="{67051CC1-4E8D-4EB6-A08C-ACDEF720572B}"/>
                </a:ext>
              </a:extLst>
            </p:cNvPr>
            <p:cNvSpPr/>
            <p:nvPr/>
          </p:nvSpPr>
          <p:spPr>
            <a:xfrm>
              <a:off x="42756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2025;p56">
              <a:extLst>
                <a:ext uri="{FF2B5EF4-FFF2-40B4-BE49-F238E27FC236}">
                  <a16:creationId xmlns:a16="http://schemas.microsoft.com/office/drawing/2014/main" id="{452AA21F-888A-4C8E-AF9F-4182D86DF24C}"/>
                </a:ext>
              </a:extLst>
            </p:cNvPr>
            <p:cNvSpPr/>
            <p:nvPr/>
          </p:nvSpPr>
          <p:spPr>
            <a:xfrm>
              <a:off x="42756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2026;p56">
              <a:extLst>
                <a:ext uri="{FF2B5EF4-FFF2-40B4-BE49-F238E27FC236}">
                  <a16:creationId xmlns:a16="http://schemas.microsoft.com/office/drawing/2014/main" id="{59B5B50A-3215-4173-8DCD-3ED3CF017786}"/>
                </a:ext>
              </a:extLst>
            </p:cNvPr>
            <p:cNvSpPr/>
            <p:nvPr/>
          </p:nvSpPr>
          <p:spPr>
            <a:xfrm>
              <a:off x="41994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2027;p56">
              <a:extLst>
                <a:ext uri="{FF2B5EF4-FFF2-40B4-BE49-F238E27FC236}">
                  <a16:creationId xmlns:a16="http://schemas.microsoft.com/office/drawing/2014/main" id="{6BEF25BF-9913-403A-AF6C-08DB9C4A53BF}"/>
                </a:ext>
              </a:extLst>
            </p:cNvPr>
            <p:cNvSpPr/>
            <p:nvPr/>
          </p:nvSpPr>
          <p:spPr>
            <a:xfrm>
              <a:off x="41994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2028;p56">
              <a:extLst>
                <a:ext uri="{FF2B5EF4-FFF2-40B4-BE49-F238E27FC236}">
                  <a16:creationId xmlns:a16="http://schemas.microsoft.com/office/drawing/2014/main" id="{9937DE76-BADE-46D8-AAE2-C125C46416CF}"/>
                </a:ext>
              </a:extLst>
            </p:cNvPr>
            <p:cNvSpPr/>
            <p:nvPr/>
          </p:nvSpPr>
          <p:spPr>
            <a:xfrm>
              <a:off x="41994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2029;p56">
              <a:extLst>
                <a:ext uri="{FF2B5EF4-FFF2-40B4-BE49-F238E27FC236}">
                  <a16:creationId xmlns:a16="http://schemas.microsoft.com/office/drawing/2014/main" id="{61ECE1EA-0BC0-4AE2-BDE2-DDFE34867841}"/>
                </a:ext>
              </a:extLst>
            </p:cNvPr>
            <p:cNvSpPr/>
            <p:nvPr/>
          </p:nvSpPr>
          <p:spPr>
            <a:xfrm>
              <a:off x="41994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2030;p56">
              <a:extLst>
                <a:ext uri="{FF2B5EF4-FFF2-40B4-BE49-F238E27FC236}">
                  <a16:creationId xmlns:a16="http://schemas.microsoft.com/office/drawing/2014/main" id="{FB8CE20C-6B93-4D2F-990F-4801A072E99C}"/>
                </a:ext>
              </a:extLst>
            </p:cNvPr>
            <p:cNvSpPr/>
            <p:nvPr/>
          </p:nvSpPr>
          <p:spPr>
            <a:xfrm>
              <a:off x="41231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2031;p56">
              <a:extLst>
                <a:ext uri="{FF2B5EF4-FFF2-40B4-BE49-F238E27FC236}">
                  <a16:creationId xmlns:a16="http://schemas.microsoft.com/office/drawing/2014/main" id="{FEA100E8-0319-449A-B0F5-67020A843205}"/>
                </a:ext>
              </a:extLst>
            </p:cNvPr>
            <p:cNvSpPr/>
            <p:nvPr/>
          </p:nvSpPr>
          <p:spPr>
            <a:xfrm>
              <a:off x="41231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2032;p56">
              <a:extLst>
                <a:ext uri="{FF2B5EF4-FFF2-40B4-BE49-F238E27FC236}">
                  <a16:creationId xmlns:a16="http://schemas.microsoft.com/office/drawing/2014/main" id="{B0513FA0-60C2-4104-8643-BEF60379D529}"/>
                </a:ext>
              </a:extLst>
            </p:cNvPr>
            <p:cNvSpPr/>
            <p:nvPr/>
          </p:nvSpPr>
          <p:spPr>
            <a:xfrm>
              <a:off x="41231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2033;p56">
              <a:extLst>
                <a:ext uri="{FF2B5EF4-FFF2-40B4-BE49-F238E27FC236}">
                  <a16:creationId xmlns:a16="http://schemas.microsoft.com/office/drawing/2014/main" id="{ED4BF942-25FE-40D9-AA40-D7B9C5BF395F}"/>
                </a:ext>
              </a:extLst>
            </p:cNvPr>
            <p:cNvSpPr/>
            <p:nvPr/>
          </p:nvSpPr>
          <p:spPr>
            <a:xfrm>
              <a:off x="41231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2034;p56">
              <a:extLst>
                <a:ext uri="{FF2B5EF4-FFF2-40B4-BE49-F238E27FC236}">
                  <a16:creationId xmlns:a16="http://schemas.microsoft.com/office/drawing/2014/main" id="{643F7142-A02E-49D3-864C-DBAC868C206B}"/>
                </a:ext>
              </a:extLst>
            </p:cNvPr>
            <p:cNvSpPr/>
            <p:nvPr/>
          </p:nvSpPr>
          <p:spPr>
            <a:xfrm>
              <a:off x="41231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2035;p56">
              <a:extLst>
                <a:ext uri="{FF2B5EF4-FFF2-40B4-BE49-F238E27FC236}">
                  <a16:creationId xmlns:a16="http://schemas.microsoft.com/office/drawing/2014/main" id="{4712BE62-E973-425F-BC7B-0CB8E13B9601}"/>
                </a:ext>
              </a:extLst>
            </p:cNvPr>
            <p:cNvSpPr/>
            <p:nvPr/>
          </p:nvSpPr>
          <p:spPr>
            <a:xfrm>
              <a:off x="41231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2036;p56">
              <a:extLst>
                <a:ext uri="{FF2B5EF4-FFF2-40B4-BE49-F238E27FC236}">
                  <a16:creationId xmlns:a16="http://schemas.microsoft.com/office/drawing/2014/main" id="{CFBC051D-4265-45A2-9E99-77F8F7D9C9B5}"/>
                </a:ext>
              </a:extLst>
            </p:cNvPr>
            <p:cNvSpPr/>
            <p:nvPr/>
          </p:nvSpPr>
          <p:spPr>
            <a:xfrm>
              <a:off x="40469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2037;p56">
              <a:extLst>
                <a:ext uri="{FF2B5EF4-FFF2-40B4-BE49-F238E27FC236}">
                  <a16:creationId xmlns:a16="http://schemas.microsoft.com/office/drawing/2014/main" id="{DC68A4FD-F627-4EE4-83A1-6C0F31209786}"/>
                </a:ext>
              </a:extLst>
            </p:cNvPr>
            <p:cNvSpPr/>
            <p:nvPr/>
          </p:nvSpPr>
          <p:spPr>
            <a:xfrm>
              <a:off x="40469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2038;p56">
              <a:extLst>
                <a:ext uri="{FF2B5EF4-FFF2-40B4-BE49-F238E27FC236}">
                  <a16:creationId xmlns:a16="http://schemas.microsoft.com/office/drawing/2014/main" id="{D7D04E5E-FD86-4822-8D80-7448912DABAD}"/>
                </a:ext>
              </a:extLst>
            </p:cNvPr>
            <p:cNvSpPr/>
            <p:nvPr/>
          </p:nvSpPr>
          <p:spPr>
            <a:xfrm>
              <a:off x="40469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2039;p56">
              <a:extLst>
                <a:ext uri="{FF2B5EF4-FFF2-40B4-BE49-F238E27FC236}">
                  <a16:creationId xmlns:a16="http://schemas.microsoft.com/office/drawing/2014/main" id="{AA8F763C-BB4B-44C7-8379-8C12B18AB719}"/>
                </a:ext>
              </a:extLst>
            </p:cNvPr>
            <p:cNvSpPr/>
            <p:nvPr/>
          </p:nvSpPr>
          <p:spPr>
            <a:xfrm>
              <a:off x="40469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2040;p56">
              <a:extLst>
                <a:ext uri="{FF2B5EF4-FFF2-40B4-BE49-F238E27FC236}">
                  <a16:creationId xmlns:a16="http://schemas.microsoft.com/office/drawing/2014/main" id="{F1EF234E-5F61-4B49-A821-E04FA2E3703A}"/>
                </a:ext>
              </a:extLst>
            </p:cNvPr>
            <p:cNvSpPr/>
            <p:nvPr/>
          </p:nvSpPr>
          <p:spPr>
            <a:xfrm>
              <a:off x="40469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2041;p56">
              <a:extLst>
                <a:ext uri="{FF2B5EF4-FFF2-40B4-BE49-F238E27FC236}">
                  <a16:creationId xmlns:a16="http://schemas.microsoft.com/office/drawing/2014/main" id="{1970A269-9177-4013-AB91-B16CE2DB79BB}"/>
                </a:ext>
              </a:extLst>
            </p:cNvPr>
            <p:cNvSpPr/>
            <p:nvPr/>
          </p:nvSpPr>
          <p:spPr>
            <a:xfrm>
              <a:off x="404695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2042;p56">
              <a:extLst>
                <a:ext uri="{FF2B5EF4-FFF2-40B4-BE49-F238E27FC236}">
                  <a16:creationId xmlns:a16="http://schemas.microsoft.com/office/drawing/2014/main" id="{1A2B1F98-4968-43BA-9CE9-C2A7001C2B6B}"/>
                </a:ext>
              </a:extLst>
            </p:cNvPr>
            <p:cNvSpPr/>
            <p:nvPr/>
          </p:nvSpPr>
          <p:spPr>
            <a:xfrm>
              <a:off x="40469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043;p56">
              <a:extLst>
                <a:ext uri="{FF2B5EF4-FFF2-40B4-BE49-F238E27FC236}">
                  <a16:creationId xmlns:a16="http://schemas.microsoft.com/office/drawing/2014/main" id="{0643D1E7-2AEB-42DA-9CA6-23B2E7209910}"/>
                </a:ext>
              </a:extLst>
            </p:cNvPr>
            <p:cNvSpPr/>
            <p:nvPr/>
          </p:nvSpPr>
          <p:spPr>
            <a:xfrm>
              <a:off x="40469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044;p56">
              <a:extLst>
                <a:ext uri="{FF2B5EF4-FFF2-40B4-BE49-F238E27FC236}">
                  <a16:creationId xmlns:a16="http://schemas.microsoft.com/office/drawing/2014/main" id="{1A326071-5267-4FFA-AF92-7D72BD35CC4B}"/>
                </a:ext>
              </a:extLst>
            </p:cNvPr>
            <p:cNvSpPr/>
            <p:nvPr/>
          </p:nvSpPr>
          <p:spPr>
            <a:xfrm>
              <a:off x="39709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045;p56">
              <a:extLst>
                <a:ext uri="{FF2B5EF4-FFF2-40B4-BE49-F238E27FC236}">
                  <a16:creationId xmlns:a16="http://schemas.microsoft.com/office/drawing/2014/main" id="{94D58E79-625D-4B21-BE33-FF2017FD3BBE}"/>
                </a:ext>
              </a:extLst>
            </p:cNvPr>
            <p:cNvSpPr/>
            <p:nvPr/>
          </p:nvSpPr>
          <p:spPr>
            <a:xfrm>
              <a:off x="39709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046;p56">
              <a:extLst>
                <a:ext uri="{FF2B5EF4-FFF2-40B4-BE49-F238E27FC236}">
                  <a16:creationId xmlns:a16="http://schemas.microsoft.com/office/drawing/2014/main" id="{B2157522-3667-447C-BDB6-B0D3EF9E9EB8}"/>
                </a:ext>
              </a:extLst>
            </p:cNvPr>
            <p:cNvSpPr/>
            <p:nvPr/>
          </p:nvSpPr>
          <p:spPr>
            <a:xfrm>
              <a:off x="39709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047;p56">
              <a:extLst>
                <a:ext uri="{FF2B5EF4-FFF2-40B4-BE49-F238E27FC236}">
                  <a16:creationId xmlns:a16="http://schemas.microsoft.com/office/drawing/2014/main" id="{2B1723A6-596B-474D-8511-312384A0F127}"/>
                </a:ext>
              </a:extLst>
            </p:cNvPr>
            <p:cNvSpPr/>
            <p:nvPr/>
          </p:nvSpPr>
          <p:spPr>
            <a:xfrm>
              <a:off x="39709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048;p56">
              <a:extLst>
                <a:ext uri="{FF2B5EF4-FFF2-40B4-BE49-F238E27FC236}">
                  <a16:creationId xmlns:a16="http://schemas.microsoft.com/office/drawing/2014/main" id="{70448E14-F47E-4FF7-9419-3304387DD80A}"/>
                </a:ext>
              </a:extLst>
            </p:cNvPr>
            <p:cNvSpPr/>
            <p:nvPr/>
          </p:nvSpPr>
          <p:spPr>
            <a:xfrm>
              <a:off x="39709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049;p56">
              <a:extLst>
                <a:ext uri="{FF2B5EF4-FFF2-40B4-BE49-F238E27FC236}">
                  <a16:creationId xmlns:a16="http://schemas.microsoft.com/office/drawing/2014/main" id="{2EED471A-AFD0-41C5-84CB-2DDC62EA2D4B}"/>
                </a:ext>
              </a:extLst>
            </p:cNvPr>
            <p:cNvSpPr/>
            <p:nvPr/>
          </p:nvSpPr>
          <p:spPr>
            <a:xfrm>
              <a:off x="39709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050;p56">
              <a:extLst>
                <a:ext uri="{FF2B5EF4-FFF2-40B4-BE49-F238E27FC236}">
                  <a16:creationId xmlns:a16="http://schemas.microsoft.com/office/drawing/2014/main" id="{94BBC88A-36F4-4E02-88EA-78ACEADAC42F}"/>
                </a:ext>
              </a:extLst>
            </p:cNvPr>
            <p:cNvSpPr/>
            <p:nvPr/>
          </p:nvSpPr>
          <p:spPr>
            <a:xfrm>
              <a:off x="39709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051;p56">
              <a:extLst>
                <a:ext uri="{FF2B5EF4-FFF2-40B4-BE49-F238E27FC236}">
                  <a16:creationId xmlns:a16="http://schemas.microsoft.com/office/drawing/2014/main" id="{EB5923B1-2109-4D58-B14E-B480FA0F0014}"/>
                </a:ext>
              </a:extLst>
            </p:cNvPr>
            <p:cNvSpPr/>
            <p:nvPr/>
          </p:nvSpPr>
          <p:spPr>
            <a:xfrm>
              <a:off x="39709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052;p56">
              <a:extLst>
                <a:ext uri="{FF2B5EF4-FFF2-40B4-BE49-F238E27FC236}">
                  <a16:creationId xmlns:a16="http://schemas.microsoft.com/office/drawing/2014/main" id="{3D170367-583C-4DC9-9566-AD52F04732A3}"/>
                </a:ext>
              </a:extLst>
            </p:cNvPr>
            <p:cNvSpPr/>
            <p:nvPr/>
          </p:nvSpPr>
          <p:spPr>
            <a:xfrm>
              <a:off x="39709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053;p56">
              <a:extLst>
                <a:ext uri="{FF2B5EF4-FFF2-40B4-BE49-F238E27FC236}">
                  <a16:creationId xmlns:a16="http://schemas.microsoft.com/office/drawing/2014/main" id="{BAA35BF5-FD74-4409-927D-4CA2AAE93252}"/>
                </a:ext>
              </a:extLst>
            </p:cNvPr>
            <p:cNvSpPr/>
            <p:nvPr/>
          </p:nvSpPr>
          <p:spPr>
            <a:xfrm>
              <a:off x="38947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054;p56">
              <a:extLst>
                <a:ext uri="{FF2B5EF4-FFF2-40B4-BE49-F238E27FC236}">
                  <a16:creationId xmlns:a16="http://schemas.microsoft.com/office/drawing/2014/main" id="{1143528B-FE4E-48F6-9B6A-6BADD4BE9724}"/>
                </a:ext>
              </a:extLst>
            </p:cNvPr>
            <p:cNvSpPr/>
            <p:nvPr/>
          </p:nvSpPr>
          <p:spPr>
            <a:xfrm>
              <a:off x="38947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055;p56">
              <a:extLst>
                <a:ext uri="{FF2B5EF4-FFF2-40B4-BE49-F238E27FC236}">
                  <a16:creationId xmlns:a16="http://schemas.microsoft.com/office/drawing/2014/main" id="{4A78E945-4F3A-438A-8E15-4E062D480FF6}"/>
                </a:ext>
              </a:extLst>
            </p:cNvPr>
            <p:cNvSpPr/>
            <p:nvPr/>
          </p:nvSpPr>
          <p:spPr>
            <a:xfrm>
              <a:off x="38947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056;p56">
              <a:extLst>
                <a:ext uri="{FF2B5EF4-FFF2-40B4-BE49-F238E27FC236}">
                  <a16:creationId xmlns:a16="http://schemas.microsoft.com/office/drawing/2014/main" id="{548ACA57-765C-427B-BF27-1E370D5E2C83}"/>
                </a:ext>
              </a:extLst>
            </p:cNvPr>
            <p:cNvSpPr/>
            <p:nvPr/>
          </p:nvSpPr>
          <p:spPr>
            <a:xfrm>
              <a:off x="38947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057;p56">
              <a:extLst>
                <a:ext uri="{FF2B5EF4-FFF2-40B4-BE49-F238E27FC236}">
                  <a16:creationId xmlns:a16="http://schemas.microsoft.com/office/drawing/2014/main" id="{255AA753-3FB0-461E-B0F9-2EA89F7A3BD0}"/>
                </a:ext>
              </a:extLst>
            </p:cNvPr>
            <p:cNvSpPr/>
            <p:nvPr/>
          </p:nvSpPr>
          <p:spPr>
            <a:xfrm>
              <a:off x="38947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058;p56">
              <a:extLst>
                <a:ext uri="{FF2B5EF4-FFF2-40B4-BE49-F238E27FC236}">
                  <a16:creationId xmlns:a16="http://schemas.microsoft.com/office/drawing/2014/main" id="{0890D1C1-0C2F-4C82-AAB2-DFD445E534F6}"/>
                </a:ext>
              </a:extLst>
            </p:cNvPr>
            <p:cNvSpPr/>
            <p:nvPr/>
          </p:nvSpPr>
          <p:spPr>
            <a:xfrm>
              <a:off x="3894725" y="1571400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059;p56">
              <a:extLst>
                <a:ext uri="{FF2B5EF4-FFF2-40B4-BE49-F238E27FC236}">
                  <a16:creationId xmlns:a16="http://schemas.microsoft.com/office/drawing/2014/main" id="{5CF98333-2559-4196-B300-86CC35D624A9}"/>
                </a:ext>
              </a:extLst>
            </p:cNvPr>
            <p:cNvSpPr/>
            <p:nvPr/>
          </p:nvSpPr>
          <p:spPr>
            <a:xfrm>
              <a:off x="38947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060;p56">
              <a:extLst>
                <a:ext uri="{FF2B5EF4-FFF2-40B4-BE49-F238E27FC236}">
                  <a16:creationId xmlns:a16="http://schemas.microsoft.com/office/drawing/2014/main" id="{09414EF4-0998-4CE6-A87E-26E9549EA68D}"/>
                </a:ext>
              </a:extLst>
            </p:cNvPr>
            <p:cNvSpPr/>
            <p:nvPr/>
          </p:nvSpPr>
          <p:spPr>
            <a:xfrm>
              <a:off x="38947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061;p56">
              <a:extLst>
                <a:ext uri="{FF2B5EF4-FFF2-40B4-BE49-F238E27FC236}">
                  <a16:creationId xmlns:a16="http://schemas.microsoft.com/office/drawing/2014/main" id="{370CFB68-FCEB-43A4-BBB1-3E995DD17EA7}"/>
                </a:ext>
              </a:extLst>
            </p:cNvPr>
            <p:cNvSpPr/>
            <p:nvPr/>
          </p:nvSpPr>
          <p:spPr>
            <a:xfrm>
              <a:off x="38947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062;p56">
              <a:extLst>
                <a:ext uri="{FF2B5EF4-FFF2-40B4-BE49-F238E27FC236}">
                  <a16:creationId xmlns:a16="http://schemas.microsoft.com/office/drawing/2014/main" id="{0BBBFAAC-48EA-4FF9-A4D1-5CB23348D6D4}"/>
                </a:ext>
              </a:extLst>
            </p:cNvPr>
            <p:cNvSpPr/>
            <p:nvPr/>
          </p:nvSpPr>
          <p:spPr>
            <a:xfrm>
              <a:off x="38947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063;p56">
              <a:extLst>
                <a:ext uri="{FF2B5EF4-FFF2-40B4-BE49-F238E27FC236}">
                  <a16:creationId xmlns:a16="http://schemas.microsoft.com/office/drawing/2014/main" id="{CCF71A4B-BD95-4968-9C60-253D42FF2D7C}"/>
                </a:ext>
              </a:extLst>
            </p:cNvPr>
            <p:cNvSpPr/>
            <p:nvPr/>
          </p:nvSpPr>
          <p:spPr>
            <a:xfrm>
              <a:off x="38185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064;p56">
              <a:extLst>
                <a:ext uri="{FF2B5EF4-FFF2-40B4-BE49-F238E27FC236}">
                  <a16:creationId xmlns:a16="http://schemas.microsoft.com/office/drawing/2014/main" id="{4F749BF9-7E4F-4E39-B73A-EA12453CC2C9}"/>
                </a:ext>
              </a:extLst>
            </p:cNvPr>
            <p:cNvSpPr/>
            <p:nvPr/>
          </p:nvSpPr>
          <p:spPr>
            <a:xfrm>
              <a:off x="38185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065;p56">
              <a:extLst>
                <a:ext uri="{FF2B5EF4-FFF2-40B4-BE49-F238E27FC236}">
                  <a16:creationId xmlns:a16="http://schemas.microsoft.com/office/drawing/2014/main" id="{14189E11-61BF-424E-8514-E5286079617B}"/>
                </a:ext>
              </a:extLst>
            </p:cNvPr>
            <p:cNvSpPr/>
            <p:nvPr/>
          </p:nvSpPr>
          <p:spPr>
            <a:xfrm>
              <a:off x="38185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066;p56">
              <a:extLst>
                <a:ext uri="{FF2B5EF4-FFF2-40B4-BE49-F238E27FC236}">
                  <a16:creationId xmlns:a16="http://schemas.microsoft.com/office/drawing/2014/main" id="{D2DDFACE-6EA1-43D1-9BD5-46EC33158A36}"/>
                </a:ext>
              </a:extLst>
            </p:cNvPr>
            <p:cNvSpPr/>
            <p:nvPr/>
          </p:nvSpPr>
          <p:spPr>
            <a:xfrm>
              <a:off x="38185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067;p56">
              <a:extLst>
                <a:ext uri="{FF2B5EF4-FFF2-40B4-BE49-F238E27FC236}">
                  <a16:creationId xmlns:a16="http://schemas.microsoft.com/office/drawing/2014/main" id="{9C685D89-761A-4B15-8761-7B97C3CBEEF4}"/>
                </a:ext>
              </a:extLst>
            </p:cNvPr>
            <p:cNvSpPr/>
            <p:nvPr/>
          </p:nvSpPr>
          <p:spPr>
            <a:xfrm>
              <a:off x="38185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068;p56">
              <a:extLst>
                <a:ext uri="{FF2B5EF4-FFF2-40B4-BE49-F238E27FC236}">
                  <a16:creationId xmlns:a16="http://schemas.microsoft.com/office/drawing/2014/main" id="{840C5153-808D-4960-AFE0-ECEF3F8419E6}"/>
                </a:ext>
              </a:extLst>
            </p:cNvPr>
            <p:cNvSpPr/>
            <p:nvPr/>
          </p:nvSpPr>
          <p:spPr>
            <a:xfrm>
              <a:off x="38185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069;p56">
              <a:extLst>
                <a:ext uri="{FF2B5EF4-FFF2-40B4-BE49-F238E27FC236}">
                  <a16:creationId xmlns:a16="http://schemas.microsoft.com/office/drawing/2014/main" id="{6263895F-DE7A-40C8-82DA-699599C36751}"/>
                </a:ext>
              </a:extLst>
            </p:cNvPr>
            <p:cNvSpPr/>
            <p:nvPr/>
          </p:nvSpPr>
          <p:spPr>
            <a:xfrm>
              <a:off x="38185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070;p56">
              <a:extLst>
                <a:ext uri="{FF2B5EF4-FFF2-40B4-BE49-F238E27FC236}">
                  <a16:creationId xmlns:a16="http://schemas.microsoft.com/office/drawing/2014/main" id="{3E4687DD-BA19-4722-9AA2-3F00E5ECFBD7}"/>
                </a:ext>
              </a:extLst>
            </p:cNvPr>
            <p:cNvSpPr/>
            <p:nvPr/>
          </p:nvSpPr>
          <p:spPr>
            <a:xfrm>
              <a:off x="38185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071;p56">
              <a:extLst>
                <a:ext uri="{FF2B5EF4-FFF2-40B4-BE49-F238E27FC236}">
                  <a16:creationId xmlns:a16="http://schemas.microsoft.com/office/drawing/2014/main" id="{6DFBEEA3-BF58-4293-B484-A4CDCAEB4724}"/>
                </a:ext>
              </a:extLst>
            </p:cNvPr>
            <p:cNvSpPr/>
            <p:nvPr/>
          </p:nvSpPr>
          <p:spPr>
            <a:xfrm>
              <a:off x="38185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072;p56">
              <a:extLst>
                <a:ext uri="{FF2B5EF4-FFF2-40B4-BE49-F238E27FC236}">
                  <a16:creationId xmlns:a16="http://schemas.microsoft.com/office/drawing/2014/main" id="{B405637A-E7DB-4898-9AC1-FF28963A1A58}"/>
                </a:ext>
              </a:extLst>
            </p:cNvPr>
            <p:cNvSpPr/>
            <p:nvPr/>
          </p:nvSpPr>
          <p:spPr>
            <a:xfrm>
              <a:off x="381852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073;p56">
              <a:extLst>
                <a:ext uri="{FF2B5EF4-FFF2-40B4-BE49-F238E27FC236}">
                  <a16:creationId xmlns:a16="http://schemas.microsoft.com/office/drawing/2014/main" id="{36E9208C-E295-4047-B48B-6EA229A30C8A}"/>
                </a:ext>
              </a:extLst>
            </p:cNvPr>
            <p:cNvSpPr/>
            <p:nvPr/>
          </p:nvSpPr>
          <p:spPr>
            <a:xfrm>
              <a:off x="38185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074;p56">
              <a:extLst>
                <a:ext uri="{FF2B5EF4-FFF2-40B4-BE49-F238E27FC236}">
                  <a16:creationId xmlns:a16="http://schemas.microsoft.com/office/drawing/2014/main" id="{D0A88780-F5F8-4C91-AB46-D1DDEDFFC0EE}"/>
                </a:ext>
              </a:extLst>
            </p:cNvPr>
            <p:cNvSpPr/>
            <p:nvPr/>
          </p:nvSpPr>
          <p:spPr>
            <a:xfrm>
              <a:off x="37423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075;p56">
              <a:extLst>
                <a:ext uri="{FF2B5EF4-FFF2-40B4-BE49-F238E27FC236}">
                  <a16:creationId xmlns:a16="http://schemas.microsoft.com/office/drawing/2014/main" id="{DC47C751-D9B4-419B-A455-EC6E4C244FBC}"/>
                </a:ext>
              </a:extLst>
            </p:cNvPr>
            <p:cNvSpPr/>
            <p:nvPr/>
          </p:nvSpPr>
          <p:spPr>
            <a:xfrm>
              <a:off x="37423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076;p56">
              <a:extLst>
                <a:ext uri="{FF2B5EF4-FFF2-40B4-BE49-F238E27FC236}">
                  <a16:creationId xmlns:a16="http://schemas.microsoft.com/office/drawing/2014/main" id="{457E915F-5245-42A8-BC38-BC8CE92D5852}"/>
                </a:ext>
              </a:extLst>
            </p:cNvPr>
            <p:cNvSpPr/>
            <p:nvPr/>
          </p:nvSpPr>
          <p:spPr>
            <a:xfrm>
              <a:off x="374230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5"/>
                    <a:pt x="528" y="2132"/>
                    <a:pt x="1076" y="2132"/>
                  </a:cubicBezTo>
                  <a:cubicBezTo>
                    <a:pt x="1335" y="2132"/>
                    <a:pt x="1599" y="2036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077;p56">
              <a:extLst>
                <a:ext uri="{FF2B5EF4-FFF2-40B4-BE49-F238E27FC236}">
                  <a16:creationId xmlns:a16="http://schemas.microsoft.com/office/drawing/2014/main" id="{67B282FD-6A02-4FC4-8641-1FB0184D0214}"/>
                </a:ext>
              </a:extLst>
            </p:cNvPr>
            <p:cNvSpPr/>
            <p:nvPr/>
          </p:nvSpPr>
          <p:spPr>
            <a:xfrm>
              <a:off x="37423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078;p56">
              <a:extLst>
                <a:ext uri="{FF2B5EF4-FFF2-40B4-BE49-F238E27FC236}">
                  <a16:creationId xmlns:a16="http://schemas.microsoft.com/office/drawing/2014/main" id="{3BC7C87D-AB44-4B8E-8C20-ECE8ED0CBCA4}"/>
                </a:ext>
              </a:extLst>
            </p:cNvPr>
            <p:cNvSpPr/>
            <p:nvPr/>
          </p:nvSpPr>
          <p:spPr>
            <a:xfrm>
              <a:off x="37423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079;p56">
              <a:extLst>
                <a:ext uri="{FF2B5EF4-FFF2-40B4-BE49-F238E27FC236}">
                  <a16:creationId xmlns:a16="http://schemas.microsoft.com/office/drawing/2014/main" id="{F3E7050E-04D5-4AD5-8464-3036F677B79B}"/>
                </a:ext>
              </a:extLst>
            </p:cNvPr>
            <p:cNvSpPr/>
            <p:nvPr/>
          </p:nvSpPr>
          <p:spPr>
            <a:xfrm>
              <a:off x="37423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080;p56">
              <a:extLst>
                <a:ext uri="{FF2B5EF4-FFF2-40B4-BE49-F238E27FC236}">
                  <a16:creationId xmlns:a16="http://schemas.microsoft.com/office/drawing/2014/main" id="{A6A1D0FD-C789-4D11-ADBE-E94DD563B74A}"/>
                </a:ext>
              </a:extLst>
            </p:cNvPr>
            <p:cNvSpPr/>
            <p:nvPr/>
          </p:nvSpPr>
          <p:spPr>
            <a:xfrm>
              <a:off x="37423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081;p56">
              <a:extLst>
                <a:ext uri="{FF2B5EF4-FFF2-40B4-BE49-F238E27FC236}">
                  <a16:creationId xmlns:a16="http://schemas.microsoft.com/office/drawing/2014/main" id="{3E84CE96-3BC9-4CB9-B542-2B24C34A545C}"/>
                </a:ext>
              </a:extLst>
            </p:cNvPr>
            <p:cNvSpPr/>
            <p:nvPr/>
          </p:nvSpPr>
          <p:spPr>
            <a:xfrm>
              <a:off x="37423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082;p56">
              <a:extLst>
                <a:ext uri="{FF2B5EF4-FFF2-40B4-BE49-F238E27FC236}">
                  <a16:creationId xmlns:a16="http://schemas.microsoft.com/office/drawing/2014/main" id="{092ABBBD-DCB5-4FB6-8333-91C9F832A118}"/>
                </a:ext>
              </a:extLst>
            </p:cNvPr>
            <p:cNvSpPr/>
            <p:nvPr/>
          </p:nvSpPr>
          <p:spPr>
            <a:xfrm>
              <a:off x="37423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083;p56">
              <a:extLst>
                <a:ext uri="{FF2B5EF4-FFF2-40B4-BE49-F238E27FC236}">
                  <a16:creationId xmlns:a16="http://schemas.microsoft.com/office/drawing/2014/main" id="{06C2F5B6-8CCF-44A5-9A06-387B2ADDE1A3}"/>
                </a:ext>
              </a:extLst>
            </p:cNvPr>
            <p:cNvSpPr/>
            <p:nvPr/>
          </p:nvSpPr>
          <p:spPr>
            <a:xfrm>
              <a:off x="36661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084;p56">
              <a:extLst>
                <a:ext uri="{FF2B5EF4-FFF2-40B4-BE49-F238E27FC236}">
                  <a16:creationId xmlns:a16="http://schemas.microsoft.com/office/drawing/2014/main" id="{EC74771C-52C6-4A8C-9F52-913075EC9F58}"/>
                </a:ext>
              </a:extLst>
            </p:cNvPr>
            <p:cNvSpPr/>
            <p:nvPr/>
          </p:nvSpPr>
          <p:spPr>
            <a:xfrm>
              <a:off x="36661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085;p56">
              <a:extLst>
                <a:ext uri="{FF2B5EF4-FFF2-40B4-BE49-F238E27FC236}">
                  <a16:creationId xmlns:a16="http://schemas.microsoft.com/office/drawing/2014/main" id="{A887539F-9EA0-4A34-A2F6-402C4E81985C}"/>
                </a:ext>
              </a:extLst>
            </p:cNvPr>
            <p:cNvSpPr/>
            <p:nvPr/>
          </p:nvSpPr>
          <p:spPr>
            <a:xfrm>
              <a:off x="36661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086;p56">
              <a:extLst>
                <a:ext uri="{FF2B5EF4-FFF2-40B4-BE49-F238E27FC236}">
                  <a16:creationId xmlns:a16="http://schemas.microsoft.com/office/drawing/2014/main" id="{FCDFC98B-251A-4995-AA2A-754AD3938BAB}"/>
                </a:ext>
              </a:extLst>
            </p:cNvPr>
            <p:cNvSpPr/>
            <p:nvPr/>
          </p:nvSpPr>
          <p:spPr>
            <a:xfrm>
              <a:off x="36661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087;p56">
              <a:extLst>
                <a:ext uri="{FF2B5EF4-FFF2-40B4-BE49-F238E27FC236}">
                  <a16:creationId xmlns:a16="http://schemas.microsoft.com/office/drawing/2014/main" id="{0867A012-C171-422A-8537-9DC827CD360E}"/>
                </a:ext>
              </a:extLst>
            </p:cNvPr>
            <p:cNvSpPr/>
            <p:nvPr/>
          </p:nvSpPr>
          <p:spPr>
            <a:xfrm>
              <a:off x="366610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088;p56">
              <a:extLst>
                <a:ext uri="{FF2B5EF4-FFF2-40B4-BE49-F238E27FC236}">
                  <a16:creationId xmlns:a16="http://schemas.microsoft.com/office/drawing/2014/main" id="{907188A0-9CE9-495D-B60B-C7B9DA5FB0FA}"/>
                </a:ext>
              </a:extLst>
            </p:cNvPr>
            <p:cNvSpPr/>
            <p:nvPr/>
          </p:nvSpPr>
          <p:spPr>
            <a:xfrm>
              <a:off x="35898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089;p56">
              <a:extLst>
                <a:ext uri="{FF2B5EF4-FFF2-40B4-BE49-F238E27FC236}">
                  <a16:creationId xmlns:a16="http://schemas.microsoft.com/office/drawing/2014/main" id="{E7B54076-A71E-4B66-AF34-AFF771CAB070}"/>
                </a:ext>
              </a:extLst>
            </p:cNvPr>
            <p:cNvSpPr/>
            <p:nvPr/>
          </p:nvSpPr>
          <p:spPr>
            <a:xfrm>
              <a:off x="35898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090;p56">
              <a:extLst>
                <a:ext uri="{FF2B5EF4-FFF2-40B4-BE49-F238E27FC236}">
                  <a16:creationId xmlns:a16="http://schemas.microsoft.com/office/drawing/2014/main" id="{954817D6-BA1D-4CF2-BAC2-DE6CC5A3E37D}"/>
                </a:ext>
              </a:extLst>
            </p:cNvPr>
            <p:cNvSpPr/>
            <p:nvPr/>
          </p:nvSpPr>
          <p:spPr>
            <a:xfrm>
              <a:off x="35898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091;p56">
              <a:extLst>
                <a:ext uri="{FF2B5EF4-FFF2-40B4-BE49-F238E27FC236}">
                  <a16:creationId xmlns:a16="http://schemas.microsoft.com/office/drawing/2014/main" id="{0DAEC861-D704-4534-8628-8BE157024027}"/>
                </a:ext>
              </a:extLst>
            </p:cNvPr>
            <p:cNvSpPr/>
            <p:nvPr/>
          </p:nvSpPr>
          <p:spPr>
            <a:xfrm>
              <a:off x="35898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092;p56">
              <a:extLst>
                <a:ext uri="{FF2B5EF4-FFF2-40B4-BE49-F238E27FC236}">
                  <a16:creationId xmlns:a16="http://schemas.microsoft.com/office/drawing/2014/main" id="{66FEFF38-0EAE-4410-9D94-9D2300C3C02E}"/>
                </a:ext>
              </a:extLst>
            </p:cNvPr>
            <p:cNvSpPr/>
            <p:nvPr/>
          </p:nvSpPr>
          <p:spPr>
            <a:xfrm>
              <a:off x="35898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093;p56">
              <a:extLst>
                <a:ext uri="{FF2B5EF4-FFF2-40B4-BE49-F238E27FC236}">
                  <a16:creationId xmlns:a16="http://schemas.microsoft.com/office/drawing/2014/main" id="{F06B056E-6E6A-4B6F-8237-B2E7D42D5384}"/>
                </a:ext>
              </a:extLst>
            </p:cNvPr>
            <p:cNvSpPr/>
            <p:nvPr/>
          </p:nvSpPr>
          <p:spPr>
            <a:xfrm>
              <a:off x="351367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094;p56">
              <a:extLst>
                <a:ext uri="{FF2B5EF4-FFF2-40B4-BE49-F238E27FC236}">
                  <a16:creationId xmlns:a16="http://schemas.microsoft.com/office/drawing/2014/main" id="{2DCB5B5B-FBCF-4A57-998B-D3018D29B486}"/>
                </a:ext>
              </a:extLst>
            </p:cNvPr>
            <p:cNvSpPr/>
            <p:nvPr/>
          </p:nvSpPr>
          <p:spPr>
            <a:xfrm>
              <a:off x="35136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095;p56">
              <a:extLst>
                <a:ext uri="{FF2B5EF4-FFF2-40B4-BE49-F238E27FC236}">
                  <a16:creationId xmlns:a16="http://schemas.microsoft.com/office/drawing/2014/main" id="{D8195388-37C4-4B4C-B0CD-CCF7645EE345}"/>
                </a:ext>
              </a:extLst>
            </p:cNvPr>
            <p:cNvSpPr/>
            <p:nvPr/>
          </p:nvSpPr>
          <p:spPr>
            <a:xfrm>
              <a:off x="35136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096;p56">
              <a:extLst>
                <a:ext uri="{FF2B5EF4-FFF2-40B4-BE49-F238E27FC236}">
                  <a16:creationId xmlns:a16="http://schemas.microsoft.com/office/drawing/2014/main" id="{FA56AA7E-6AB4-4DFF-8078-E31B27A77436}"/>
                </a:ext>
              </a:extLst>
            </p:cNvPr>
            <p:cNvSpPr/>
            <p:nvPr/>
          </p:nvSpPr>
          <p:spPr>
            <a:xfrm>
              <a:off x="35136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097;p56">
              <a:extLst>
                <a:ext uri="{FF2B5EF4-FFF2-40B4-BE49-F238E27FC236}">
                  <a16:creationId xmlns:a16="http://schemas.microsoft.com/office/drawing/2014/main" id="{093625AA-F740-49E9-A0AB-3D45D21A7269}"/>
                </a:ext>
              </a:extLst>
            </p:cNvPr>
            <p:cNvSpPr/>
            <p:nvPr/>
          </p:nvSpPr>
          <p:spPr>
            <a:xfrm>
              <a:off x="35136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098;p56">
              <a:extLst>
                <a:ext uri="{FF2B5EF4-FFF2-40B4-BE49-F238E27FC236}">
                  <a16:creationId xmlns:a16="http://schemas.microsoft.com/office/drawing/2014/main" id="{8D9653D8-A9BA-4517-9A92-41D615386CE8}"/>
                </a:ext>
              </a:extLst>
            </p:cNvPr>
            <p:cNvSpPr/>
            <p:nvPr/>
          </p:nvSpPr>
          <p:spPr>
            <a:xfrm>
              <a:off x="351367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099;p56">
              <a:extLst>
                <a:ext uri="{FF2B5EF4-FFF2-40B4-BE49-F238E27FC236}">
                  <a16:creationId xmlns:a16="http://schemas.microsoft.com/office/drawing/2014/main" id="{C766C705-B612-49F2-8050-A4FE8BB443F5}"/>
                </a:ext>
              </a:extLst>
            </p:cNvPr>
            <p:cNvSpPr/>
            <p:nvPr/>
          </p:nvSpPr>
          <p:spPr>
            <a:xfrm>
              <a:off x="35136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100;p56">
              <a:extLst>
                <a:ext uri="{FF2B5EF4-FFF2-40B4-BE49-F238E27FC236}">
                  <a16:creationId xmlns:a16="http://schemas.microsoft.com/office/drawing/2014/main" id="{9D352822-F3CC-471E-B36F-4EF41FC26523}"/>
                </a:ext>
              </a:extLst>
            </p:cNvPr>
            <p:cNvSpPr/>
            <p:nvPr/>
          </p:nvSpPr>
          <p:spPr>
            <a:xfrm>
              <a:off x="34374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101;p56">
              <a:extLst>
                <a:ext uri="{FF2B5EF4-FFF2-40B4-BE49-F238E27FC236}">
                  <a16:creationId xmlns:a16="http://schemas.microsoft.com/office/drawing/2014/main" id="{33F0EA9D-4F95-4921-8CAD-6AB74EF830C9}"/>
                </a:ext>
              </a:extLst>
            </p:cNvPr>
            <p:cNvSpPr/>
            <p:nvPr/>
          </p:nvSpPr>
          <p:spPr>
            <a:xfrm>
              <a:off x="34374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102;p56">
              <a:extLst>
                <a:ext uri="{FF2B5EF4-FFF2-40B4-BE49-F238E27FC236}">
                  <a16:creationId xmlns:a16="http://schemas.microsoft.com/office/drawing/2014/main" id="{60A14559-A6EA-4A50-976F-453B13E5E232}"/>
                </a:ext>
              </a:extLst>
            </p:cNvPr>
            <p:cNvSpPr/>
            <p:nvPr/>
          </p:nvSpPr>
          <p:spPr>
            <a:xfrm>
              <a:off x="34374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103;p56">
              <a:extLst>
                <a:ext uri="{FF2B5EF4-FFF2-40B4-BE49-F238E27FC236}">
                  <a16:creationId xmlns:a16="http://schemas.microsoft.com/office/drawing/2014/main" id="{83D13BCE-CF7E-4A55-9240-B17FC8F2BC00}"/>
                </a:ext>
              </a:extLst>
            </p:cNvPr>
            <p:cNvSpPr/>
            <p:nvPr/>
          </p:nvSpPr>
          <p:spPr>
            <a:xfrm>
              <a:off x="34374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104;p56">
              <a:extLst>
                <a:ext uri="{FF2B5EF4-FFF2-40B4-BE49-F238E27FC236}">
                  <a16:creationId xmlns:a16="http://schemas.microsoft.com/office/drawing/2014/main" id="{94A5BEBA-38AF-4FA2-9F06-787FEA3D73F3}"/>
                </a:ext>
              </a:extLst>
            </p:cNvPr>
            <p:cNvSpPr/>
            <p:nvPr/>
          </p:nvSpPr>
          <p:spPr>
            <a:xfrm>
              <a:off x="34374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105;p56">
              <a:extLst>
                <a:ext uri="{FF2B5EF4-FFF2-40B4-BE49-F238E27FC236}">
                  <a16:creationId xmlns:a16="http://schemas.microsoft.com/office/drawing/2014/main" id="{5C754228-3B87-4965-8CF6-69FB09B15059}"/>
                </a:ext>
              </a:extLst>
            </p:cNvPr>
            <p:cNvSpPr/>
            <p:nvPr/>
          </p:nvSpPr>
          <p:spPr>
            <a:xfrm>
              <a:off x="34374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106;p56">
              <a:extLst>
                <a:ext uri="{FF2B5EF4-FFF2-40B4-BE49-F238E27FC236}">
                  <a16:creationId xmlns:a16="http://schemas.microsoft.com/office/drawing/2014/main" id="{94D424AA-DA98-4110-AC4A-91166CCF4A28}"/>
                </a:ext>
              </a:extLst>
            </p:cNvPr>
            <p:cNvSpPr/>
            <p:nvPr/>
          </p:nvSpPr>
          <p:spPr>
            <a:xfrm>
              <a:off x="34374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107;p56">
              <a:extLst>
                <a:ext uri="{FF2B5EF4-FFF2-40B4-BE49-F238E27FC236}">
                  <a16:creationId xmlns:a16="http://schemas.microsoft.com/office/drawing/2014/main" id="{2C478BE6-2931-43CB-A6B1-A2C6C80C0043}"/>
                </a:ext>
              </a:extLst>
            </p:cNvPr>
            <p:cNvSpPr/>
            <p:nvPr/>
          </p:nvSpPr>
          <p:spPr>
            <a:xfrm>
              <a:off x="33614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108;p56">
              <a:extLst>
                <a:ext uri="{FF2B5EF4-FFF2-40B4-BE49-F238E27FC236}">
                  <a16:creationId xmlns:a16="http://schemas.microsoft.com/office/drawing/2014/main" id="{7216E800-D341-4AA3-A39E-8AFAFCDBBC97}"/>
                </a:ext>
              </a:extLst>
            </p:cNvPr>
            <p:cNvSpPr/>
            <p:nvPr/>
          </p:nvSpPr>
          <p:spPr>
            <a:xfrm>
              <a:off x="33614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109;p56">
              <a:extLst>
                <a:ext uri="{FF2B5EF4-FFF2-40B4-BE49-F238E27FC236}">
                  <a16:creationId xmlns:a16="http://schemas.microsoft.com/office/drawing/2014/main" id="{1E7ADFE1-4D2A-482B-8334-DB281BD1B0F6}"/>
                </a:ext>
              </a:extLst>
            </p:cNvPr>
            <p:cNvSpPr/>
            <p:nvPr/>
          </p:nvSpPr>
          <p:spPr>
            <a:xfrm>
              <a:off x="33614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110;p56">
              <a:extLst>
                <a:ext uri="{FF2B5EF4-FFF2-40B4-BE49-F238E27FC236}">
                  <a16:creationId xmlns:a16="http://schemas.microsoft.com/office/drawing/2014/main" id="{ADCE4021-C062-4AE3-B73B-1D92A548778B}"/>
                </a:ext>
              </a:extLst>
            </p:cNvPr>
            <p:cNvSpPr/>
            <p:nvPr/>
          </p:nvSpPr>
          <p:spPr>
            <a:xfrm>
              <a:off x="33614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111;p56">
              <a:extLst>
                <a:ext uri="{FF2B5EF4-FFF2-40B4-BE49-F238E27FC236}">
                  <a16:creationId xmlns:a16="http://schemas.microsoft.com/office/drawing/2014/main" id="{9E15ABF3-2034-46A6-B169-466C5570C483}"/>
                </a:ext>
              </a:extLst>
            </p:cNvPr>
            <p:cNvSpPr/>
            <p:nvPr/>
          </p:nvSpPr>
          <p:spPr>
            <a:xfrm>
              <a:off x="32852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112;p56">
              <a:extLst>
                <a:ext uri="{FF2B5EF4-FFF2-40B4-BE49-F238E27FC236}">
                  <a16:creationId xmlns:a16="http://schemas.microsoft.com/office/drawing/2014/main" id="{472DA7EF-512D-4B71-8E4E-AE0AC918272F}"/>
                </a:ext>
              </a:extLst>
            </p:cNvPr>
            <p:cNvSpPr/>
            <p:nvPr/>
          </p:nvSpPr>
          <p:spPr>
            <a:xfrm>
              <a:off x="31328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113;p56">
              <a:extLst>
                <a:ext uri="{FF2B5EF4-FFF2-40B4-BE49-F238E27FC236}">
                  <a16:creationId xmlns:a16="http://schemas.microsoft.com/office/drawing/2014/main" id="{E73C791F-6B30-48FC-BBCE-680DD4C30AEF}"/>
                </a:ext>
              </a:extLst>
            </p:cNvPr>
            <p:cNvSpPr/>
            <p:nvPr/>
          </p:nvSpPr>
          <p:spPr>
            <a:xfrm>
              <a:off x="30568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114;p56">
              <a:extLst>
                <a:ext uri="{FF2B5EF4-FFF2-40B4-BE49-F238E27FC236}">
                  <a16:creationId xmlns:a16="http://schemas.microsoft.com/office/drawing/2014/main" id="{A536BF1D-5D12-44AD-A718-6617A4529969}"/>
                </a:ext>
              </a:extLst>
            </p:cNvPr>
            <p:cNvSpPr/>
            <p:nvPr/>
          </p:nvSpPr>
          <p:spPr>
            <a:xfrm>
              <a:off x="30568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115;p56">
              <a:extLst>
                <a:ext uri="{FF2B5EF4-FFF2-40B4-BE49-F238E27FC236}">
                  <a16:creationId xmlns:a16="http://schemas.microsoft.com/office/drawing/2014/main" id="{8B245AC6-8F85-425C-B29D-4A308EA46E63}"/>
                </a:ext>
              </a:extLst>
            </p:cNvPr>
            <p:cNvSpPr/>
            <p:nvPr/>
          </p:nvSpPr>
          <p:spPr>
            <a:xfrm>
              <a:off x="29805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116;p56">
              <a:extLst>
                <a:ext uri="{FF2B5EF4-FFF2-40B4-BE49-F238E27FC236}">
                  <a16:creationId xmlns:a16="http://schemas.microsoft.com/office/drawing/2014/main" id="{ADCCAD34-7B79-4355-B67F-74F02594834C}"/>
                </a:ext>
              </a:extLst>
            </p:cNvPr>
            <p:cNvSpPr/>
            <p:nvPr/>
          </p:nvSpPr>
          <p:spPr>
            <a:xfrm>
              <a:off x="29805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117;p56">
              <a:extLst>
                <a:ext uri="{FF2B5EF4-FFF2-40B4-BE49-F238E27FC236}">
                  <a16:creationId xmlns:a16="http://schemas.microsoft.com/office/drawing/2014/main" id="{15D615AA-46E0-4609-BB81-48E819CB59EC}"/>
                </a:ext>
              </a:extLst>
            </p:cNvPr>
            <p:cNvSpPr/>
            <p:nvPr/>
          </p:nvSpPr>
          <p:spPr>
            <a:xfrm>
              <a:off x="29805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118;p56">
              <a:extLst>
                <a:ext uri="{FF2B5EF4-FFF2-40B4-BE49-F238E27FC236}">
                  <a16:creationId xmlns:a16="http://schemas.microsoft.com/office/drawing/2014/main" id="{383DEACA-7E0C-437D-AA7C-1D64673F85DD}"/>
                </a:ext>
              </a:extLst>
            </p:cNvPr>
            <p:cNvSpPr/>
            <p:nvPr/>
          </p:nvSpPr>
          <p:spPr>
            <a:xfrm>
              <a:off x="29805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119;p56">
              <a:extLst>
                <a:ext uri="{FF2B5EF4-FFF2-40B4-BE49-F238E27FC236}">
                  <a16:creationId xmlns:a16="http://schemas.microsoft.com/office/drawing/2014/main" id="{D33D2715-34E0-45EE-9543-0BFA28E1C9A0}"/>
                </a:ext>
              </a:extLst>
            </p:cNvPr>
            <p:cNvSpPr/>
            <p:nvPr/>
          </p:nvSpPr>
          <p:spPr>
            <a:xfrm>
              <a:off x="29805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120;p56">
              <a:extLst>
                <a:ext uri="{FF2B5EF4-FFF2-40B4-BE49-F238E27FC236}">
                  <a16:creationId xmlns:a16="http://schemas.microsoft.com/office/drawing/2014/main" id="{38D1639D-D929-4913-9DF9-86D369D45888}"/>
                </a:ext>
              </a:extLst>
            </p:cNvPr>
            <p:cNvSpPr/>
            <p:nvPr/>
          </p:nvSpPr>
          <p:spPr>
            <a:xfrm>
              <a:off x="29805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121;p56">
              <a:extLst>
                <a:ext uri="{FF2B5EF4-FFF2-40B4-BE49-F238E27FC236}">
                  <a16:creationId xmlns:a16="http://schemas.microsoft.com/office/drawing/2014/main" id="{ECE51181-CEA2-464C-A867-9947753C6BBD}"/>
                </a:ext>
              </a:extLst>
            </p:cNvPr>
            <p:cNvSpPr/>
            <p:nvPr/>
          </p:nvSpPr>
          <p:spPr>
            <a:xfrm>
              <a:off x="29043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122;p56">
              <a:extLst>
                <a:ext uri="{FF2B5EF4-FFF2-40B4-BE49-F238E27FC236}">
                  <a16:creationId xmlns:a16="http://schemas.microsoft.com/office/drawing/2014/main" id="{9FAE5C8D-0BEF-45F8-A34C-08C2CBB69E0B}"/>
                </a:ext>
              </a:extLst>
            </p:cNvPr>
            <p:cNvSpPr/>
            <p:nvPr/>
          </p:nvSpPr>
          <p:spPr>
            <a:xfrm>
              <a:off x="29043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123;p56">
              <a:extLst>
                <a:ext uri="{FF2B5EF4-FFF2-40B4-BE49-F238E27FC236}">
                  <a16:creationId xmlns:a16="http://schemas.microsoft.com/office/drawing/2014/main" id="{894F04CC-D7C8-4E8B-8F08-E3B61BBA5704}"/>
                </a:ext>
              </a:extLst>
            </p:cNvPr>
            <p:cNvSpPr/>
            <p:nvPr/>
          </p:nvSpPr>
          <p:spPr>
            <a:xfrm>
              <a:off x="29043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124;p56">
              <a:extLst>
                <a:ext uri="{FF2B5EF4-FFF2-40B4-BE49-F238E27FC236}">
                  <a16:creationId xmlns:a16="http://schemas.microsoft.com/office/drawing/2014/main" id="{05CBAFCF-68A3-4C30-96F6-82B06A48D361}"/>
                </a:ext>
              </a:extLst>
            </p:cNvPr>
            <p:cNvSpPr/>
            <p:nvPr/>
          </p:nvSpPr>
          <p:spPr>
            <a:xfrm>
              <a:off x="29043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125;p56">
              <a:extLst>
                <a:ext uri="{FF2B5EF4-FFF2-40B4-BE49-F238E27FC236}">
                  <a16:creationId xmlns:a16="http://schemas.microsoft.com/office/drawing/2014/main" id="{FABEDF5D-B726-4302-BC36-83EE899C811B}"/>
                </a:ext>
              </a:extLst>
            </p:cNvPr>
            <p:cNvSpPr/>
            <p:nvPr/>
          </p:nvSpPr>
          <p:spPr>
            <a:xfrm>
              <a:off x="290437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126;p56">
              <a:extLst>
                <a:ext uri="{FF2B5EF4-FFF2-40B4-BE49-F238E27FC236}">
                  <a16:creationId xmlns:a16="http://schemas.microsoft.com/office/drawing/2014/main" id="{75BE5C21-0383-4BC1-A715-DE57751E70DE}"/>
                </a:ext>
              </a:extLst>
            </p:cNvPr>
            <p:cNvSpPr/>
            <p:nvPr/>
          </p:nvSpPr>
          <p:spPr>
            <a:xfrm>
              <a:off x="290437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2127;p56">
              <a:extLst>
                <a:ext uri="{FF2B5EF4-FFF2-40B4-BE49-F238E27FC236}">
                  <a16:creationId xmlns:a16="http://schemas.microsoft.com/office/drawing/2014/main" id="{250FBDC8-213D-4CB5-88B5-2FD600DF266F}"/>
                </a:ext>
              </a:extLst>
            </p:cNvPr>
            <p:cNvSpPr/>
            <p:nvPr/>
          </p:nvSpPr>
          <p:spPr>
            <a:xfrm>
              <a:off x="290437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2128;p56">
              <a:extLst>
                <a:ext uri="{FF2B5EF4-FFF2-40B4-BE49-F238E27FC236}">
                  <a16:creationId xmlns:a16="http://schemas.microsoft.com/office/drawing/2014/main" id="{B06B7399-A319-46AB-AFBD-CAB3D7A86BB3}"/>
                </a:ext>
              </a:extLst>
            </p:cNvPr>
            <p:cNvSpPr/>
            <p:nvPr/>
          </p:nvSpPr>
          <p:spPr>
            <a:xfrm>
              <a:off x="282815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6" y="1"/>
                  </a:moveTo>
                  <a:cubicBezTo>
                    <a:pt x="1072" y="1"/>
                    <a:pt x="1069" y="1"/>
                    <a:pt x="1066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129;p56">
              <a:extLst>
                <a:ext uri="{FF2B5EF4-FFF2-40B4-BE49-F238E27FC236}">
                  <a16:creationId xmlns:a16="http://schemas.microsoft.com/office/drawing/2014/main" id="{D54FBCD0-AE60-419E-A8E9-F538088C4C95}"/>
                </a:ext>
              </a:extLst>
            </p:cNvPr>
            <p:cNvSpPr/>
            <p:nvPr/>
          </p:nvSpPr>
          <p:spPr>
            <a:xfrm>
              <a:off x="28281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130;p56">
              <a:extLst>
                <a:ext uri="{FF2B5EF4-FFF2-40B4-BE49-F238E27FC236}">
                  <a16:creationId xmlns:a16="http://schemas.microsoft.com/office/drawing/2014/main" id="{F12B6979-5355-4139-AE0D-491B8FD94095}"/>
                </a:ext>
              </a:extLst>
            </p:cNvPr>
            <p:cNvSpPr/>
            <p:nvPr/>
          </p:nvSpPr>
          <p:spPr>
            <a:xfrm>
              <a:off x="28281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131;p56">
              <a:extLst>
                <a:ext uri="{FF2B5EF4-FFF2-40B4-BE49-F238E27FC236}">
                  <a16:creationId xmlns:a16="http://schemas.microsoft.com/office/drawing/2014/main" id="{AD331621-D30C-4B95-B876-DCDB44A4CDFC}"/>
                </a:ext>
              </a:extLst>
            </p:cNvPr>
            <p:cNvSpPr/>
            <p:nvPr/>
          </p:nvSpPr>
          <p:spPr>
            <a:xfrm>
              <a:off x="28281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132;p56">
              <a:extLst>
                <a:ext uri="{FF2B5EF4-FFF2-40B4-BE49-F238E27FC236}">
                  <a16:creationId xmlns:a16="http://schemas.microsoft.com/office/drawing/2014/main" id="{37CC038B-A993-4683-9B1B-E7A65127C7DE}"/>
                </a:ext>
              </a:extLst>
            </p:cNvPr>
            <p:cNvSpPr/>
            <p:nvPr/>
          </p:nvSpPr>
          <p:spPr>
            <a:xfrm>
              <a:off x="28281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133;p56">
              <a:extLst>
                <a:ext uri="{FF2B5EF4-FFF2-40B4-BE49-F238E27FC236}">
                  <a16:creationId xmlns:a16="http://schemas.microsoft.com/office/drawing/2014/main" id="{78023561-20FB-4D34-8E5B-E1CAD57BCE12}"/>
                </a:ext>
              </a:extLst>
            </p:cNvPr>
            <p:cNvSpPr/>
            <p:nvPr/>
          </p:nvSpPr>
          <p:spPr>
            <a:xfrm>
              <a:off x="282815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134;p56">
              <a:extLst>
                <a:ext uri="{FF2B5EF4-FFF2-40B4-BE49-F238E27FC236}">
                  <a16:creationId xmlns:a16="http://schemas.microsoft.com/office/drawing/2014/main" id="{7510B538-B666-42D5-A586-003CB7B17E56}"/>
                </a:ext>
              </a:extLst>
            </p:cNvPr>
            <p:cNvSpPr/>
            <p:nvPr/>
          </p:nvSpPr>
          <p:spPr>
            <a:xfrm>
              <a:off x="28281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135;p56">
              <a:extLst>
                <a:ext uri="{FF2B5EF4-FFF2-40B4-BE49-F238E27FC236}">
                  <a16:creationId xmlns:a16="http://schemas.microsoft.com/office/drawing/2014/main" id="{376A52B4-D6A8-4E26-B563-49F732EFC00C}"/>
                </a:ext>
              </a:extLst>
            </p:cNvPr>
            <p:cNvSpPr/>
            <p:nvPr/>
          </p:nvSpPr>
          <p:spPr>
            <a:xfrm>
              <a:off x="282815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136;p56">
              <a:extLst>
                <a:ext uri="{FF2B5EF4-FFF2-40B4-BE49-F238E27FC236}">
                  <a16:creationId xmlns:a16="http://schemas.microsoft.com/office/drawing/2014/main" id="{80E331AE-A3C0-4C01-920D-5CB3752879E4}"/>
                </a:ext>
              </a:extLst>
            </p:cNvPr>
            <p:cNvSpPr/>
            <p:nvPr/>
          </p:nvSpPr>
          <p:spPr>
            <a:xfrm>
              <a:off x="27519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137;p56">
              <a:extLst>
                <a:ext uri="{FF2B5EF4-FFF2-40B4-BE49-F238E27FC236}">
                  <a16:creationId xmlns:a16="http://schemas.microsoft.com/office/drawing/2014/main" id="{136A71AE-E8C4-472E-9A5A-5E37187D9972}"/>
                </a:ext>
              </a:extLst>
            </p:cNvPr>
            <p:cNvSpPr/>
            <p:nvPr/>
          </p:nvSpPr>
          <p:spPr>
            <a:xfrm>
              <a:off x="27519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138;p56">
              <a:extLst>
                <a:ext uri="{FF2B5EF4-FFF2-40B4-BE49-F238E27FC236}">
                  <a16:creationId xmlns:a16="http://schemas.microsoft.com/office/drawing/2014/main" id="{865AA421-3E88-4CE0-AB10-09E2C0E83792}"/>
                </a:ext>
              </a:extLst>
            </p:cNvPr>
            <p:cNvSpPr/>
            <p:nvPr/>
          </p:nvSpPr>
          <p:spPr>
            <a:xfrm>
              <a:off x="27519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139;p56">
              <a:extLst>
                <a:ext uri="{FF2B5EF4-FFF2-40B4-BE49-F238E27FC236}">
                  <a16:creationId xmlns:a16="http://schemas.microsoft.com/office/drawing/2014/main" id="{F1808706-6235-41C4-87FE-14027EB05CE1}"/>
                </a:ext>
              </a:extLst>
            </p:cNvPr>
            <p:cNvSpPr/>
            <p:nvPr/>
          </p:nvSpPr>
          <p:spPr>
            <a:xfrm>
              <a:off x="27519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140;p56">
              <a:extLst>
                <a:ext uri="{FF2B5EF4-FFF2-40B4-BE49-F238E27FC236}">
                  <a16:creationId xmlns:a16="http://schemas.microsoft.com/office/drawing/2014/main" id="{06D01074-1F9C-40D2-B4EA-0E868801FC84}"/>
                </a:ext>
              </a:extLst>
            </p:cNvPr>
            <p:cNvSpPr/>
            <p:nvPr/>
          </p:nvSpPr>
          <p:spPr>
            <a:xfrm>
              <a:off x="275195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141;p56">
              <a:extLst>
                <a:ext uri="{FF2B5EF4-FFF2-40B4-BE49-F238E27FC236}">
                  <a16:creationId xmlns:a16="http://schemas.microsoft.com/office/drawing/2014/main" id="{A93966EC-E823-460F-AE12-5BAB2525D0A7}"/>
                </a:ext>
              </a:extLst>
            </p:cNvPr>
            <p:cNvSpPr/>
            <p:nvPr/>
          </p:nvSpPr>
          <p:spPr>
            <a:xfrm>
              <a:off x="2751950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142;p56">
              <a:extLst>
                <a:ext uri="{FF2B5EF4-FFF2-40B4-BE49-F238E27FC236}">
                  <a16:creationId xmlns:a16="http://schemas.microsoft.com/office/drawing/2014/main" id="{B6106CB2-7151-4699-B0C7-E86C9D5FC77A}"/>
                </a:ext>
              </a:extLst>
            </p:cNvPr>
            <p:cNvSpPr/>
            <p:nvPr/>
          </p:nvSpPr>
          <p:spPr>
            <a:xfrm>
              <a:off x="27519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143;p56">
              <a:extLst>
                <a:ext uri="{FF2B5EF4-FFF2-40B4-BE49-F238E27FC236}">
                  <a16:creationId xmlns:a16="http://schemas.microsoft.com/office/drawing/2014/main" id="{F2AE30FC-220F-473F-A470-F9AE33A6A720}"/>
                </a:ext>
              </a:extLst>
            </p:cNvPr>
            <p:cNvSpPr/>
            <p:nvPr/>
          </p:nvSpPr>
          <p:spPr>
            <a:xfrm>
              <a:off x="2751950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144;p56">
              <a:extLst>
                <a:ext uri="{FF2B5EF4-FFF2-40B4-BE49-F238E27FC236}">
                  <a16:creationId xmlns:a16="http://schemas.microsoft.com/office/drawing/2014/main" id="{FD4F1E30-A4F0-4559-94E6-FB213E344D2E}"/>
                </a:ext>
              </a:extLst>
            </p:cNvPr>
            <p:cNvSpPr/>
            <p:nvPr/>
          </p:nvSpPr>
          <p:spPr>
            <a:xfrm>
              <a:off x="26759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145;p56">
              <a:extLst>
                <a:ext uri="{FF2B5EF4-FFF2-40B4-BE49-F238E27FC236}">
                  <a16:creationId xmlns:a16="http://schemas.microsoft.com/office/drawing/2014/main" id="{14E0E953-70E1-48D1-8B4A-8DC23C63F9D7}"/>
                </a:ext>
              </a:extLst>
            </p:cNvPr>
            <p:cNvSpPr/>
            <p:nvPr/>
          </p:nvSpPr>
          <p:spPr>
            <a:xfrm>
              <a:off x="26759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146;p56">
              <a:extLst>
                <a:ext uri="{FF2B5EF4-FFF2-40B4-BE49-F238E27FC236}">
                  <a16:creationId xmlns:a16="http://schemas.microsoft.com/office/drawing/2014/main" id="{78461436-45FE-41B3-A258-2E2B193081F4}"/>
                </a:ext>
              </a:extLst>
            </p:cNvPr>
            <p:cNvSpPr/>
            <p:nvPr/>
          </p:nvSpPr>
          <p:spPr>
            <a:xfrm>
              <a:off x="26759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147;p56">
              <a:extLst>
                <a:ext uri="{FF2B5EF4-FFF2-40B4-BE49-F238E27FC236}">
                  <a16:creationId xmlns:a16="http://schemas.microsoft.com/office/drawing/2014/main" id="{D140C7FA-A590-423F-9A62-95E5604831EA}"/>
                </a:ext>
              </a:extLst>
            </p:cNvPr>
            <p:cNvSpPr/>
            <p:nvPr/>
          </p:nvSpPr>
          <p:spPr>
            <a:xfrm>
              <a:off x="26759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148;p56">
              <a:extLst>
                <a:ext uri="{FF2B5EF4-FFF2-40B4-BE49-F238E27FC236}">
                  <a16:creationId xmlns:a16="http://schemas.microsoft.com/office/drawing/2014/main" id="{EC7699D8-2BE1-41E2-B09F-F557EDFF4534}"/>
                </a:ext>
              </a:extLst>
            </p:cNvPr>
            <p:cNvSpPr/>
            <p:nvPr/>
          </p:nvSpPr>
          <p:spPr>
            <a:xfrm>
              <a:off x="267592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149;p56">
              <a:extLst>
                <a:ext uri="{FF2B5EF4-FFF2-40B4-BE49-F238E27FC236}">
                  <a16:creationId xmlns:a16="http://schemas.microsoft.com/office/drawing/2014/main" id="{2324F236-F218-4835-A953-F04971230102}"/>
                </a:ext>
              </a:extLst>
            </p:cNvPr>
            <p:cNvSpPr/>
            <p:nvPr/>
          </p:nvSpPr>
          <p:spPr>
            <a:xfrm>
              <a:off x="267592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150;p56">
              <a:extLst>
                <a:ext uri="{FF2B5EF4-FFF2-40B4-BE49-F238E27FC236}">
                  <a16:creationId xmlns:a16="http://schemas.microsoft.com/office/drawing/2014/main" id="{CF4D62F1-2AF5-4EDC-9302-895BDC8E037E}"/>
                </a:ext>
              </a:extLst>
            </p:cNvPr>
            <p:cNvSpPr/>
            <p:nvPr/>
          </p:nvSpPr>
          <p:spPr>
            <a:xfrm>
              <a:off x="26759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151;p56">
              <a:extLst>
                <a:ext uri="{FF2B5EF4-FFF2-40B4-BE49-F238E27FC236}">
                  <a16:creationId xmlns:a16="http://schemas.microsoft.com/office/drawing/2014/main" id="{93DF4036-C0AD-49D1-8178-A1940F73F225}"/>
                </a:ext>
              </a:extLst>
            </p:cNvPr>
            <p:cNvSpPr/>
            <p:nvPr/>
          </p:nvSpPr>
          <p:spPr>
            <a:xfrm>
              <a:off x="267592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152;p56">
              <a:extLst>
                <a:ext uri="{FF2B5EF4-FFF2-40B4-BE49-F238E27FC236}">
                  <a16:creationId xmlns:a16="http://schemas.microsoft.com/office/drawing/2014/main" id="{005B9E29-611D-41F2-A918-A87FF1F4977F}"/>
                </a:ext>
              </a:extLst>
            </p:cNvPr>
            <p:cNvSpPr/>
            <p:nvPr/>
          </p:nvSpPr>
          <p:spPr>
            <a:xfrm>
              <a:off x="25997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153;p56">
              <a:extLst>
                <a:ext uri="{FF2B5EF4-FFF2-40B4-BE49-F238E27FC236}">
                  <a16:creationId xmlns:a16="http://schemas.microsoft.com/office/drawing/2014/main" id="{AC557D38-B35B-4CAB-AB55-EB0FC33E4EA1}"/>
                </a:ext>
              </a:extLst>
            </p:cNvPr>
            <p:cNvSpPr/>
            <p:nvPr/>
          </p:nvSpPr>
          <p:spPr>
            <a:xfrm>
              <a:off x="25997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154;p56">
              <a:extLst>
                <a:ext uri="{FF2B5EF4-FFF2-40B4-BE49-F238E27FC236}">
                  <a16:creationId xmlns:a16="http://schemas.microsoft.com/office/drawing/2014/main" id="{1ED90E3D-3A12-4ABA-8138-166697B23CC9}"/>
                </a:ext>
              </a:extLst>
            </p:cNvPr>
            <p:cNvSpPr/>
            <p:nvPr/>
          </p:nvSpPr>
          <p:spPr>
            <a:xfrm>
              <a:off x="25997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155;p56">
              <a:extLst>
                <a:ext uri="{FF2B5EF4-FFF2-40B4-BE49-F238E27FC236}">
                  <a16:creationId xmlns:a16="http://schemas.microsoft.com/office/drawing/2014/main" id="{4849AEB9-4DCA-4335-AD56-9DDF4239EC88}"/>
                </a:ext>
              </a:extLst>
            </p:cNvPr>
            <p:cNvSpPr/>
            <p:nvPr/>
          </p:nvSpPr>
          <p:spPr>
            <a:xfrm>
              <a:off x="25997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156;p56">
              <a:extLst>
                <a:ext uri="{FF2B5EF4-FFF2-40B4-BE49-F238E27FC236}">
                  <a16:creationId xmlns:a16="http://schemas.microsoft.com/office/drawing/2014/main" id="{2CCDB60F-977F-4B01-B0A1-EC85069C4112}"/>
                </a:ext>
              </a:extLst>
            </p:cNvPr>
            <p:cNvSpPr/>
            <p:nvPr/>
          </p:nvSpPr>
          <p:spPr>
            <a:xfrm>
              <a:off x="25997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157;p56">
              <a:extLst>
                <a:ext uri="{FF2B5EF4-FFF2-40B4-BE49-F238E27FC236}">
                  <a16:creationId xmlns:a16="http://schemas.microsoft.com/office/drawing/2014/main" id="{C1B67581-F4F6-448F-BFC1-62566AF2517D}"/>
                </a:ext>
              </a:extLst>
            </p:cNvPr>
            <p:cNvSpPr/>
            <p:nvPr/>
          </p:nvSpPr>
          <p:spPr>
            <a:xfrm>
              <a:off x="25997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158;p56">
              <a:extLst>
                <a:ext uri="{FF2B5EF4-FFF2-40B4-BE49-F238E27FC236}">
                  <a16:creationId xmlns:a16="http://schemas.microsoft.com/office/drawing/2014/main" id="{ABF00594-B6CB-4606-A153-297404235B06}"/>
                </a:ext>
              </a:extLst>
            </p:cNvPr>
            <p:cNvSpPr/>
            <p:nvPr/>
          </p:nvSpPr>
          <p:spPr>
            <a:xfrm>
              <a:off x="259972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159;p56">
              <a:extLst>
                <a:ext uri="{FF2B5EF4-FFF2-40B4-BE49-F238E27FC236}">
                  <a16:creationId xmlns:a16="http://schemas.microsoft.com/office/drawing/2014/main" id="{F0C0079E-D78C-46BA-AF96-C326288577BF}"/>
                </a:ext>
              </a:extLst>
            </p:cNvPr>
            <p:cNvSpPr/>
            <p:nvPr/>
          </p:nvSpPr>
          <p:spPr>
            <a:xfrm>
              <a:off x="259972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160;p56">
              <a:extLst>
                <a:ext uri="{FF2B5EF4-FFF2-40B4-BE49-F238E27FC236}">
                  <a16:creationId xmlns:a16="http://schemas.microsoft.com/office/drawing/2014/main" id="{AB432D1D-0076-42EC-94D3-220ED0A795A0}"/>
                </a:ext>
              </a:extLst>
            </p:cNvPr>
            <p:cNvSpPr/>
            <p:nvPr/>
          </p:nvSpPr>
          <p:spPr>
            <a:xfrm>
              <a:off x="259972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161;p56">
              <a:extLst>
                <a:ext uri="{FF2B5EF4-FFF2-40B4-BE49-F238E27FC236}">
                  <a16:creationId xmlns:a16="http://schemas.microsoft.com/office/drawing/2014/main" id="{6FA9B105-9737-40D5-892F-0E6408BAD8B0}"/>
                </a:ext>
              </a:extLst>
            </p:cNvPr>
            <p:cNvSpPr/>
            <p:nvPr/>
          </p:nvSpPr>
          <p:spPr>
            <a:xfrm>
              <a:off x="25235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162;p56">
              <a:extLst>
                <a:ext uri="{FF2B5EF4-FFF2-40B4-BE49-F238E27FC236}">
                  <a16:creationId xmlns:a16="http://schemas.microsoft.com/office/drawing/2014/main" id="{58133B63-8678-452B-8B25-320026F9DDB5}"/>
                </a:ext>
              </a:extLst>
            </p:cNvPr>
            <p:cNvSpPr/>
            <p:nvPr/>
          </p:nvSpPr>
          <p:spPr>
            <a:xfrm>
              <a:off x="25235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163;p56">
              <a:extLst>
                <a:ext uri="{FF2B5EF4-FFF2-40B4-BE49-F238E27FC236}">
                  <a16:creationId xmlns:a16="http://schemas.microsoft.com/office/drawing/2014/main" id="{E8D1F2C7-9FF8-4678-964B-21BE854C71B7}"/>
                </a:ext>
              </a:extLst>
            </p:cNvPr>
            <p:cNvSpPr/>
            <p:nvPr/>
          </p:nvSpPr>
          <p:spPr>
            <a:xfrm>
              <a:off x="25235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164;p56">
              <a:extLst>
                <a:ext uri="{FF2B5EF4-FFF2-40B4-BE49-F238E27FC236}">
                  <a16:creationId xmlns:a16="http://schemas.microsoft.com/office/drawing/2014/main" id="{41D7B11B-5253-4998-806E-D3A555089CFF}"/>
                </a:ext>
              </a:extLst>
            </p:cNvPr>
            <p:cNvSpPr/>
            <p:nvPr/>
          </p:nvSpPr>
          <p:spPr>
            <a:xfrm>
              <a:off x="25235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165;p56">
              <a:extLst>
                <a:ext uri="{FF2B5EF4-FFF2-40B4-BE49-F238E27FC236}">
                  <a16:creationId xmlns:a16="http://schemas.microsoft.com/office/drawing/2014/main" id="{F951FCD9-015D-43E9-9188-70CFC6B73047}"/>
                </a:ext>
              </a:extLst>
            </p:cNvPr>
            <p:cNvSpPr/>
            <p:nvPr/>
          </p:nvSpPr>
          <p:spPr>
            <a:xfrm>
              <a:off x="25235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166;p56">
              <a:extLst>
                <a:ext uri="{FF2B5EF4-FFF2-40B4-BE49-F238E27FC236}">
                  <a16:creationId xmlns:a16="http://schemas.microsoft.com/office/drawing/2014/main" id="{674AF07B-D31D-42DE-AD16-FB369A2BD745}"/>
                </a:ext>
              </a:extLst>
            </p:cNvPr>
            <p:cNvSpPr/>
            <p:nvPr/>
          </p:nvSpPr>
          <p:spPr>
            <a:xfrm>
              <a:off x="25235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167;p56">
              <a:extLst>
                <a:ext uri="{FF2B5EF4-FFF2-40B4-BE49-F238E27FC236}">
                  <a16:creationId xmlns:a16="http://schemas.microsoft.com/office/drawing/2014/main" id="{8214E258-F9CB-419B-B3B8-34E9AAC7952C}"/>
                </a:ext>
              </a:extLst>
            </p:cNvPr>
            <p:cNvSpPr/>
            <p:nvPr/>
          </p:nvSpPr>
          <p:spPr>
            <a:xfrm>
              <a:off x="252350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168;p56">
              <a:extLst>
                <a:ext uri="{FF2B5EF4-FFF2-40B4-BE49-F238E27FC236}">
                  <a16:creationId xmlns:a16="http://schemas.microsoft.com/office/drawing/2014/main" id="{7A363930-777C-44B5-8D01-3FF9226FCB36}"/>
                </a:ext>
              </a:extLst>
            </p:cNvPr>
            <p:cNvSpPr/>
            <p:nvPr/>
          </p:nvSpPr>
          <p:spPr>
            <a:xfrm>
              <a:off x="2523500" y="11905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169;p56">
              <a:extLst>
                <a:ext uri="{FF2B5EF4-FFF2-40B4-BE49-F238E27FC236}">
                  <a16:creationId xmlns:a16="http://schemas.microsoft.com/office/drawing/2014/main" id="{563C00E6-3A65-4CB5-BDE2-7B741A1BB674}"/>
                </a:ext>
              </a:extLst>
            </p:cNvPr>
            <p:cNvSpPr/>
            <p:nvPr/>
          </p:nvSpPr>
          <p:spPr>
            <a:xfrm>
              <a:off x="25235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170;p56">
              <a:extLst>
                <a:ext uri="{FF2B5EF4-FFF2-40B4-BE49-F238E27FC236}">
                  <a16:creationId xmlns:a16="http://schemas.microsoft.com/office/drawing/2014/main" id="{70E5D1DB-2270-4643-8E87-DDE633C7106D}"/>
                </a:ext>
              </a:extLst>
            </p:cNvPr>
            <p:cNvSpPr/>
            <p:nvPr/>
          </p:nvSpPr>
          <p:spPr>
            <a:xfrm>
              <a:off x="252350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171;p56">
              <a:extLst>
                <a:ext uri="{FF2B5EF4-FFF2-40B4-BE49-F238E27FC236}">
                  <a16:creationId xmlns:a16="http://schemas.microsoft.com/office/drawing/2014/main" id="{D22D94B3-9C30-4B6E-A92C-08DCECAD56E8}"/>
                </a:ext>
              </a:extLst>
            </p:cNvPr>
            <p:cNvSpPr/>
            <p:nvPr/>
          </p:nvSpPr>
          <p:spPr>
            <a:xfrm>
              <a:off x="244730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172;p56">
              <a:extLst>
                <a:ext uri="{FF2B5EF4-FFF2-40B4-BE49-F238E27FC236}">
                  <a16:creationId xmlns:a16="http://schemas.microsoft.com/office/drawing/2014/main" id="{9EED37D6-E95D-4E4A-8D47-570D0CF5729B}"/>
                </a:ext>
              </a:extLst>
            </p:cNvPr>
            <p:cNvSpPr/>
            <p:nvPr/>
          </p:nvSpPr>
          <p:spPr>
            <a:xfrm>
              <a:off x="244730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173;p56">
              <a:extLst>
                <a:ext uri="{FF2B5EF4-FFF2-40B4-BE49-F238E27FC236}">
                  <a16:creationId xmlns:a16="http://schemas.microsoft.com/office/drawing/2014/main" id="{D7E92F1B-F267-429E-A8C8-E6AEBC7C0FDD}"/>
                </a:ext>
              </a:extLst>
            </p:cNvPr>
            <p:cNvSpPr/>
            <p:nvPr/>
          </p:nvSpPr>
          <p:spPr>
            <a:xfrm>
              <a:off x="244730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174;p56">
              <a:extLst>
                <a:ext uri="{FF2B5EF4-FFF2-40B4-BE49-F238E27FC236}">
                  <a16:creationId xmlns:a16="http://schemas.microsoft.com/office/drawing/2014/main" id="{31BA7D4A-9F00-4D38-BE26-01EB4CAD6BB1}"/>
                </a:ext>
              </a:extLst>
            </p:cNvPr>
            <p:cNvSpPr/>
            <p:nvPr/>
          </p:nvSpPr>
          <p:spPr>
            <a:xfrm>
              <a:off x="244730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175;p56">
              <a:extLst>
                <a:ext uri="{FF2B5EF4-FFF2-40B4-BE49-F238E27FC236}">
                  <a16:creationId xmlns:a16="http://schemas.microsoft.com/office/drawing/2014/main" id="{FDA8E106-4EED-4935-B597-B152C820333D}"/>
                </a:ext>
              </a:extLst>
            </p:cNvPr>
            <p:cNvSpPr/>
            <p:nvPr/>
          </p:nvSpPr>
          <p:spPr>
            <a:xfrm>
              <a:off x="244730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176;p56">
              <a:extLst>
                <a:ext uri="{FF2B5EF4-FFF2-40B4-BE49-F238E27FC236}">
                  <a16:creationId xmlns:a16="http://schemas.microsoft.com/office/drawing/2014/main" id="{B45ABAA5-6071-41B9-AFC6-A2B6B31869E9}"/>
                </a:ext>
              </a:extLst>
            </p:cNvPr>
            <p:cNvSpPr/>
            <p:nvPr/>
          </p:nvSpPr>
          <p:spPr>
            <a:xfrm>
              <a:off x="244730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177;p56">
              <a:extLst>
                <a:ext uri="{FF2B5EF4-FFF2-40B4-BE49-F238E27FC236}">
                  <a16:creationId xmlns:a16="http://schemas.microsoft.com/office/drawing/2014/main" id="{E2686306-B598-46CC-9EC1-F1FB16814C7E}"/>
                </a:ext>
              </a:extLst>
            </p:cNvPr>
            <p:cNvSpPr/>
            <p:nvPr/>
          </p:nvSpPr>
          <p:spPr>
            <a:xfrm>
              <a:off x="2447300" y="12665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178;p56">
              <a:extLst>
                <a:ext uri="{FF2B5EF4-FFF2-40B4-BE49-F238E27FC236}">
                  <a16:creationId xmlns:a16="http://schemas.microsoft.com/office/drawing/2014/main" id="{D08D7218-8402-47A0-9D27-AA73FABAF7D8}"/>
                </a:ext>
              </a:extLst>
            </p:cNvPr>
            <p:cNvSpPr/>
            <p:nvPr/>
          </p:nvSpPr>
          <p:spPr>
            <a:xfrm>
              <a:off x="2447300" y="11905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179;p56">
              <a:extLst>
                <a:ext uri="{FF2B5EF4-FFF2-40B4-BE49-F238E27FC236}">
                  <a16:creationId xmlns:a16="http://schemas.microsoft.com/office/drawing/2014/main" id="{0E6988B0-EA8C-4E61-A6B8-65D79B4D18CE}"/>
                </a:ext>
              </a:extLst>
            </p:cNvPr>
            <p:cNvSpPr/>
            <p:nvPr/>
          </p:nvSpPr>
          <p:spPr>
            <a:xfrm>
              <a:off x="2447300" y="11143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180;p56">
              <a:extLst>
                <a:ext uri="{FF2B5EF4-FFF2-40B4-BE49-F238E27FC236}">
                  <a16:creationId xmlns:a16="http://schemas.microsoft.com/office/drawing/2014/main" id="{660BE983-6482-4FC1-8255-AE708F560512}"/>
                </a:ext>
              </a:extLst>
            </p:cNvPr>
            <p:cNvSpPr/>
            <p:nvPr/>
          </p:nvSpPr>
          <p:spPr>
            <a:xfrm>
              <a:off x="2447300" y="1038125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181;p56">
              <a:extLst>
                <a:ext uri="{FF2B5EF4-FFF2-40B4-BE49-F238E27FC236}">
                  <a16:creationId xmlns:a16="http://schemas.microsoft.com/office/drawing/2014/main" id="{5231947A-6F8D-4D91-A10D-E2BD18BE8E4C}"/>
                </a:ext>
              </a:extLst>
            </p:cNvPr>
            <p:cNvSpPr/>
            <p:nvPr/>
          </p:nvSpPr>
          <p:spPr>
            <a:xfrm>
              <a:off x="23712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182;p56">
              <a:extLst>
                <a:ext uri="{FF2B5EF4-FFF2-40B4-BE49-F238E27FC236}">
                  <a16:creationId xmlns:a16="http://schemas.microsoft.com/office/drawing/2014/main" id="{1C402325-635D-426C-AE5D-63090801A00C}"/>
                </a:ext>
              </a:extLst>
            </p:cNvPr>
            <p:cNvSpPr/>
            <p:nvPr/>
          </p:nvSpPr>
          <p:spPr>
            <a:xfrm>
              <a:off x="23712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183;p56">
              <a:extLst>
                <a:ext uri="{FF2B5EF4-FFF2-40B4-BE49-F238E27FC236}">
                  <a16:creationId xmlns:a16="http://schemas.microsoft.com/office/drawing/2014/main" id="{750A5B65-2044-4270-ACE1-69D95246A1F7}"/>
                </a:ext>
              </a:extLst>
            </p:cNvPr>
            <p:cNvSpPr/>
            <p:nvPr/>
          </p:nvSpPr>
          <p:spPr>
            <a:xfrm>
              <a:off x="23712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184;p56">
              <a:extLst>
                <a:ext uri="{FF2B5EF4-FFF2-40B4-BE49-F238E27FC236}">
                  <a16:creationId xmlns:a16="http://schemas.microsoft.com/office/drawing/2014/main" id="{756FFB36-7DB3-48CC-A1B7-4D55F8C5AD20}"/>
                </a:ext>
              </a:extLst>
            </p:cNvPr>
            <p:cNvSpPr/>
            <p:nvPr/>
          </p:nvSpPr>
          <p:spPr>
            <a:xfrm>
              <a:off x="23712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185;p56">
              <a:extLst>
                <a:ext uri="{FF2B5EF4-FFF2-40B4-BE49-F238E27FC236}">
                  <a16:creationId xmlns:a16="http://schemas.microsoft.com/office/drawing/2014/main" id="{56F32142-8E59-45D8-AAF7-1C1D9B6E1F23}"/>
                </a:ext>
              </a:extLst>
            </p:cNvPr>
            <p:cNvSpPr/>
            <p:nvPr/>
          </p:nvSpPr>
          <p:spPr>
            <a:xfrm>
              <a:off x="23712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186;p56">
              <a:extLst>
                <a:ext uri="{FF2B5EF4-FFF2-40B4-BE49-F238E27FC236}">
                  <a16:creationId xmlns:a16="http://schemas.microsoft.com/office/drawing/2014/main" id="{3953A699-78B6-4FE2-B2EC-E332F9DB33A6}"/>
                </a:ext>
              </a:extLst>
            </p:cNvPr>
            <p:cNvSpPr/>
            <p:nvPr/>
          </p:nvSpPr>
          <p:spPr>
            <a:xfrm>
              <a:off x="23712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187;p56">
              <a:extLst>
                <a:ext uri="{FF2B5EF4-FFF2-40B4-BE49-F238E27FC236}">
                  <a16:creationId xmlns:a16="http://schemas.microsoft.com/office/drawing/2014/main" id="{2AE51C6A-7535-4859-B6CD-DB90673767D3}"/>
                </a:ext>
              </a:extLst>
            </p:cNvPr>
            <p:cNvSpPr/>
            <p:nvPr/>
          </p:nvSpPr>
          <p:spPr>
            <a:xfrm>
              <a:off x="23712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188;p56">
              <a:extLst>
                <a:ext uri="{FF2B5EF4-FFF2-40B4-BE49-F238E27FC236}">
                  <a16:creationId xmlns:a16="http://schemas.microsoft.com/office/drawing/2014/main" id="{46A08426-7CC0-40B4-80B1-241FC1852137}"/>
                </a:ext>
              </a:extLst>
            </p:cNvPr>
            <p:cNvSpPr/>
            <p:nvPr/>
          </p:nvSpPr>
          <p:spPr>
            <a:xfrm>
              <a:off x="23712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189;p56">
              <a:extLst>
                <a:ext uri="{FF2B5EF4-FFF2-40B4-BE49-F238E27FC236}">
                  <a16:creationId xmlns:a16="http://schemas.microsoft.com/office/drawing/2014/main" id="{51A78E85-A61A-4EBD-BA7C-B3E0575D8155}"/>
                </a:ext>
              </a:extLst>
            </p:cNvPr>
            <p:cNvSpPr/>
            <p:nvPr/>
          </p:nvSpPr>
          <p:spPr>
            <a:xfrm>
              <a:off x="237127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190;p56">
              <a:extLst>
                <a:ext uri="{FF2B5EF4-FFF2-40B4-BE49-F238E27FC236}">
                  <a16:creationId xmlns:a16="http://schemas.microsoft.com/office/drawing/2014/main" id="{8A056DCF-E43A-4CF5-B696-63A7E11E6754}"/>
                </a:ext>
              </a:extLst>
            </p:cNvPr>
            <p:cNvSpPr/>
            <p:nvPr/>
          </p:nvSpPr>
          <p:spPr>
            <a:xfrm>
              <a:off x="22950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191;p56">
              <a:extLst>
                <a:ext uri="{FF2B5EF4-FFF2-40B4-BE49-F238E27FC236}">
                  <a16:creationId xmlns:a16="http://schemas.microsoft.com/office/drawing/2014/main" id="{B8B1F66B-7844-4F28-8C6F-555A25540291}"/>
                </a:ext>
              </a:extLst>
            </p:cNvPr>
            <p:cNvSpPr/>
            <p:nvPr/>
          </p:nvSpPr>
          <p:spPr>
            <a:xfrm>
              <a:off x="22950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192;p56">
              <a:extLst>
                <a:ext uri="{FF2B5EF4-FFF2-40B4-BE49-F238E27FC236}">
                  <a16:creationId xmlns:a16="http://schemas.microsoft.com/office/drawing/2014/main" id="{43A1B333-7CAA-427B-BEC3-796E6519D99A}"/>
                </a:ext>
              </a:extLst>
            </p:cNvPr>
            <p:cNvSpPr/>
            <p:nvPr/>
          </p:nvSpPr>
          <p:spPr>
            <a:xfrm>
              <a:off x="229507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193;p56">
              <a:extLst>
                <a:ext uri="{FF2B5EF4-FFF2-40B4-BE49-F238E27FC236}">
                  <a16:creationId xmlns:a16="http://schemas.microsoft.com/office/drawing/2014/main" id="{10F0CC36-FBC8-4940-A4D3-19EE6C03E0C9}"/>
                </a:ext>
              </a:extLst>
            </p:cNvPr>
            <p:cNvSpPr/>
            <p:nvPr/>
          </p:nvSpPr>
          <p:spPr>
            <a:xfrm>
              <a:off x="229507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194;p56">
              <a:extLst>
                <a:ext uri="{FF2B5EF4-FFF2-40B4-BE49-F238E27FC236}">
                  <a16:creationId xmlns:a16="http://schemas.microsoft.com/office/drawing/2014/main" id="{DA738559-BBE0-4374-A67C-3F9E9803A9E5}"/>
                </a:ext>
              </a:extLst>
            </p:cNvPr>
            <p:cNvSpPr/>
            <p:nvPr/>
          </p:nvSpPr>
          <p:spPr>
            <a:xfrm>
              <a:off x="22186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9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195;p56">
              <a:extLst>
                <a:ext uri="{FF2B5EF4-FFF2-40B4-BE49-F238E27FC236}">
                  <a16:creationId xmlns:a16="http://schemas.microsoft.com/office/drawing/2014/main" id="{BFA541D0-03BD-4C15-A011-EEC1E0E76F51}"/>
                </a:ext>
              </a:extLst>
            </p:cNvPr>
            <p:cNvSpPr/>
            <p:nvPr/>
          </p:nvSpPr>
          <p:spPr>
            <a:xfrm>
              <a:off x="221865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196;p56">
              <a:extLst>
                <a:ext uri="{FF2B5EF4-FFF2-40B4-BE49-F238E27FC236}">
                  <a16:creationId xmlns:a16="http://schemas.microsoft.com/office/drawing/2014/main" id="{AE49F02E-9FAD-43F0-B847-35F1964F2682}"/>
                </a:ext>
              </a:extLst>
            </p:cNvPr>
            <p:cNvSpPr/>
            <p:nvPr/>
          </p:nvSpPr>
          <p:spPr>
            <a:xfrm>
              <a:off x="22186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197;p56">
              <a:extLst>
                <a:ext uri="{FF2B5EF4-FFF2-40B4-BE49-F238E27FC236}">
                  <a16:creationId xmlns:a16="http://schemas.microsoft.com/office/drawing/2014/main" id="{4CC9F90C-BC60-441F-AD70-97FA43E25E2A}"/>
                </a:ext>
              </a:extLst>
            </p:cNvPr>
            <p:cNvSpPr/>
            <p:nvPr/>
          </p:nvSpPr>
          <p:spPr>
            <a:xfrm>
              <a:off x="214242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198;p56">
              <a:extLst>
                <a:ext uri="{FF2B5EF4-FFF2-40B4-BE49-F238E27FC236}">
                  <a16:creationId xmlns:a16="http://schemas.microsoft.com/office/drawing/2014/main" id="{87870220-BCA2-4452-8B14-1F42EC210ACC}"/>
                </a:ext>
              </a:extLst>
            </p:cNvPr>
            <p:cNvSpPr/>
            <p:nvPr/>
          </p:nvSpPr>
          <p:spPr>
            <a:xfrm>
              <a:off x="214242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199;p56">
              <a:extLst>
                <a:ext uri="{FF2B5EF4-FFF2-40B4-BE49-F238E27FC236}">
                  <a16:creationId xmlns:a16="http://schemas.microsoft.com/office/drawing/2014/main" id="{5E59E3F9-0FD0-4AA2-A771-15FA1F79BDD1}"/>
                </a:ext>
              </a:extLst>
            </p:cNvPr>
            <p:cNvSpPr/>
            <p:nvPr/>
          </p:nvSpPr>
          <p:spPr>
            <a:xfrm>
              <a:off x="275195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200;p56">
              <a:extLst>
                <a:ext uri="{FF2B5EF4-FFF2-40B4-BE49-F238E27FC236}">
                  <a16:creationId xmlns:a16="http://schemas.microsoft.com/office/drawing/2014/main" id="{618589CE-F00F-4A98-A3A1-FD26EA5EC2D7}"/>
                </a:ext>
              </a:extLst>
            </p:cNvPr>
            <p:cNvSpPr/>
            <p:nvPr/>
          </p:nvSpPr>
          <p:spPr>
            <a:xfrm>
              <a:off x="2751950" y="3551925"/>
              <a:ext cx="62350" cy="53300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4" y="2033"/>
                    <a:pt x="1821" y="1814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201;p56">
              <a:extLst>
                <a:ext uri="{FF2B5EF4-FFF2-40B4-BE49-F238E27FC236}">
                  <a16:creationId xmlns:a16="http://schemas.microsoft.com/office/drawing/2014/main" id="{3C79BF46-FE9D-4A8F-8154-4DA0B51AD960}"/>
                </a:ext>
              </a:extLst>
            </p:cNvPr>
            <p:cNvSpPr/>
            <p:nvPr/>
          </p:nvSpPr>
          <p:spPr>
            <a:xfrm>
              <a:off x="2751950" y="3475725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202;p56">
              <a:extLst>
                <a:ext uri="{FF2B5EF4-FFF2-40B4-BE49-F238E27FC236}">
                  <a16:creationId xmlns:a16="http://schemas.microsoft.com/office/drawing/2014/main" id="{FFFD5598-3096-429B-9EC9-87BA3726B490}"/>
                </a:ext>
              </a:extLst>
            </p:cNvPr>
            <p:cNvSpPr/>
            <p:nvPr/>
          </p:nvSpPr>
          <p:spPr>
            <a:xfrm>
              <a:off x="2675925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203;p56">
              <a:extLst>
                <a:ext uri="{FF2B5EF4-FFF2-40B4-BE49-F238E27FC236}">
                  <a16:creationId xmlns:a16="http://schemas.microsoft.com/office/drawing/2014/main" id="{69391D32-66C5-4235-A988-4A054327CE72}"/>
                </a:ext>
              </a:extLst>
            </p:cNvPr>
            <p:cNvSpPr/>
            <p:nvPr/>
          </p:nvSpPr>
          <p:spPr>
            <a:xfrm>
              <a:off x="267572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1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204;p56">
              <a:extLst>
                <a:ext uri="{FF2B5EF4-FFF2-40B4-BE49-F238E27FC236}">
                  <a16:creationId xmlns:a16="http://schemas.microsoft.com/office/drawing/2014/main" id="{C723C435-AFA8-4C62-99E3-2E89A11A2FF9}"/>
                </a:ext>
              </a:extLst>
            </p:cNvPr>
            <p:cNvSpPr/>
            <p:nvPr/>
          </p:nvSpPr>
          <p:spPr>
            <a:xfrm>
              <a:off x="26759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205;p56">
              <a:extLst>
                <a:ext uri="{FF2B5EF4-FFF2-40B4-BE49-F238E27FC236}">
                  <a16:creationId xmlns:a16="http://schemas.microsoft.com/office/drawing/2014/main" id="{8C4CD9FD-7936-4EE9-9CEE-3B1F0CA48B6C}"/>
                </a:ext>
              </a:extLst>
            </p:cNvPr>
            <p:cNvSpPr/>
            <p:nvPr/>
          </p:nvSpPr>
          <p:spPr>
            <a:xfrm>
              <a:off x="26759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206;p56">
              <a:extLst>
                <a:ext uri="{FF2B5EF4-FFF2-40B4-BE49-F238E27FC236}">
                  <a16:creationId xmlns:a16="http://schemas.microsoft.com/office/drawing/2014/main" id="{0716EDAC-0280-4F91-A5C9-D5DEDFF71721}"/>
                </a:ext>
              </a:extLst>
            </p:cNvPr>
            <p:cNvSpPr/>
            <p:nvPr/>
          </p:nvSpPr>
          <p:spPr>
            <a:xfrm>
              <a:off x="2675925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207;p56">
              <a:extLst>
                <a:ext uri="{FF2B5EF4-FFF2-40B4-BE49-F238E27FC236}">
                  <a16:creationId xmlns:a16="http://schemas.microsoft.com/office/drawing/2014/main" id="{C275F83C-3D28-4C7A-98FF-1A0D098A7A24}"/>
                </a:ext>
              </a:extLst>
            </p:cNvPr>
            <p:cNvSpPr/>
            <p:nvPr/>
          </p:nvSpPr>
          <p:spPr>
            <a:xfrm>
              <a:off x="26759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208;p56">
              <a:extLst>
                <a:ext uri="{FF2B5EF4-FFF2-40B4-BE49-F238E27FC236}">
                  <a16:creationId xmlns:a16="http://schemas.microsoft.com/office/drawing/2014/main" id="{4FC2AC94-BBF5-49A0-94DC-45C7DCAA3B25}"/>
                </a:ext>
              </a:extLst>
            </p:cNvPr>
            <p:cNvSpPr/>
            <p:nvPr/>
          </p:nvSpPr>
          <p:spPr>
            <a:xfrm>
              <a:off x="2599725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209;p56">
              <a:extLst>
                <a:ext uri="{FF2B5EF4-FFF2-40B4-BE49-F238E27FC236}">
                  <a16:creationId xmlns:a16="http://schemas.microsoft.com/office/drawing/2014/main" id="{23FECF6A-CA33-4212-9624-4CA5636F0AE4}"/>
                </a:ext>
              </a:extLst>
            </p:cNvPr>
            <p:cNvSpPr/>
            <p:nvPr/>
          </p:nvSpPr>
          <p:spPr>
            <a:xfrm>
              <a:off x="2599725" y="3780375"/>
              <a:ext cx="62400" cy="53475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72" y="0"/>
                    <a:pt x="0" y="480"/>
                    <a:pt x="0" y="1073"/>
                  </a:cubicBezTo>
                  <a:cubicBezTo>
                    <a:pt x="0" y="1715"/>
                    <a:pt x="526" y="2139"/>
                    <a:pt x="1073" y="2139"/>
                  </a:cubicBezTo>
                  <a:cubicBezTo>
                    <a:pt x="1336" y="2139"/>
                    <a:pt x="1604" y="2040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210;p56">
              <a:extLst>
                <a:ext uri="{FF2B5EF4-FFF2-40B4-BE49-F238E27FC236}">
                  <a16:creationId xmlns:a16="http://schemas.microsoft.com/office/drawing/2014/main" id="{5CB764BF-4083-49B1-8CB4-0593D2DD12B6}"/>
                </a:ext>
              </a:extLst>
            </p:cNvPr>
            <p:cNvSpPr/>
            <p:nvPr/>
          </p:nvSpPr>
          <p:spPr>
            <a:xfrm>
              <a:off x="2599725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211;p56">
              <a:extLst>
                <a:ext uri="{FF2B5EF4-FFF2-40B4-BE49-F238E27FC236}">
                  <a16:creationId xmlns:a16="http://schemas.microsoft.com/office/drawing/2014/main" id="{A3550538-C2DF-4E9E-934E-052DAB14228B}"/>
                </a:ext>
              </a:extLst>
            </p:cNvPr>
            <p:cNvSpPr/>
            <p:nvPr/>
          </p:nvSpPr>
          <p:spPr>
            <a:xfrm>
              <a:off x="2599725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212;p56">
              <a:extLst>
                <a:ext uri="{FF2B5EF4-FFF2-40B4-BE49-F238E27FC236}">
                  <a16:creationId xmlns:a16="http://schemas.microsoft.com/office/drawing/2014/main" id="{3C6D10FE-AB5F-453C-BDA3-18DF0EF3BEE2}"/>
                </a:ext>
              </a:extLst>
            </p:cNvPr>
            <p:cNvSpPr/>
            <p:nvPr/>
          </p:nvSpPr>
          <p:spPr>
            <a:xfrm>
              <a:off x="2599725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213;p56">
              <a:extLst>
                <a:ext uri="{FF2B5EF4-FFF2-40B4-BE49-F238E27FC236}">
                  <a16:creationId xmlns:a16="http://schemas.microsoft.com/office/drawing/2014/main" id="{A5863FD5-A096-4887-BE38-209FD0ACF91F}"/>
                </a:ext>
              </a:extLst>
            </p:cNvPr>
            <p:cNvSpPr/>
            <p:nvPr/>
          </p:nvSpPr>
          <p:spPr>
            <a:xfrm>
              <a:off x="2599725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214;p56">
              <a:extLst>
                <a:ext uri="{FF2B5EF4-FFF2-40B4-BE49-F238E27FC236}">
                  <a16:creationId xmlns:a16="http://schemas.microsoft.com/office/drawing/2014/main" id="{ABB554C4-83FC-45F8-AC04-3239286078E1}"/>
                </a:ext>
              </a:extLst>
            </p:cNvPr>
            <p:cNvSpPr/>
            <p:nvPr/>
          </p:nvSpPr>
          <p:spPr>
            <a:xfrm>
              <a:off x="2523500" y="393280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215;p56">
              <a:extLst>
                <a:ext uri="{FF2B5EF4-FFF2-40B4-BE49-F238E27FC236}">
                  <a16:creationId xmlns:a16="http://schemas.microsoft.com/office/drawing/2014/main" id="{56951C9C-F447-41E0-B412-07431CA83556}"/>
                </a:ext>
              </a:extLst>
            </p:cNvPr>
            <p:cNvSpPr/>
            <p:nvPr/>
          </p:nvSpPr>
          <p:spPr>
            <a:xfrm>
              <a:off x="2523500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216;p56">
              <a:extLst>
                <a:ext uri="{FF2B5EF4-FFF2-40B4-BE49-F238E27FC236}">
                  <a16:creationId xmlns:a16="http://schemas.microsoft.com/office/drawing/2014/main" id="{DCC16F34-57C5-42B8-8A9E-91B0476A2673}"/>
                </a:ext>
              </a:extLst>
            </p:cNvPr>
            <p:cNvSpPr/>
            <p:nvPr/>
          </p:nvSpPr>
          <p:spPr>
            <a:xfrm>
              <a:off x="252350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217;p56">
              <a:extLst>
                <a:ext uri="{FF2B5EF4-FFF2-40B4-BE49-F238E27FC236}">
                  <a16:creationId xmlns:a16="http://schemas.microsoft.com/office/drawing/2014/main" id="{0115E4C7-95BC-4639-B0C1-72E3BE4CE88C}"/>
                </a:ext>
              </a:extLst>
            </p:cNvPr>
            <p:cNvSpPr/>
            <p:nvPr/>
          </p:nvSpPr>
          <p:spPr>
            <a:xfrm>
              <a:off x="25235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218;p56">
              <a:extLst>
                <a:ext uri="{FF2B5EF4-FFF2-40B4-BE49-F238E27FC236}">
                  <a16:creationId xmlns:a16="http://schemas.microsoft.com/office/drawing/2014/main" id="{30FEA458-5926-4FF2-8FCD-7FED0CA90331}"/>
                </a:ext>
              </a:extLst>
            </p:cNvPr>
            <p:cNvSpPr/>
            <p:nvPr/>
          </p:nvSpPr>
          <p:spPr>
            <a:xfrm>
              <a:off x="2523500" y="362795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8"/>
                    <a:pt x="1" y="488"/>
                    <a:pt x="1" y="1073"/>
                  </a:cubicBezTo>
                  <a:cubicBezTo>
                    <a:pt x="1" y="1715"/>
                    <a:pt x="527" y="2139"/>
                    <a:pt x="1073" y="2139"/>
                  </a:cubicBezTo>
                  <a:cubicBezTo>
                    <a:pt x="1337" y="2139"/>
                    <a:pt x="1605" y="2040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219;p56">
              <a:extLst>
                <a:ext uri="{FF2B5EF4-FFF2-40B4-BE49-F238E27FC236}">
                  <a16:creationId xmlns:a16="http://schemas.microsoft.com/office/drawing/2014/main" id="{77873970-33DA-4E80-996D-CDCC9443DF4D}"/>
                </a:ext>
              </a:extLst>
            </p:cNvPr>
            <p:cNvSpPr/>
            <p:nvPr/>
          </p:nvSpPr>
          <p:spPr>
            <a:xfrm>
              <a:off x="25235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220;p56">
              <a:extLst>
                <a:ext uri="{FF2B5EF4-FFF2-40B4-BE49-F238E27FC236}">
                  <a16:creationId xmlns:a16="http://schemas.microsoft.com/office/drawing/2014/main" id="{6467C8B4-56C6-4C83-998B-CD13A35E1D71}"/>
                </a:ext>
              </a:extLst>
            </p:cNvPr>
            <p:cNvSpPr/>
            <p:nvPr/>
          </p:nvSpPr>
          <p:spPr>
            <a:xfrm>
              <a:off x="25235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221;p56">
              <a:extLst>
                <a:ext uri="{FF2B5EF4-FFF2-40B4-BE49-F238E27FC236}">
                  <a16:creationId xmlns:a16="http://schemas.microsoft.com/office/drawing/2014/main" id="{BD65EBAF-BA54-4FED-A12C-4BFD657DEEEC}"/>
                </a:ext>
              </a:extLst>
            </p:cNvPr>
            <p:cNvSpPr/>
            <p:nvPr/>
          </p:nvSpPr>
          <p:spPr>
            <a:xfrm>
              <a:off x="25235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222;p56">
              <a:extLst>
                <a:ext uri="{FF2B5EF4-FFF2-40B4-BE49-F238E27FC236}">
                  <a16:creationId xmlns:a16="http://schemas.microsoft.com/office/drawing/2014/main" id="{93FE8BD2-9917-4568-ABFE-B496D2BA10D5}"/>
                </a:ext>
              </a:extLst>
            </p:cNvPr>
            <p:cNvSpPr/>
            <p:nvPr/>
          </p:nvSpPr>
          <p:spPr>
            <a:xfrm>
              <a:off x="2447300" y="40852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223;p56">
              <a:extLst>
                <a:ext uri="{FF2B5EF4-FFF2-40B4-BE49-F238E27FC236}">
                  <a16:creationId xmlns:a16="http://schemas.microsoft.com/office/drawing/2014/main" id="{ED0311E0-64AC-4B9E-8751-CC5840FE2F06}"/>
                </a:ext>
              </a:extLst>
            </p:cNvPr>
            <p:cNvSpPr/>
            <p:nvPr/>
          </p:nvSpPr>
          <p:spPr>
            <a:xfrm>
              <a:off x="2447300" y="40090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39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224;p56">
              <a:extLst>
                <a:ext uri="{FF2B5EF4-FFF2-40B4-BE49-F238E27FC236}">
                  <a16:creationId xmlns:a16="http://schemas.microsoft.com/office/drawing/2014/main" id="{72CCED5A-DE21-402F-B116-A6A57B344C9B}"/>
                </a:ext>
              </a:extLst>
            </p:cNvPr>
            <p:cNvSpPr/>
            <p:nvPr/>
          </p:nvSpPr>
          <p:spPr>
            <a:xfrm>
              <a:off x="2447300" y="3932800"/>
              <a:ext cx="62200" cy="53475"/>
            </a:xfrm>
            <a:custGeom>
              <a:avLst/>
              <a:gdLst/>
              <a:ahLst/>
              <a:cxnLst/>
              <a:rect l="l" t="t" r="r" b="b"/>
              <a:pathLst>
                <a:path w="2488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4" y="2041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225;p56">
              <a:extLst>
                <a:ext uri="{FF2B5EF4-FFF2-40B4-BE49-F238E27FC236}">
                  <a16:creationId xmlns:a16="http://schemas.microsoft.com/office/drawing/2014/main" id="{38F70947-8D32-45E5-A0FE-6161EEB5102A}"/>
                </a:ext>
              </a:extLst>
            </p:cNvPr>
            <p:cNvSpPr/>
            <p:nvPr/>
          </p:nvSpPr>
          <p:spPr>
            <a:xfrm>
              <a:off x="2447300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226;p56">
              <a:extLst>
                <a:ext uri="{FF2B5EF4-FFF2-40B4-BE49-F238E27FC236}">
                  <a16:creationId xmlns:a16="http://schemas.microsoft.com/office/drawing/2014/main" id="{32AB0AFF-3F78-4A3B-980C-FAAB248E4F07}"/>
                </a:ext>
              </a:extLst>
            </p:cNvPr>
            <p:cNvSpPr/>
            <p:nvPr/>
          </p:nvSpPr>
          <p:spPr>
            <a:xfrm>
              <a:off x="2447300" y="3780375"/>
              <a:ext cx="62400" cy="53475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29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227;p56">
              <a:extLst>
                <a:ext uri="{FF2B5EF4-FFF2-40B4-BE49-F238E27FC236}">
                  <a16:creationId xmlns:a16="http://schemas.microsoft.com/office/drawing/2014/main" id="{B3125E0D-2F97-451C-A082-A61559DBFE7D}"/>
                </a:ext>
              </a:extLst>
            </p:cNvPr>
            <p:cNvSpPr/>
            <p:nvPr/>
          </p:nvSpPr>
          <p:spPr>
            <a:xfrm>
              <a:off x="2447300" y="37041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228;p56">
              <a:extLst>
                <a:ext uri="{FF2B5EF4-FFF2-40B4-BE49-F238E27FC236}">
                  <a16:creationId xmlns:a16="http://schemas.microsoft.com/office/drawing/2014/main" id="{0F55E83C-6B26-47BF-802A-98E924EEB34C}"/>
                </a:ext>
              </a:extLst>
            </p:cNvPr>
            <p:cNvSpPr/>
            <p:nvPr/>
          </p:nvSpPr>
          <p:spPr>
            <a:xfrm>
              <a:off x="2447300" y="362795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8" y="2137"/>
                    <a:pt x="1076" y="2137"/>
                  </a:cubicBezTo>
                  <a:cubicBezTo>
                    <a:pt x="1339" y="2137"/>
                    <a:pt x="1605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229;p56">
              <a:extLst>
                <a:ext uri="{FF2B5EF4-FFF2-40B4-BE49-F238E27FC236}">
                  <a16:creationId xmlns:a16="http://schemas.microsoft.com/office/drawing/2014/main" id="{A98F4505-4A9E-4003-AFDC-163EB9C2701E}"/>
                </a:ext>
              </a:extLst>
            </p:cNvPr>
            <p:cNvSpPr/>
            <p:nvPr/>
          </p:nvSpPr>
          <p:spPr>
            <a:xfrm>
              <a:off x="2447300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230;p56">
              <a:extLst>
                <a:ext uri="{FF2B5EF4-FFF2-40B4-BE49-F238E27FC236}">
                  <a16:creationId xmlns:a16="http://schemas.microsoft.com/office/drawing/2014/main" id="{46952B1C-6C85-4382-99FB-B0A21C30C531}"/>
                </a:ext>
              </a:extLst>
            </p:cNvPr>
            <p:cNvSpPr/>
            <p:nvPr/>
          </p:nvSpPr>
          <p:spPr>
            <a:xfrm>
              <a:off x="2447300" y="34757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231;p56">
              <a:extLst>
                <a:ext uri="{FF2B5EF4-FFF2-40B4-BE49-F238E27FC236}">
                  <a16:creationId xmlns:a16="http://schemas.microsoft.com/office/drawing/2014/main" id="{97ED63D3-7CE1-4F9F-81A7-6C0D53BF73F7}"/>
                </a:ext>
              </a:extLst>
            </p:cNvPr>
            <p:cNvSpPr/>
            <p:nvPr/>
          </p:nvSpPr>
          <p:spPr>
            <a:xfrm>
              <a:off x="2447300" y="33995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232;p56">
              <a:extLst>
                <a:ext uri="{FF2B5EF4-FFF2-40B4-BE49-F238E27FC236}">
                  <a16:creationId xmlns:a16="http://schemas.microsoft.com/office/drawing/2014/main" id="{622607A6-C922-46FD-9255-49028AC4A627}"/>
                </a:ext>
              </a:extLst>
            </p:cNvPr>
            <p:cNvSpPr/>
            <p:nvPr/>
          </p:nvSpPr>
          <p:spPr>
            <a:xfrm>
              <a:off x="2447300" y="332330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233;p56">
              <a:extLst>
                <a:ext uri="{FF2B5EF4-FFF2-40B4-BE49-F238E27FC236}">
                  <a16:creationId xmlns:a16="http://schemas.microsoft.com/office/drawing/2014/main" id="{B814775A-F138-4CDF-950A-AFDF2C9FD6D1}"/>
                </a:ext>
              </a:extLst>
            </p:cNvPr>
            <p:cNvSpPr/>
            <p:nvPr/>
          </p:nvSpPr>
          <p:spPr>
            <a:xfrm>
              <a:off x="2371275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234;p56">
              <a:extLst>
                <a:ext uri="{FF2B5EF4-FFF2-40B4-BE49-F238E27FC236}">
                  <a16:creationId xmlns:a16="http://schemas.microsoft.com/office/drawing/2014/main" id="{BDD9EBDA-53B0-4DA8-B8BB-5CED97E9A642}"/>
                </a:ext>
              </a:extLst>
            </p:cNvPr>
            <p:cNvSpPr/>
            <p:nvPr/>
          </p:nvSpPr>
          <p:spPr>
            <a:xfrm>
              <a:off x="2371275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235;p56">
              <a:extLst>
                <a:ext uri="{FF2B5EF4-FFF2-40B4-BE49-F238E27FC236}">
                  <a16:creationId xmlns:a16="http://schemas.microsoft.com/office/drawing/2014/main" id="{B4237792-1FEE-43AF-8C30-3BDAD86005DF}"/>
                </a:ext>
              </a:extLst>
            </p:cNvPr>
            <p:cNvSpPr/>
            <p:nvPr/>
          </p:nvSpPr>
          <p:spPr>
            <a:xfrm>
              <a:off x="23712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236;p56">
              <a:extLst>
                <a:ext uri="{FF2B5EF4-FFF2-40B4-BE49-F238E27FC236}">
                  <a16:creationId xmlns:a16="http://schemas.microsoft.com/office/drawing/2014/main" id="{8B70AE7C-A6A6-4E63-BE46-BFD9FE12FF12}"/>
                </a:ext>
              </a:extLst>
            </p:cNvPr>
            <p:cNvSpPr/>
            <p:nvPr/>
          </p:nvSpPr>
          <p:spPr>
            <a:xfrm>
              <a:off x="23712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237;p56">
              <a:extLst>
                <a:ext uri="{FF2B5EF4-FFF2-40B4-BE49-F238E27FC236}">
                  <a16:creationId xmlns:a16="http://schemas.microsoft.com/office/drawing/2014/main" id="{00DE4841-3943-46FA-A1BB-F4A1B959683E}"/>
                </a:ext>
              </a:extLst>
            </p:cNvPr>
            <p:cNvSpPr/>
            <p:nvPr/>
          </p:nvSpPr>
          <p:spPr>
            <a:xfrm>
              <a:off x="2371075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238;p56">
              <a:extLst>
                <a:ext uri="{FF2B5EF4-FFF2-40B4-BE49-F238E27FC236}">
                  <a16:creationId xmlns:a16="http://schemas.microsoft.com/office/drawing/2014/main" id="{9F24D21E-45B8-401A-A2B8-673ED71FAC97}"/>
                </a:ext>
              </a:extLst>
            </p:cNvPr>
            <p:cNvSpPr/>
            <p:nvPr/>
          </p:nvSpPr>
          <p:spPr>
            <a:xfrm>
              <a:off x="2371075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239;p56">
              <a:extLst>
                <a:ext uri="{FF2B5EF4-FFF2-40B4-BE49-F238E27FC236}">
                  <a16:creationId xmlns:a16="http://schemas.microsoft.com/office/drawing/2014/main" id="{AC94E538-8C0C-4C75-BBA0-D940C8A0C8DB}"/>
                </a:ext>
              </a:extLst>
            </p:cNvPr>
            <p:cNvSpPr/>
            <p:nvPr/>
          </p:nvSpPr>
          <p:spPr>
            <a:xfrm>
              <a:off x="237107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240;p56">
              <a:extLst>
                <a:ext uri="{FF2B5EF4-FFF2-40B4-BE49-F238E27FC236}">
                  <a16:creationId xmlns:a16="http://schemas.microsoft.com/office/drawing/2014/main" id="{B71D0986-2596-4A11-A0DA-C285C32EF1F5}"/>
                </a:ext>
              </a:extLst>
            </p:cNvPr>
            <p:cNvSpPr/>
            <p:nvPr/>
          </p:nvSpPr>
          <p:spPr>
            <a:xfrm>
              <a:off x="237127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241;p56">
              <a:extLst>
                <a:ext uri="{FF2B5EF4-FFF2-40B4-BE49-F238E27FC236}">
                  <a16:creationId xmlns:a16="http://schemas.microsoft.com/office/drawing/2014/main" id="{D9947A4D-7DF5-4287-A63F-2BD1821BC4C0}"/>
                </a:ext>
              </a:extLst>
            </p:cNvPr>
            <p:cNvSpPr/>
            <p:nvPr/>
          </p:nvSpPr>
          <p:spPr>
            <a:xfrm>
              <a:off x="237127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242;p56">
              <a:extLst>
                <a:ext uri="{FF2B5EF4-FFF2-40B4-BE49-F238E27FC236}">
                  <a16:creationId xmlns:a16="http://schemas.microsoft.com/office/drawing/2014/main" id="{98A4D160-FD82-4F48-B5A6-8B1016AE99CB}"/>
                </a:ext>
              </a:extLst>
            </p:cNvPr>
            <p:cNvSpPr/>
            <p:nvPr/>
          </p:nvSpPr>
          <p:spPr>
            <a:xfrm>
              <a:off x="2371075" y="35519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243;p56">
              <a:extLst>
                <a:ext uri="{FF2B5EF4-FFF2-40B4-BE49-F238E27FC236}">
                  <a16:creationId xmlns:a16="http://schemas.microsoft.com/office/drawing/2014/main" id="{28BDC0CB-9270-464B-ABF3-F98169C66EE7}"/>
                </a:ext>
              </a:extLst>
            </p:cNvPr>
            <p:cNvSpPr/>
            <p:nvPr/>
          </p:nvSpPr>
          <p:spPr>
            <a:xfrm>
              <a:off x="23710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244;p56">
              <a:extLst>
                <a:ext uri="{FF2B5EF4-FFF2-40B4-BE49-F238E27FC236}">
                  <a16:creationId xmlns:a16="http://schemas.microsoft.com/office/drawing/2014/main" id="{77E57A80-7555-4A4B-A94D-B2044F977979}"/>
                </a:ext>
              </a:extLst>
            </p:cNvPr>
            <p:cNvSpPr/>
            <p:nvPr/>
          </p:nvSpPr>
          <p:spPr>
            <a:xfrm>
              <a:off x="237107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245;p56">
              <a:extLst>
                <a:ext uri="{FF2B5EF4-FFF2-40B4-BE49-F238E27FC236}">
                  <a16:creationId xmlns:a16="http://schemas.microsoft.com/office/drawing/2014/main" id="{E742C046-6951-4A25-A3C3-A421E5539749}"/>
                </a:ext>
              </a:extLst>
            </p:cNvPr>
            <p:cNvSpPr/>
            <p:nvPr/>
          </p:nvSpPr>
          <p:spPr>
            <a:xfrm>
              <a:off x="237107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246;p56">
              <a:extLst>
                <a:ext uri="{FF2B5EF4-FFF2-40B4-BE49-F238E27FC236}">
                  <a16:creationId xmlns:a16="http://schemas.microsoft.com/office/drawing/2014/main" id="{74AC1172-656C-4836-99C1-FCF334D8658F}"/>
                </a:ext>
              </a:extLst>
            </p:cNvPr>
            <p:cNvSpPr/>
            <p:nvPr/>
          </p:nvSpPr>
          <p:spPr>
            <a:xfrm>
              <a:off x="23710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247;p56">
              <a:extLst>
                <a:ext uri="{FF2B5EF4-FFF2-40B4-BE49-F238E27FC236}">
                  <a16:creationId xmlns:a16="http://schemas.microsoft.com/office/drawing/2014/main" id="{5548D348-EB6F-4F57-96FD-0482A91BE809}"/>
                </a:ext>
              </a:extLst>
            </p:cNvPr>
            <p:cNvSpPr/>
            <p:nvPr/>
          </p:nvSpPr>
          <p:spPr>
            <a:xfrm>
              <a:off x="2295075" y="43136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248;p56">
              <a:extLst>
                <a:ext uri="{FF2B5EF4-FFF2-40B4-BE49-F238E27FC236}">
                  <a16:creationId xmlns:a16="http://schemas.microsoft.com/office/drawing/2014/main" id="{A4ED9238-5845-4731-8F1B-9E1892029B4F}"/>
                </a:ext>
              </a:extLst>
            </p:cNvPr>
            <p:cNvSpPr/>
            <p:nvPr/>
          </p:nvSpPr>
          <p:spPr>
            <a:xfrm>
              <a:off x="2295075" y="42374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249;p56">
              <a:extLst>
                <a:ext uri="{FF2B5EF4-FFF2-40B4-BE49-F238E27FC236}">
                  <a16:creationId xmlns:a16="http://schemas.microsoft.com/office/drawing/2014/main" id="{771A3A85-905A-4826-AA73-FE01B5D166A3}"/>
                </a:ext>
              </a:extLst>
            </p:cNvPr>
            <p:cNvSpPr/>
            <p:nvPr/>
          </p:nvSpPr>
          <p:spPr>
            <a:xfrm>
              <a:off x="2295075" y="41614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250;p56">
              <a:extLst>
                <a:ext uri="{FF2B5EF4-FFF2-40B4-BE49-F238E27FC236}">
                  <a16:creationId xmlns:a16="http://schemas.microsoft.com/office/drawing/2014/main" id="{FDBD8769-624A-4064-95FF-FEA3B1A0D343}"/>
                </a:ext>
              </a:extLst>
            </p:cNvPr>
            <p:cNvSpPr/>
            <p:nvPr/>
          </p:nvSpPr>
          <p:spPr>
            <a:xfrm>
              <a:off x="2295075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251;p56">
              <a:extLst>
                <a:ext uri="{FF2B5EF4-FFF2-40B4-BE49-F238E27FC236}">
                  <a16:creationId xmlns:a16="http://schemas.microsoft.com/office/drawing/2014/main" id="{CFAAC017-5BA6-4C58-B89A-47AE41018830}"/>
                </a:ext>
              </a:extLst>
            </p:cNvPr>
            <p:cNvSpPr/>
            <p:nvPr/>
          </p:nvSpPr>
          <p:spPr>
            <a:xfrm>
              <a:off x="2295075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252;p56">
              <a:extLst>
                <a:ext uri="{FF2B5EF4-FFF2-40B4-BE49-F238E27FC236}">
                  <a16:creationId xmlns:a16="http://schemas.microsoft.com/office/drawing/2014/main" id="{B13F91DC-189B-40AB-AF3B-07E7D486D953}"/>
                </a:ext>
              </a:extLst>
            </p:cNvPr>
            <p:cNvSpPr/>
            <p:nvPr/>
          </p:nvSpPr>
          <p:spPr>
            <a:xfrm>
              <a:off x="2294850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1" y="2139"/>
                    <a:pt x="1078" y="2139"/>
                  </a:cubicBezTo>
                  <a:cubicBezTo>
                    <a:pt x="1342" y="2139"/>
                    <a:pt x="1611" y="2041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253;p56">
              <a:extLst>
                <a:ext uri="{FF2B5EF4-FFF2-40B4-BE49-F238E27FC236}">
                  <a16:creationId xmlns:a16="http://schemas.microsoft.com/office/drawing/2014/main" id="{E8C74043-E97C-46B4-AD3C-183BB73860F7}"/>
                </a:ext>
              </a:extLst>
            </p:cNvPr>
            <p:cNvSpPr/>
            <p:nvPr/>
          </p:nvSpPr>
          <p:spPr>
            <a:xfrm>
              <a:off x="2295075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254;p56">
              <a:extLst>
                <a:ext uri="{FF2B5EF4-FFF2-40B4-BE49-F238E27FC236}">
                  <a16:creationId xmlns:a16="http://schemas.microsoft.com/office/drawing/2014/main" id="{DD82A6E3-1383-4C77-B653-34C4DC3728E6}"/>
                </a:ext>
              </a:extLst>
            </p:cNvPr>
            <p:cNvSpPr/>
            <p:nvPr/>
          </p:nvSpPr>
          <p:spPr>
            <a:xfrm>
              <a:off x="2294850" y="3780375"/>
              <a:ext cx="62625" cy="53475"/>
            </a:xfrm>
            <a:custGeom>
              <a:avLst/>
              <a:gdLst/>
              <a:ahLst/>
              <a:cxnLst/>
              <a:rect l="l" t="t" r="r" b="b"/>
              <a:pathLst>
                <a:path w="2505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2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505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255;p56">
              <a:extLst>
                <a:ext uri="{FF2B5EF4-FFF2-40B4-BE49-F238E27FC236}">
                  <a16:creationId xmlns:a16="http://schemas.microsoft.com/office/drawing/2014/main" id="{55A028F7-F002-4391-8025-5D266C833E5E}"/>
                </a:ext>
              </a:extLst>
            </p:cNvPr>
            <p:cNvSpPr/>
            <p:nvPr/>
          </p:nvSpPr>
          <p:spPr>
            <a:xfrm>
              <a:off x="2295075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256;p56">
              <a:extLst>
                <a:ext uri="{FF2B5EF4-FFF2-40B4-BE49-F238E27FC236}">
                  <a16:creationId xmlns:a16="http://schemas.microsoft.com/office/drawing/2014/main" id="{74381A94-F9AA-4509-ABBA-5C5BEB384F13}"/>
                </a:ext>
              </a:extLst>
            </p:cNvPr>
            <p:cNvSpPr/>
            <p:nvPr/>
          </p:nvSpPr>
          <p:spPr>
            <a:xfrm>
              <a:off x="2295075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257;p56">
              <a:extLst>
                <a:ext uri="{FF2B5EF4-FFF2-40B4-BE49-F238E27FC236}">
                  <a16:creationId xmlns:a16="http://schemas.microsoft.com/office/drawing/2014/main" id="{07B9081F-D637-4C0B-9576-274D3737F2FD}"/>
                </a:ext>
              </a:extLst>
            </p:cNvPr>
            <p:cNvSpPr/>
            <p:nvPr/>
          </p:nvSpPr>
          <p:spPr>
            <a:xfrm>
              <a:off x="2295075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258;p56">
              <a:extLst>
                <a:ext uri="{FF2B5EF4-FFF2-40B4-BE49-F238E27FC236}">
                  <a16:creationId xmlns:a16="http://schemas.microsoft.com/office/drawing/2014/main" id="{1D7E34EE-9926-48D6-93D0-519376F23EEA}"/>
                </a:ext>
              </a:extLst>
            </p:cNvPr>
            <p:cNvSpPr/>
            <p:nvPr/>
          </p:nvSpPr>
          <p:spPr>
            <a:xfrm>
              <a:off x="2295075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259;p56">
              <a:extLst>
                <a:ext uri="{FF2B5EF4-FFF2-40B4-BE49-F238E27FC236}">
                  <a16:creationId xmlns:a16="http://schemas.microsoft.com/office/drawing/2014/main" id="{3B7A0B12-306F-481E-A535-65CAD6AD7C60}"/>
                </a:ext>
              </a:extLst>
            </p:cNvPr>
            <p:cNvSpPr/>
            <p:nvPr/>
          </p:nvSpPr>
          <p:spPr>
            <a:xfrm>
              <a:off x="2295075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260;p56">
              <a:extLst>
                <a:ext uri="{FF2B5EF4-FFF2-40B4-BE49-F238E27FC236}">
                  <a16:creationId xmlns:a16="http://schemas.microsoft.com/office/drawing/2014/main" id="{77C4F07F-AB61-4F9C-A24C-E168BA62E463}"/>
                </a:ext>
              </a:extLst>
            </p:cNvPr>
            <p:cNvSpPr/>
            <p:nvPr/>
          </p:nvSpPr>
          <p:spPr>
            <a:xfrm>
              <a:off x="229492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4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261;p56">
              <a:extLst>
                <a:ext uri="{FF2B5EF4-FFF2-40B4-BE49-F238E27FC236}">
                  <a16:creationId xmlns:a16="http://schemas.microsoft.com/office/drawing/2014/main" id="{A0F0D87A-3D3E-4490-A233-885EEBA933C5}"/>
                </a:ext>
              </a:extLst>
            </p:cNvPr>
            <p:cNvSpPr/>
            <p:nvPr/>
          </p:nvSpPr>
          <p:spPr>
            <a:xfrm>
              <a:off x="2294925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262;p56">
              <a:extLst>
                <a:ext uri="{FF2B5EF4-FFF2-40B4-BE49-F238E27FC236}">
                  <a16:creationId xmlns:a16="http://schemas.microsoft.com/office/drawing/2014/main" id="{B4400BA8-9470-48E1-905C-67C977305C29}"/>
                </a:ext>
              </a:extLst>
            </p:cNvPr>
            <p:cNvSpPr/>
            <p:nvPr/>
          </p:nvSpPr>
          <p:spPr>
            <a:xfrm>
              <a:off x="2295075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263;p56">
              <a:extLst>
                <a:ext uri="{FF2B5EF4-FFF2-40B4-BE49-F238E27FC236}">
                  <a16:creationId xmlns:a16="http://schemas.microsoft.com/office/drawing/2014/main" id="{182A7F47-8EB5-4621-A0AF-BC465F1C1D1D}"/>
                </a:ext>
              </a:extLst>
            </p:cNvPr>
            <p:cNvSpPr/>
            <p:nvPr/>
          </p:nvSpPr>
          <p:spPr>
            <a:xfrm>
              <a:off x="22950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264;p56">
              <a:extLst>
                <a:ext uri="{FF2B5EF4-FFF2-40B4-BE49-F238E27FC236}">
                  <a16:creationId xmlns:a16="http://schemas.microsoft.com/office/drawing/2014/main" id="{CE94D5D9-BEAE-4E96-8BF4-A74EEB3B62F7}"/>
                </a:ext>
              </a:extLst>
            </p:cNvPr>
            <p:cNvSpPr/>
            <p:nvPr/>
          </p:nvSpPr>
          <p:spPr>
            <a:xfrm>
              <a:off x="221865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265;p56">
              <a:extLst>
                <a:ext uri="{FF2B5EF4-FFF2-40B4-BE49-F238E27FC236}">
                  <a16:creationId xmlns:a16="http://schemas.microsoft.com/office/drawing/2014/main" id="{22F10FD4-D333-474D-8FD3-375FFD782154}"/>
                </a:ext>
              </a:extLst>
            </p:cNvPr>
            <p:cNvSpPr/>
            <p:nvPr/>
          </p:nvSpPr>
          <p:spPr>
            <a:xfrm>
              <a:off x="2218650" y="43136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266;p56">
              <a:extLst>
                <a:ext uri="{FF2B5EF4-FFF2-40B4-BE49-F238E27FC236}">
                  <a16:creationId xmlns:a16="http://schemas.microsoft.com/office/drawing/2014/main" id="{2053BF85-BA6B-421D-A400-FAC645B347BE}"/>
                </a:ext>
              </a:extLst>
            </p:cNvPr>
            <p:cNvSpPr/>
            <p:nvPr/>
          </p:nvSpPr>
          <p:spPr>
            <a:xfrm>
              <a:off x="2218650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267;p56">
              <a:extLst>
                <a:ext uri="{FF2B5EF4-FFF2-40B4-BE49-F238E27FC236}">
                  <a16:creationId xmlns:a16="http://schemas.microsoft.com/office/drawing/2014/main" id="{9F265744-DAD8-48CC-BFFC-76ADA628983C}"/>
                </a:ext>
              </a:extLst>
            </p:cNvPr>
            <p:cNvSpPr/>
            <p:nvPr/>
          </p:nvSpPr>
          <p:spPr>
            <a:xfrm>
              <a:off x="2218650" y="41614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268;p56">
              <a:extLst>
                <a:ext uri="{FF2B5EF4-FFF2-40B4-BE49-F238E27FC236}">
                  <a16:creationId xmlns:a16="http://schemas.microsoft.com/office/drawing/2014/main" id="{59B352DA-B937-4CA0-BEC1-A30844056E57}"/>
                </a:ext>
              </a:extLst>
            </p:cNvPr>
            <p:cNvSpPr/>
            <p:nvPr/>
          </p:nvSpPr>
          <p:spPr>
            <a:xfrm>
              <a:off x="22186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2269;p56">
              <a:extLst>
                <a:ext uri="{FF2B5EF4-FFF2-40B4-BE49-F238E27FC236}">
                  <a16:creationId xmlns:a16="http://schemas.microsoft.com/office/drawing/2014/main" id="{EF727220-C1E4-405B-BBCA-15BEC587F1CC}"/>
                </a:ext>
              </a:extLst>
            </p:cNvPr>
            <p:cNvSpPr/>
            <p:nvPr/>
          </p:nvSpPr>
          <p:spPr>
            <a:xfrm>
              <a:off x="22186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2270;p56">
              <a:extLst>
                <a:ext uri="{FF2B5EF4-FFF2-40B4-BE49-F238E27FC236}">
                  <a16:creationId xmlns:a16="http://schemas.microsoft.com/office/drawing/2014/main" id="{14202AE7-29D2-4F8F-BC48-5AB09C68D27A}"/>
                </a:ext>
              </a:extLst>
            </p:cNvPr>
            <p:cNvSpPr/>
            <p:nvPr/>
          </p:nvSpPr>
          <p:spPr>
            <a:xfrm>
              <a:off x="2218650" y="393280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1" y="1821"/>
                  </a:cubicBezTo>
                  <a:cubicBezTo>
                    <a:pt x="2488" y="1146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2271;p56">
              <a:extLst>
                <a:ext uri="{FF2B5EF4-FFF2-40B4-BE49-F238E27FC236}">
                  <a16:creationId xmlns:a16="http://schemas.microsoft.com/office/drawing/2014/main" id="{5790869F-2AB3-47E3-AD9C-344687E44610}"/>
                </a:ext>
              </a:extLst>
            </p:cNvPr>
            <p:cNvSpPr/>
            <p:nvPr/>
          </p:nvSpPr>
          <p:spPr>
            <a:xfrm>
              <a:off x="2218650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2272;p56">
              <a:extLst>
                <a:ext uri="{FF2B5EF4-FFF2-40B4-BE49-F238E27FC236}">
                  <a16:creationId xmlns:a16="http://schemas.microsoft.com/office/drawing/2014/main" id="{D81049DC-D72E-420C-890C-E4E449B64079}"/>
                </a:ext>
              </a:extLst>
            </p:cNvPr>
            <p:cNvSpPr/>
            <p:nvPr/>
          </p:nvSpPr>
          <p:spPr>
            <a:xfrm>
              <a:off x="221865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2273;p56">
              <a:extLst>
                <a:ext uri="{FF2B5EF4-FFF2-40B4-BE49-F238E27FC236}">
                  <a16:creationId xmlns:a16="http://schemas.microsoft.com/office/drawing/2014/main" id="{2C312C8D-D1CE-48EC-A62B-CE072B0B0CA6}"/>
                </a:ext>
              </a:extLst>
            </p:cNvPr>
            <p:cNvSpPr/>
            <p:nvPr/>
          </p:nvSpPr>
          <p:spPr>
            <a:xfrm>
              <a:off x="22186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2274;p56">
              <a:extLst>
                <a:ext uri="{FF2B5EF4-FFF2-40B4-BE49-F238E27FC236}">
                  <a16:creationId xmlns:a16="http://schemas.microsoft.com/office/drawing/2014/main" id="{46DCD1DF-5839-4FBF-B066-E44CD8E94B38}"/>
                </a:ext>
              </a:extLst>
            </p:cNvPr>
            <p:cNvSpPr/>
            <p:nvPr/>
          </p:nvSpPr>
          <p:spPr>
            <a:xfrm>
              <a:off x="221865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2275;p56">
              <a:extLst>
                <a:ext uri="{FF2B5EF4-FFF2-40B4-BE49-F238E27FC236}">
                  <a16:creationId xmlns:a16="http://schemas.microsoft.com/office/drawing/2014/main" id="{8B0254CB-9D61-4909-9A84-3A6892DB9286}"/>
                </a:ext>
              </a:extLst>
            </p:cNvPr>
            <p:cNvSpPr/>
            <p:nvPr/>
          </p:nvSpPr>
          <p:spPr>
            <a:xfrm>
              <a:off x="221865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2276;p56">
              <a:extLst>
                <a:ext uri="{FF2B5EF4-FFF2-40B4-BE49-F238E27FC236}">
                  <a16:creationId xmlns:a16="http://schemas.microsoft.com/office/drawing/2014/main" id="{852ECF8A-701C-40DE-AF76-28035C0401DE}"/>
                </a:ext>
              </a:extLst>
            </p:cNvPr>
            <p:cNvSpPr/>
            <p:nvPr/>
          </p:nvSpPr>
          <p:spPr>
            <a:xfrm>
              <a:off x="22186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2277;p56">
              <a:extLst>
                <a:ext uri="{FF2B5EF4-FFF2-40B4-BE49-F238E27FC236}">
                  <a16:creationId xmlns:a16="http://schemas.microsoft.com/office/drawing/2014/main" id="{7C3D2FE9-E498-4F8D-993D-C3FEB685CA8E}"/>
                </a:ext>
              </a:extLst>
            </p:cNvPr>
            <p:cNvSpPr/>
            <p:nvPr/>
          </p:nvSpPr>
          <p:spPr>
            <a:xfrm>
              <a:off x="221865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2278;p56">
              <a:extLst>
                <a:ext uri="{FF2B5EF4-FFF2-40B4-BE49-F238E27FC236}">
                  <a16:creationId xmlns:a16="http://schemas.microsoft.com/office/drawing/2014/main" id="{93D6D170-3D31-485B-80D4-6C8BB72A02C4}"/>
                </a:ext>
              </a:extLst>
            </p:cNvPr>
            <p:cNvSpPr/>
            <p:nvPr/>
          </p:nvSpPr>
          <p:spPr>
            <a:xfrm>
              <a:off x="221865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2279;p56">
              <a:extLst>
                <a:ext uri="{FF2B5EF4-FFF2-40B4-BE49-F238E27FC236}">
                  <a16:creationId xmlns:a16="http://schemas.microsoft.com/office/drawing/2014/main" id="{26FA5202-3628-4207-80DA-DBEF14B0FC35}"/>
                </a:ext>
              </a:extLst>
            </p:cNvPr>
            <p:cNvSpPr/>
            <p:nvPr/>
          </p:nvSpPr>
          <p:spPr>
            <a:xfrm>
              <a:off x="2218650" y="3247075"/>
              <a:ext cx="62425" cy="53500"/>
            </a:xfrm>
            <a:custGeom>
              <a:avLst/>
              <a:gdLst/>
              <a:ahLst/>
              <a:cxnLst/>
              <a:rect l="l" t="t" r="r" b="b"/>
              <a:pathLst>
                <a:path w="2497" h="2140" extrusionOk="0">
                  <a:moveTo>
                    <a:pt x="1074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11"/>
                    <a:pt x="529" y="2140"/>
                    <a:pt x="1079" y="2140"/>
                  </a:cubicBezTo>
                  <a:cubicBezTo>
                    <a:pt x="1339" y="2140"/>
                    <a:pt x="1605" y="2044"/>
                    <a:pt x="1821" y="1830"/>
                  </a:cubicBezTo>
                  <a:cubicBezTo>
                    <a:pt x="2496" y="1155"/>
                    <a:pt x="2017" y="9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2280;p56">
              <a:extLst>
                <a:ext uri="{FF2B5EF4-FFF2-40B4-BE49-F238E27FC236}">
                  <a16:creationId xmlns:a16="http://schemas.microsoft.com/office/drawing/2014/main" id="{AEA340FB-AF1C-482A-A38D-20D36D4A155A}"/>
                </a:ext>
              </a:extLst>
            </p:cNvPr>
            <p:cNvSpPr/>
            <p:nvPr/>
          </p:nvSpPr>
          <p:spPr>
            <a:xfrm>
              <a:off x="2218650" y="3171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5"/>
                    <a:pt x="528" y="2131"/>
                    <a:pt x="1078" y="2131"/>
                  </a:cubicBezTo>
                  <a:cubicBezTo>
                    <a:pt x="1339" y="2131"/>
                    <a:pt x="1604" y="2036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2281;p56">
              <a:extLst>
                <a:ext uri="{FF2B5EF4-FFF2-40B4-BE49-F238E27FC236}">
                  <a16:creationId xmlns:a16="http://schemas.microsoft.com/office/drawing/2014/main" id="{1BC8CCCD-3601-4539-A182-38C3F47107CB}"/>
                </a:ext>
              </a:extLst>
            </p:cNvPr>
            <p:cNvSpPr/>
            <p:nvPr/>
          </p:nvSpPr>
          <p:spPr>
            <a:xfrm>
              <a:off x="22186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2282;p56">
              <a:extLst>
                <a:ext uri="{FF2B5EF4-FFF2-40B4-BE49-F238E27FC236}">
                  <a16:creationId xmlns:a16="http://schemas.microsoft.com/office/drawing/2014/main" id="{BA44971C-77AC-49B9-9B44-73AA1EEB98A3}"/>
                </a:ext>
              </a:extLst>
            </p:cNvPr>
            <p:cNvSpPr/>
            <p:nvPr/>
          </p:nvSpPr>
          <p:spPr>
            <a:xfrm>
              <a:off x="22186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2283;p56">
              <a:extLst>
                <a:ext uri="{FF2B5EF4-FFF2-40B4-BE49-F238E27FC236}">
                  <a16:creationId xmlns:a16="http://schemas.microsoft.com/office/drawing/2014/main" id="{AED7341C-2580-4BD5-8C85-EC8A7F58B6CF}"/>
                </a:ext>
              </a:extLst>
            </p:cNvPr>
            <p:cNvSpPr/>
            <p:nvPr/>
          </p:nvSpPr>
          <p:spPr>
            <a:xfrm>
              <a:off x="22186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9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2284;p56">
              <a:extLst>
                <a:ext uri="{FF2B5EF4-FFF2-40B4-BE49-F238E27FC236}">
                  <a16:creationId xmlns:a16="http://schemas.microsoft.com/office/drawing/2014/main" id="{00207A9F-A3F5-4915-980D-D5882B0C2603}"/>
                </a:ext>
              </a:extLst>
            </p:cNvPr>
            <p:cNvSpPr/>
            <p:nvPr/>
          </p:nvSpPr>
          <p:spPr>
            <a:xfrm>
              <a:off x="2142425" y="46183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2285;p56">
              <a:extLst>
                <a:ext uri="{FF2B5EF4-FFF2-40B4-BE49-F238E27FC236}">
                  <a16:creationId xmlns:a16="http://schemas.microsoft.com/office/drawing/2014/main" id="{C6EA2618-5B7D-4525-A2A1-A6D95D243225}"/>
                </a:ext>
              </a:extLst>
            </p:cNvPr>
            <p:cNvSpPr/>
            <p:nvPr/>
          </p:nvSpPr>
          <p:spPr>
            <a:xfrm>
              <a:off x="2142425" y="43898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2286;p56">
              <a:extLst>
                <a:ext uri="{FF2B5EF4-FFF2-40B4-BE49-F238E27FC236}">
                  <a16:creationId xmlns:a16="http://schemas.microsoft.com/office/drawing/2014/main" id="{0CE7B38E-BC23-4B02-B25E-D02CC88C9CD5}"/>
                </a:ext>
              </a:extLst>
            </p:cNvPr>
            <p:cNvSpPr/>
            <p:nvPr/>
          </p:nvSpPr>
          <p:spPr>
            <a:xfrm>
              <a:off x="2142425" y="43136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2287;p56">
              <a:extLst>
                <a:ext uri="{FF2B5EF4-FFF2-40B4-BE49-F238E27FC236}">
                  <a16:creationId xmlns:a16="http://schemas.microsoft.com/office/drawing/2014/main" id="{771AF166-2F03-44DF-AF41-D2AC2437ACCA}"/>
                </a:ext>
              </a:extLst>
            </p:cNvPr>
            <p:cNvSpPr/>
            <p:nvPr/>
          </p:nvSpPr>
          <p:spPr>
            <a:xfrm>
              <a:off x="214242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2288;p56">
              <a:extLst>
                <a:ext uri="{FF2B5EF4-FFF2-40B4-BE49-F238E27FC236}">
                  <a16:creationId xmlns:a16="http://schemas.microsoft.com/office/drawing/2014/main" id="{17BB9927-82BB-49EB-81BB-DBB4373FAE73}"/>
                </a:ext>
              </a:extLst>
            </p:cNvPr>
            <p:cNvSpPr/>
            <p:nvPr/>
          </p:nvSpPr>
          <p:spPr>
            <a:xfrm>
              <a:off x="214242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2289;p56">
              <a:extLst>
                <a:ext uri="{FF2B5EF4-FFF2-40B4-BE49-F238E27FC236}">
                  <a16:creationId xmlns:a16="http://schemas.microsoft.com/office/drawing/2014/main" id="{F233B5C3-836F-4D4E-A08F-60C6F7CDC9F5}"/>
                </a:ext>
              </a:extLst>
            </p:cNvPr>
            <p:cNvSpPr/>
            <p:nvPr/>
          </p:nvSpPr>
          <p:spPr>
            <a:xfrm>
              <a:off x="214242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2290;p56">
              <a:extLst>
                <a:ext uri="{FF2B5EF4-FFF2-40B4-BE49-F238E27FC236}">
                  <a16:creationId xmlns:a16="http://schemas.microsoft.com/office/drawing/2014/main" id="{BDFEA28B-8009-41DE-87BA-433D9A6821AA}"/>
                </a:ext>
              </a:extLst>
            </p:cNvPr>
            <p:cNvSpPr/>
            <p:nvPr/>
          </p:nvSpPr>
          <p:spPr>
            <a:xfrm>
              <a:off x="214242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2291;p56">
              <a:extLst>
                <a:ext uri="{FF2B5EF4-FFF2-40B4-BE49-F238E27FC236}">
                  <a16:creationId xmlns:a16="http://schemas.microsoft.com/office/drawing/2014/main" id="{98C861DF-7750-4630-90E3-8EBCCB6DF574}"/>
                </a:ext>
              </a:extLst>
            </p:cNvPr>
            <p:cNvSpPr/>
            <p:nvPr/>
          </p:nvSpPr>
          <p:spPr>
            <a:xfrm>
              <a:off x="2142425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2292;p56">
              <a:extLst>
                <a:ext uri="{FF2B5EF4-FFF2-40B4-BE49-F238E27FC236}">
                  <a16:creationId xmlns:a16="http://schemas.microsoft.com/office/drawing/2014/main" id="{CDB5C2AE-0B04-46D9-B9EA-173B794675C0}"/>
                </a:ext>
              </a:extLst>
            </p:cNvPr>
            <p:cNvSpPr/>
            <p:nvPr/>
          </p:nvSpPr>
          <p:spPr>
            <a:xfrm>
              <a:off x="2142425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2293;p56">
              <a:extLst>
                <a:ext uri="{FF2B5EF4-FFF2-40B4-BE49-F238E27FC236}">
                  <a16:creationId xmlns:a16="http://schemas.microsoft.com/office/drawing/2014/main" id="{7E0D1527-FA14-4AD8-B528-A6AF8CC26A69}"/>
                </a:ext>
              </a:extLst>
            </p:cNvPr>
            <p:cNvSpPr/>
            <p:nvPr/>
          </p:nvSpPr>
          <p:spPr>
            <a:xfrm>
              <a:off x="214242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2294;p56">
              <a:extLst>
                <a:ext uri="{FF2B5EF4-FFF2-40B4-BE49-F238E27FC236}">
                  <a16:creationId xmlns:a16="http://schemas.microsoft.com/office/drawing/2014/main" id="{FD0AFAD5-5353-4980-9D70-3FF6049770DC}"/>
                </a:ext>
              </a:extLst>
            </p:cNvPr>
            <p:cNvSpPr/>
            <p:nvPr/>
          </p:nvSpPr>
          <p:spPr>
            <a:xfrm>
              <a:off x="214242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2295;p56">
              <a:extLst>
                <a:ext uri="{FF2B5EF4-FFF2-40B4-BE49-F238E27FC236}">
                  <a16:creationId xmlns:a16="http://schemas.microsoft.com/office/drawing/2014/main" id="{84E3505C-CA5D-4B0F-B0A9-D2593E20CDD4}"/>
                </a:ext>
              </a:extLst>
            </p:cNvPr>
            <p:cNvSpPr/>
            <p:nvPr/>
          </p:nvSpPr>
          <p:spPr>
            <a:xfrm>
              <a:off x="214242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2296;p56">
              <a:extLst>
                <a:ext uri="{FF2B5EF4-FFF2-40B4-BE49-F238E27FC236}">
                  <a16:creationId xmlns:a16="http://schemas.microsoft.com/office/drawing/2014/main" id="{5A2DA127-9985-4D69-B16D-5688BFD40BA2}"/>
                </a:ext>
              </a:extLst>
            </p:cNvPr>
            <p:cNvSpPr/>
            <p:nvPr/>
          </p:nvSpPr>
          <p:spPr>
            <a:xfrm>
              <a:off x="2142425" y="35519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2297;p56">
              <a:extLst>
                <a:ext uri="{FF2B5EF4-FFF2-40B4-BE49-F238E27FC236}">
                  <a16:creationId xmlns:a16="http://schemas.microsoft.com/office/drawing/2014/main" id="{75D3267E-595D-423C-A1BE-AC573D769F65}"/>
                </a:ext>
              </a:extLst>
            </p:cNvPr>
            <p:cNvSpPr/>
            <p:nvPr/>
          </p:nvSpPr>
          <p:spPr>
            <a:xfrm>
              <a:off x="214242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2298;p56">
              <a:extLst>
                <a:ext uri="{FF2B5EF4-FFF2-40B4-BE49-F238E27FC236}">
                  <a16:creationId xmlns:a16="http://schemas.microsoft.com/office/drawing/2014/main" id="{665E02E5-027F-4A34-8ED9-0B6B8EFFC1F7}"/>
                </a:ext>
              </a:extLst>
            </p:cNvPr>
            <p:cNvSpPr/>
            <p:nvPr/>
          </p:nvSpPr>
          <p:spPr>
            <a:xfrm>
              <a:off x="214242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2299;p56">
              <a:extLst>
                <a:ext uri="{FF2B5EF4-FFF2-40B4-BE49-F238E27FC236}">
                  <a16:creationId xmlns:a16="http://schemas.microsoft.com/office/drawing/2014/main" id="{C9E25D2B-B145-4778-B0A6-ACC784079B40}"/>
                </a:ext>
              </a:extLst>
            </p:cNvPr>
            <p:cNvSpPr/>
            <p:nvPr/>
          </p:nvSpPr>
          <p:spPr>
            <a:xfrm>
              <a:off x="214242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2300;p56">
              <a:extLst>
                <a:ext uri="{FF2B5EF4-FFF2-40B4-BE49-F238E27FC236}">
                  <a16:creationId xmlns:a16="http://schemas.microsoft.com/office/drawing/2014/main" id="{28164F6F-7C79-4C90-BB4D-28EA76F8158E}"/>
                </a:ext>
              </a:extLst>
            </p:cNvPr>
            <p:cNvSpPr/>
            <p:nvPr/>
          </p:nvSpPr>
          <p:spPr>
            <a:xfrm>
              <a:off x="214242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2301;p56">
              <a:extLst>
                <a:ext uri="{FF2B5EF4-FFF2-40B4-BE49-F238E27FC236}">
                  <a16:creationId xmlns:a16="http://schemas.microsoft.com/office/drawing/2014/main" id="{1C48147F-EE8C-4473-A77B-76E5A261A3A6}"/>
                </a:ext>
              </a:extLst>
            </p:cNvPr>
            <p:cNvSpPr/>
            <p:nvPr/>
          </p:nvSpPr>
          <p:spPr>
            <a:xfrm>
              <a:off x="214242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2302;p56">
              <a:extLst>
                <a:ext uri="{FF2B5EF4-FFF2-40B4-BE49-F238E27FC236}">
                  <a16:creationId xmlns:a16="http://schemas.microsoft.com/office/drawing/2014/main" id="{DC3F739B-D420-45A6-AD0D-EB1260E8B8D5}"/>
                </a:ext>
              </a:extLst>
            </p:cNvPr>
            <p:cNvSpPr/>
            <p:nvPr/>
          </p:nvSpPr>
          <p:spPr>
            <a:xfrm>
              <a:off x="21424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2303;p56">
              <a:extLst>
                <a:ext uri="{FF2B5EF4-FFF2-40B4-BE49-F238E27FC236}">
                  <a16:creationId xmlns:a16="http://schemas.microsoft.com/office/drawing/2014/main" id="{07AFF68A-81DC-4FB4-BB2B-0F155E88260D}"/>
                </a:ext>
              </a:extLst>
            </p:cNvPr>
            <p:cNvSpPr/>
            <p:nvPr/>
          </p:nvSpPr>
          <p:spPr>
            <a:xfrm>
              <a:off x="21424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2304;p56">
              <a:extLst>
                <a:ext uri="{FF2B5EF4-FFF2-40B4-BE49-F238E27FC236}">
                  <a16:creationId xmlns:a16="http://schemas.microsoft.com/office/drawing/2014/main" id="{DC4E5942-B35D-4B41-9764-12795C1D84B9}"/>
                </a:ext>
              </a:extLst>
            </p:cNvPr>
            <p:cNvSpPr/>
            <p:nvPr/>
          </p:nvSpPr>
          <p:spPr>
            <a:xfrm>
              <a:off x="21424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2305;p56">
              <a:extLst>
                <a:ext uri="{FF2B5EF4-FFF2-40B4-BE49-F238E27FC236}">
                  <a16:creationId xmlns:a16="http://schemas.microsoft.com/office/drawing/2014/main" id="{7A823004-C9C8-4E67-90D0-759952D2C167}"/>
                </a:ext>
              </a:extLst>
            </p:cNvPr>
            <p:cNvSpPr/>
            <p:nvPr/>
          </p:nvSpPr>
          <p:spPr>
            <a:xfrm>
              <a:off x="21424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2306;p56">
              <a:extLst>
                <a:ext uri="{FF2B5EF4-FFF2-40B4-BE49-F238E27FC236}">
                  <a16:creationId xmlns:a16="http://schemas.microsoft.com/office/drawing/2014/main" id="{3C9FD34E-F023-4CE4-AB93-A303090F38C4}"/>
                </a:ext>
              </a:extLst>
            </p:cNvPr>
            <p:cNvSpPr/>
            <p:nvPr/>
          </p:nvSpPr>
          <p:spPr>
            <a:xfrm>
              <a:off x="21424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2307;p56">
              <a:extLst>
                <a:ext uri="{FF2B5EF4-FFF2-40B4-BE49-F238E27FC236}">
                  <a16:creationId xmlns:a16="http://schemas.microsoft.com/office/drawing/2014/main" id="{E3268A8A-E9A2-4F3A-BF43-07B1E147C7B1}"/>
                </a:ext>
              </a:extLst>
            </p:cNvPr>
            <p:cNvSpPr/>
            <p:nvPr/>
          </p:nvSpPr>
          <p:spPr>
            <a:xfrm>
              <a:off x="21424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2308;p56">
              <a:extLst>
                <a:ext uri="{FF2B5EF4-FFF2-40B4-BE49-F238E27FC236}">
                  <a16:creationId xmlns:a16="http://schemas.microsoft.com/office/drawing/2014/main" id="{550FB3FC-3B7E-434D-A7E0-DB0920AAB040}"/>
                </a:ext>
              </a:extLst>
            </p:cNvPr>
            <p:cNvSpPr/>
            <p:nvPr/>
          </p:nvSpPr>
          <p:spPr>
            <a:xfrm>
              <a:off x="214242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2309;p56">
              <a:extLst>
                <a:ext uri="{FF2B5EF4-FFF2-40B4-BE49-F238E27FC236}">
                  <a16:creationId xmlns:a16="http://schemas.microsoft.com/office/drawing/2014/main" id="{57CFE6F7-684F-42F9-A542-243549174335}"/>
                </a:ext>
              </a:extLst>
            </p:cNvPr>
            <p:cNvSpPr/>
            <p:nvPr/>
          </p:nvSpPr>
          <p:spPr>
            <a:xfrm>
              <a:off x="2142425" y="1038125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2310;p56">
              <a:extLst>
                <a:ext uri="{FF2B5EF4-FFF2-40B4-BE49-F238E27FC236}">
                  <a16:creationId xmlns:a16="http://schemas.microsoft.com/office/drawing/2014/main" id="{77F6F09A-AE74-4EA7-91F4-75858BDC4C88}"/>
                </a:ext>
              </a:extLst>
            </p:cNvPr>
            <p:cNvSpPr/>
            <p:nvPr/>
          </p:nvSpPr>
          <p:spPr>
            <a:xfrm>
              <a:off x="2066425" y="46183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2311;p56">
              <a:extLst>
                <a:ext uri="{FF2B5EF4-FFF2-40B4-BE49-F238E27FC236}">
                  <a16:creationId xmlns:a16="http://schemas.microsoft.com/office/drawing/2014/main" id="{7FEE330F-1626-42FD-81DE-071AE73EE34B}"/>
                </a:ext>
              </a:extLst>
            </p:cNvPr>
            <p:cNvSpPr/>
            <p:nvPr/>
          </p:nvSpPr>
          <p:spPr>
            <a:xfrm>
              <a:off x="2066425" y="454230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2312;p56">
              <a:extLst>
                <a:ext uri="{FF2B5EF4-FFF2-40B4-BE49-F238E27FC236}">
                  <a16:creationId xmlns:a16="http://schemas.microsoft.com/office/drawing/2014/main" id="{647E0955-9C5F-4CD5-94CF-463B320023E4}"/>
                </a:ext>
              </a:extLst>
            </p:cNvPr>
            <p:cNvSpPr/>
            <p:nvPr/>
          </p:nvSpPr>
          <p:spPr>
            <a:xfrm>
              <a:off x="2066425" y="4466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2313;p56">
              <a:extLst>
                <a:ext uri="{FF2B5EF4-FFF2-40B4-BE49-F238E27FC236}">
                  <a16:creationId xmlns:a16="http://schemas.microsoft.com/office/drawing/2014/main" id="{D0907047-300B-45CE-ABB0-9842395628A9}"/>
                </a:ext>
              </a:extLst>
            </p:cNvPr>
            <p:cNvSpPr/>
            <p:nvPr/>
          </p:nvSpPr>
          <p:spPr>
            <a:xfrm>
              <a:off x="2066425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2314;p56">
              <a:extLst>
                <a:ext uri="{FF2B5EF4-FFF2-40B4-BE49-F238E27FC236}">
                  <a16:creationId xmlns:a16="http://schemas.microsoft.com/office/drawing/2014/main" id="{76C8EC9F-74A0-47EE-B05B-C82AED47F358}"/>
                </a:ext>
              </a:extLst>
            </p:cNvPr>
            <p:cNvSpPr/>
            <p:nvPr/>
          </p:nvSpPr>
          <p:spPr>
            <a:xfrm>
              <a:off x="2066425" y="43136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2315;p56">
              <a:extLst>
                <a:ext uri="{FF2B5EF4-FFF2-40B4-BE49-F238E27FC236}">
                  <a16:creationId xmlns:a16="http://schemas.microsoft.com/office/drawing/2014/main" id="{39E2FF72-1B01-4BCA-85DB-6BC50F5B6B67}"/>
                </a:ext>
              </a:extLst>
            </p:cNvPr>
            <p:cNvSpPr/>
            <p:nvPr/>
          </p:nvSpPr>
          <p:spPr>
            <a:xfrm>
              <a:off x="2066425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2316;p56">
              <a:extLst>
                <a:ext uri="{FF2B5EF4-FFF2-40B4-BE49-F238E27FC236}">
                  <a16:creationId xmlns:a16="http://schemas.microsoft.com/office/drawing/2014/main" id="{C7BAD15A-C913-4344-A182-F078BBAD21AB}"/>
                </a:ext>
              </a:extLst>
            </p:cNvPr>
            <p:cNvSpPr/>
            <p:nvPr/>
          </p:nvSpPr>
          <p:spPr>
            <a:xfrm>
              <a:off x="2066425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2317;p56">
              <a:extLst>
                <a:ext uri="{FF2B5EF4-FFF2-40B4-BE49-F238E27FC236}">
                  <a16:creationId xmlns:a16="http://schemas.microsoft.com/office/drawing/2014/main" id="{83D09BEF-F446-4022-96AB-3E67CC221E07}"/>
                </a:ext>
              </a:extLst>
            </p:cNvPr>
            <p:cNvSpPr/>
            <p:nvPr/>
          </p:nvSpPr>
          <p:spPr>
            <a:xfrm>
              <a:off x="20664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2318;p56">
              <a:extLst>
                <a:ext uri="{FF2B5EF4-FFF2-40B4-BE49-F238E27FC236}">
                  <a16:creationId xmlns:a16="http://schemas.microsoft.com/office/drawing/2014/main" id="{DE6A96A7-29F4-4D7C-A5D0-4813210B191D}"/>
                </a:ext>
              </a:extLst>
            </p:cNvPr>
            <p:cNvSpPr/>
            <p:nvPr/>
          </p:nvSpPr>
          <p:spPr>
            <a:xfrm>
              <a:off x="20664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2319;p56">
              <a:extLst>
                <a:ext uri="{FF2B5EF4-FFF2-40B4-BE49-F238E27FC236}">
                  <a16:creationId xmlns:a16="http://schemas.microsoft.com/office/drawing/2014/main" id="{EE7C4666-74CA-4BF4-9436-C0DFC3A1691B}"/>
                </a:ext>
              </a:extLst>
            </p:cNvPr>
            <p:cNvSpPr/>
            <p:nvPr/>
          </p:nvSpPr>
          <p:spPr>
            <a:xfrm>
              <a:off x="2066425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2320;p56">
              <a:extLst>
                <a:ext uri="{FF2B5EF4-FFF2-40B4-BE49-F238E27FC236}">
                  <a16:creationId xmlns:a16="http://schemas.microsoft.com/office/drawing/2014/main" id="{87F298AB-93E7-4974-813F-052DB1D6171B}"/>
                </a:ext>
              </a:extLst>
            </p:cNvPr>
            <p:cNvSpPr/>
            <p:nvPr/>
          </p:nvSpPr>
          <p:spPr>
            <a:xfrm>
              <a:off x="20664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2321;p56">
              <a:extLst>
                <a:ext uri="{FF2B5EF4-FFF2-40B4-BE49-F238E27FC236}">
                  <a16:creationId xmlns:a16="http://schemas.microsoft.com/office/drawing/2014/main" id="{820E3974-2209-4A31-8889-1E324502A7E9}"/>
                </a:ext>
              </a:extLst>
            </p:cNvPr>
            <p:cNvSpPr/>
            <p:nvPr/>
          </p:nvSpPr>
          <p:spPr>
            <a:xfrm>
              <a:off x="2066275" y="3399500"/>
              <a:ext cx="62375" cy="53350"/>
            </a:xfrm>
            <a:custGeom>
              <a:avLst/>
              <a:gdLst/>
              <a:ahLst/>
              <a:cxnLst/>
              <a:rect l="l" t="t" r="r" b="b"/>
              <a:pathLst>
                <a:path w="2495" h="2134" extrusionOk="0">
                  <a:moveTo>
                    <a:pt x="1071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47"/>
                    <a:pt x="2014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2322;p56">
              <a:extLst>
                <a:ext uri="{FF2B5EF4-FFF2-40B4-BE49-F238E27FC236}">
                  <a16:creationId xmlns:a16="http://schemas.microsoft.com/office/drawing/2014/main" id="{BB986BF1-090F-4A2B-A272-83C2958D83B6}"/>
                </a:ext>
              </a:extLst>
            </p:cNvPr>
            <p:cNvSpPr/>
            <p:nvPr/>
          </p:nvSpPr>
          <p:spPr>
            <a:xfrm>
              <a:off x="2066275" y="3323300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3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2323;p56">
              <a:extLst>
                <a:ext uri="{FF2B5EF4-FFF2-40B4-BE49-F238E27FC236}">
                  <a16:creationId xmlns:a16="http://schemas.microsoft.com/office/drawing/2014/main" id="{6A7D3FEE-A1EF-4F50-B133-0EB3831DFF4D}"/>
                </a:ext>
              </a:extLst>
            </p:cNvPr>
            <p:cNvSpPr/>
            <p:nvPr/>
          </p:nvSpPr>
          <p:spPr>
            <a:xfrm>
              <a:off x="2066275" y="3247075"/>
              <a:ext cx="62375" cy="53450"/>
            </a:xfrm>
            <a:custGeom>
              <a:avLst/>
              <a:gdLst/>
              <a:ahLst/>
              <a:cxnLst/>
              <a:rect l="l" t="t" r="r" b="b"/>
              <a:pathLst>
                <a:path w="2495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3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2324;p56">
              <a:extLst>
                <a:ext uri="{FF2B5EF4-FFF2-40B4-BE49-F238E27FC236}">
                  <a16:creationId xmlns:a16="http://schemas.microsoft.com/office/drawing/2014/main" id="{4BBAD508-5C2C-4F75-A531-836BE5E3790E}"/>
                </a:ext>
              </a:extLst>
            </p:cNvPr>
            <p:cNvSpPr/>
            <p:nvPr/>
          </p:nvSpPr>
          <p:spPr>
            <a:xfrm>
              <a:off x="20664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2325;p56">
              <a:extLst>
                <a:ext uri="{FF2B5EF4-FFF2-40B4-BE49-F238E27FC236}">
                  <a16:creationId xmlns:a16="http://schemas.microsoft.com/office/drawing/2014/main" id="{4CE9B53D-3CA0-4919-8D59-A2E5212E29F0}"/>
                </a:ext>
              </a:extLst>
            </p:cNvPr>
            <p:cNvSpPr/>
            <p:nvPr/>
          </p:nvSpPr>
          <p:spPr>
            <a:xfrm>
              <a:off x="20664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2326;p56">
              <a:extLst>
                <a:ext uri="{FF2B5EF4-FFF2-40B4-BE49-F238E27FC236}">
                  <a16:creationId xmlns:a16="http://schemas.microsoft.com/office/drawing/2014/main" id="{427675A7-F99D-407F-AAE3-61467E98AAAB}"/>
                </a:ext>
              </a:extLst>
            </p:cNvPr>
            <p:cNvSpPr/>
            <p:nvPr/>
          </p:nvSpPr>
          <p:spPr>
            <a:xfrm>
              <a:off x="20664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2327;p56">
              <a:extLst>
                <a:ext uri="{FF2B5EF4-FFF2-40B4-BE49-F238E27FC236}">
                  <a16:creationId xmlns:a16="http://schemas.microsoft.com/office/drawing/2014/main" id="{03FEFC5F-5BA9-40FB-A540-E5463ED59F4C}"/>
                </a:ext>
              </a:extLst>
            </p:cNvPr>
            <p:cNvSpPr/>
            <p:nvPr/>
          </p:nvSpPr>
          <p:spPr>
            <a:xfrm>
              <a:off x="20664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2328;p56">
              <a:extLst>
                <a:ext uri="{FF2B5EF4-FFF2-40B4-BE49-F238E27FC236}">
                  <a16:creationId xmlns:a16="http://schemas.microsoft.com/office/drawing/2014/main" id="{720BD9F9-5451-4B32-895C-7D19CE08D17D}"/>
                </a:ext>
              </a:extLst>
            </p:cNvPr>
            <p:cNvSpPr/>
            <p:nvPr/>
          </p:nvSpPr>
          <p:spPr>
            <a:xfrm>
              <a:off x="20664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2329;p56">
              <a:extLst>
                <a:ext uri="{FF2B5EF4-FFF2-40B4-BE49-F238E27FC236}">
                  <a16:creationId xmlns:a16="http://schemas.microsoft.com/office/drawing/2014/main" id="{75D7DAF6-2930-4CB6-8847-178218663130}"/>
                </a:ext>
              </a:extLst>
            </p:cNvPr>
            <p:cNvSpPr/>
            <p:nvPr/>
          </p:nvSpPr>
          <p:spPr>
            <a:xfrm>
              <a:off x="20664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2330;p56">
              <a:extLst>
                <a:ext uri="{FF2B5EF4-FFF2-40B4-BE49-F238E27FC236}">
                  <a16:creationId xmlns:a16="http://schemas.microsoft.com/office/drawing/2014/main" id="{04E4B167-99A3-4E98-8F71-F14D6F599A30}"/>
                </a:ext>
              </a:extLst>
            </p:cNvPr>
            <p:cNvSpPr/>
            <p:nvPr/>
          </p:nvSpPr>
          <p:spPr>
            <a:xfrm>
              <a:off x="20664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2331;p56">
              <a:extLst>
                <a:ext uri="{FF2B5EF4-FFF2-40B4-BE49-F238E27FC236}">
                  <a16:creationId xmlns:a16="http://schemas.microsoft.com/office/drawing/2014/main" id="{C32C5A95-36DD-40CB-938C-2F66FF0DE715}"/>
                </a:ext>
              </a:extLst>
            </p:cNvPr>
            <p:cNvSpPr/>
            <p:nvPr/>
          </p:nvSpPr>
          <p:spPr>
            <a:xfrm>
              <a:off x="20664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2332;p56">
              <a:extLst>
                <a:ext uri="{FF2B5EF4-FFF2-40B4-BE49-F238E27FC236}">
                  <a16:creationId xmlns:a16="http://schemas.microsoft.com/office/drawing/2014/main" id="{A413E891-8CA3-41B8-A4CD-77ABCD3F976E}"/>
                </a:ext>
              </a:extLst>
            </p:cNvPr>
            <p:cNvSpPr/>
            <p:nvPr/>
          </p:nvSpPr>
          <p:spPr>
            <a:xfrm>
              <a:off x="20664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2333;p56">
              <a:extLst>
                <a:ext uri="{FF2B5EF4-FFF2-40B4-BE49-F238E27FC236}">
                  <a16:creationId xmlns:a16="http://schemas.microsoft.com/office/drawing/2014/main" id="{C1C4E0E8-28E2-479B-98CE-DB1419E728E9}"/>
                </a:ext>
              </a:extLst>
            </p:cNvPr>
            <p:cNvSpPr/>
            <p:nvPr/>
          </p:nvSpPr>
          <p:spPr>
            <a:xfrm>
              <a:off x="20664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2334;p56">
              <a:extLst>
                <a:ext uri="{FF2B5EF4-FFF2-40B4-BE49-F238E27FC236}">
                  <a16:creationId xmlns:a16="http://schemas.microsoft.com/office/drawing/2014/main" id="{796A7208-4C2E-4DCF-A957-16E24DD145F8}"/>
                </a:ext>
              </a:extLst>
            </p:cNvPr>
            <p:cNvSpPr/>
            <p:nvPr/>
          </p:nvSpPr>
          <p:spPr>
            <a:xfrm>
              <a:off x="20664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2335;p56">
              <a:extLst>
                <a:ext uri="{FF2B5EF4-FFF2-40B4-BE49-F238E27FC236}">
                  <a16:creationId xmlns:a16="http://schemas.microsoft.com/office/drawing/2014/main" id="{48F517AF-2367-437B-BD7C-5F2C402764B3}"/>
                </a:ext>
              </a:extLst>
            </p:cNvPr>
            <p:cNvSpPr/>
            <p:nvPr/>
          </p:nvSpPr>
          <p:spPr>
            <a:xfrm>
              <a:off x="20664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2336;p56">
              <a:extLst>
                <a:ext uri="{FF2B5EF4-FFF2-40B4-BE49-F238E27FC236}">
                  <a16:creationId xmlns:a16="http://schemas.microsoft.com/office/drawing/2014/main" id="{B53FD4B3-7332-4056-8131-68FAFFA00BE7}"/>
                </a:ext>
              </a:extLst>
            </p:cNvPr>
            <p:cNvSpPr/>
            <p:nvPr/>
          </p:nvSpPr>
          <p:spPr>
            <a:xfrm>
              <a:off x="20664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2337;p56">
              <a:extLst>
                <a:ext uri="{FF2B5EF4-FFF2-40B4-BE49-F238E27FC236}">
                  <a16:creationId xmlns:a16="http://schemas.microsoft.com/office/drawing/2014/main" id="{6E7F326A-7432-41A9-A264-92E869C00865}"/>
                </a:ext>
              </a:extLst>
            </p:cNvPr>
            <p:cNvSpPr/>
            <p:nvPr/>
          </p:nvSpPr>
          <p:spPr>
            <a:xfrm>
              <a:off x="206642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2338;p56">
              <a:extLst>
                <a:ext uri="{FF2B5EF4-FFF2-40B4-BE49-F238E27FC236}">
                  <a16:creationId xmlns:a16="http://schemas.microsoft.com/office/drawing/2014/main" id="{032B7E7A-9611-4D8F-8521-C34DD9DE3125}"/>
                </a:ext>
              </a:extLst>
            </p:cNvPr>
            <p:cNvSpPr/>
            <p:nvPr/>
          </p:nvSpPr>
          <p:spPr>
            <a:xfrm>
              <a:off x="1990200" y="454230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2339;p56">
              <a:extLst>
                <a:ext uri="{FF2B5EF4-FFF2-40B4-BE49-F238E27FC236}">
                  <a16:creationId xmlns:a16="http://schemas.microsoft.com/office/drawing/2014/main" id="{695B4A5F-20C6-4C4A-B5C5-343C91BDACF3}"/>
                </a:ext>
              </a:extLst>
            </p:cNvPr>
            <p:cNvSpPr/>
            <p:nvPr/>
          </p:nvSpPr>
          <p:spPr>
            <a:xfrm>
              <a:off x="1990200" y="4466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2340;p56">
              <a:extLst>
                <a:ext uri="{FF2B5EF4-FFF2-40B4-BE49-F238E27FC236}">
                  <a16:creationId xmlns:a16="http://schemas.microsoft.com/office/drawing/2014/main" id="{06BBD655-2B9D-4E97-A003-1645384F1409}"/>
                </a:ext>
              </a:extLst>
            </p:cNvPr>
            <p:cNvSpPr/>
            <p:nvPr/>
          </p:nvSpPr>
          <p:spPr>
            <a:xfrm>
              <a:off x="199020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2341;p56">
              <a:extLst>
                <a:ext uri="{FF2B5EF4-FFF2-40B4-BE49-F238E27FC236}">
                  <a16:creationId xmlns:a16="http://schemas.microsoft.com/office/drawing/2014/main" id="{C8A38C84-E743-440D-8384-FD3F779E2D60}"/>
                </a:ext>
              </a:extLst>
            </p:cNvPr>
            <p:cNvSpPr/>
            <p:nvPr/>
          </p:nvSpPr>
          <p:spPr>
            <a:xfrm>
              <a:off x="199020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2342;p56">
              <a:extLst>
                <a:ext uri="{FF2B5EF4-FFF2-40B4-BE49-F238E27FC236}">
                  <a16:creationId xmlns:a16="http://schemas.microsoft.com/office/drawing/2014/main" id="{7FC05D26-DB49-472B-8D14-0F7AB45A101D}"/>
                </a:ext>
              </a:extLst>
            </p:cNvPr>
            <p:cNvSpPr/>
            <p:nvPr/>
          </p:nvSpPr>
          <p:spPr>
            <a:xfrm>
              <a:off x="19902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2343;p56">
              <a:extLst>
                <a:ext uri="{FF2B5EF4-FFF2-40B4-BE49-F238E27FC236}">
                  <a16:creationId xmlns:a16="http://schemas.microsoft.com/office/drawing/2014/main" id="{BBDF1125-BDDC-480B-8708-15F9C1BB509B}"/>
                </a:ext>
              </a:extLst>
            </p:cNvPr>
            <p:cNvSpPr/>
            <p:nvPr/>
          </p:nvSpPr>
          <p:spPr>
            <a:xfrm>
              <a:off x="19902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2344;p56">
              <a:extLst>
                <a:ext uri="{FF2B5EF4-FFF2-40B4-BE49-F238E27FC236}">
                  <a16:creationId xmlns:a16="http://schemas.microsoft.com/office/drawing/2014/main" id="{B6D51654-4F8E-48C6-BAA2-DF0AF5088090}"/>
                </a:ext>
              </a:extLst>
            </p:cNvPr>
            <p:cNvSpPr/>
            <p:nvPr/>
          </p:nvSpPr>
          <p:spPr>
            <a:xfrm>
              <a:off x="19902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2345;p56">
              <a:extLst>
                <a:ext uri="{FF2B5EF4-FFF2-40B4-BE49-F238E27FC236}">
                  <a16:creationId xmlns:a16="http://schemas.microsoft.com/office/drawing/2014/main" id="{839FBD0A-4E23-4B83-954D-27018511B570}"/>
                </a:ext>
              </a:extLst>
            </p:cNvPr>
            <p:cNvSpPr/>
            <p:nvPr/>
          </p:nvSpPr>
          <p:spPr>
            <a:xfrm>
              <a:off x="19900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2346;p56">
              <a:extLst>
                <a:ext uri="{FF2B5EF4-FFF2-40B4-BE49-F238E27FC236}">
                  <a16:creationId xmlns:a16="http://schemas.microsoft.com/office/drawing/2014/main" id="{54608A0B-4524-4BCB-9AA2-D401152169F0}"/>
                </a:ext>
              </a:extLst>
            </p:cNvPr>
            <p:cNvSpPr/>
            <p:nvPr/>
          </p:nvSpPr>
          <p:spPr>
            <a:xfrm>
              <a:off x="1990075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2347;p56">
              <a:extLst>
                <a:ext uri="{FF2B5EF4-FFF2-40B4-BE49-F238E27FC236}">
                  <a16:creationId xmlns:a16="http://schemas.microsoft.com/office/drawing/2014/main" id="{BD3B86EA-B08E-414D-8B0A-2CE62E19C6E3}"/>
                </a:ext>
              </a:extLst>
            </p:cNvPr>
            <p:cNvSpPr/>
            <p:nvPr/>
          </p:nvSpPr>
          <p:spPr>
            <a:xfrm>
              <a:off x="19902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2348;p56">
              <a:extLst>
                <a:ext uri="{FF2B5EF4-FFF2-40B4-BE49-F238E27FC236}">
                  <a16:creationId xmlns:a16="http://schemas.microsoft.com/office/drawing/2014/main" id="{0C3E8C2A-2DFF-4947-98AB-C89A01896E3A}"/>
                </a:ext>
              </a:extLst>
            </p:cNvPr>
            <p:cNvSpPr/>
            <p:nvPr/>
          </p:nvSpPr>
          <p:spPr>
            <a:xfrm>
              <a:off x="19902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2349;p56">
              <a:extLst>
                <a:ext uri="{FF2B5EF4-FFF2-40B4-BE49-F238E27FC236}">
                  <a16:creationId xmlns:a16="http://schemas.microsoft.com/office/drawing/2014/main" id="{892D6CE9-DF1A-4454-9CE0-DEC71D5223F8}"/>
                </a:ext>
              </a:extLst>
            </p:cNvPr>
            <p:cNvSpPr/>
            <p:nvPr/>
          </p:nvSpPr>
          <p:spPr>
            <a:xfrm>
              <a:off x="19902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2350;p56">
              <a:extLst>
                <a:ext uri="{FF2B5EF4-FFF2-40B4-BE49-F238E27FC236}">
                  <a16:creationId xmlns:a16="http://schemas.microsoft.com/office/drawing/2014/main" id="{0AA138C5-8EB9-4E4C-BFC9-3D50DE835234}"/>
                </a:ext>
              </a:extLst>
            </p:cNvPr>
            <p:cNvSpPr/>
            <p:nvPr/>
          </p:nvSpPr>
          <p:spPr>
            <a:xfrm>
              <a:off x="19902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2351;p56">
              <a:extLst>
                <a:ext uri="{FF2B5EF4-FFF2-40B4-BE49-F238E27FC236}">
                  <a16:creationId xmlns:a16="http://schemas.microsoft.com/office/drawing/2014/main" id="{3FDAED56-99F7-4796-86A2-A75FA341729C}"/>
                </a:ext>
              </a:extLst>
            </p:cNvPr>
            <p:cNvSpPr/>
            <p:nvPr/>
          </p:nvSpPr>
          <p:spPr>
            <a:xfrm>
              <a:off x="19902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2352;p56">
              <a:extLst>
                <a:ext uri="{FF2B5EF4-FFF2-40B4-BE49-F238E27FC236}">
                  <a16:creationId xmlns:a16="http://schemas.microsoft.com/office/drawing/2014/main" id="{3382C9E2-A380-4958-BEA7-188F83958B72}"/>
                </a:ext>
              </a:extLst>
            </p:cNvPr>
            <p:cNvSpPr/>
            <p:nvPr/>
          </p:nvSpPr>
          <p:spPr>
            <a:xfrm>
              <a:off x="19902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2353;p56">
              <a:extLst>
                <a:ext uri="{FF2B5EF4-FFF2-40B4-BE49-F238E27FC236}">
                  <a16:creationId xmlns:a16="http://schemas.microsoft.com/office/drawing/2014/main" id="{A81A04F6-FE91-403B-9C3E-22A0C1160870}"/>
                </a:ext>
              </a:extLst>
            </p:cNvPr>
            <p:cNvSpPr/>
            <p:nvPr/>
          </p:nvSpPr>
          <p:spPr>
            <a:xfrm>
              <a:off x="19902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2354;p56">
              <a:extLst>
                <a:ext uri="{FF2B5EF4-FFF2-40B4-BE49-F238E27FC236}">
                  <a16:creationId xmlns:a16="http://schemas.microsoft.com/office/drawing/2014/main" id="{60731BED-B3C2-4A9A-9C3F-358B7C89AD46}"/>
                </a:ext>
              </a:extLst>
            </p:cNvPr>
            <p:cNvSpPr/>
            <p:nvPr/>
          </p:nvSpPr>
          <p:spPr>
            <a:xfrm>
              <a:off x="19902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2355;p56">
              <a:extLst>
                <a:ext uri="{FF2B5EF4-FFF2-40B4-BE49-F238E27FC236}">
                  <a16:creationId xmlns:a16="http://schemas.microsoft.com/office/drawing/2014/main" id="{5B6A8334-2EB3-4AC5-9DF9-EFE5B8592CDF}"/>
                </a:ext>
              </a:extLst>
            </p:cNvPr>
            <p:cNvSpPr/>
            <p:nvPr/>
          </p:nvSpPr>
          <p:spPr>
            <a:xfrm>
              <a:off x="19902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2356;p56">
              <a:extLst>
                <a:ext uri="{FF2B5EF4-FFF2-40B4-BE49-F238E27FC236}">
                  <a16:creationId xmlns:a16="http://schemas.microsoft.com/office/drawing/2014/main" id="{96255BC1-487E-4182-8B8E-C0454EA1687B}"/>
                </a:ext>
              </a:extLst>
            </p:cNvPr>
            <p:cNvSpPr/>
            <p:nvPr/>
          </p:nvSpPr>
          <p:spPr>
            <a:xfrm>
              <a:off x="19902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2357;p56">
              <a:extLst>
                <a:ext uri="{FF2B5EF4-FFF2-40B4-BE49-F238E27FC236}">
                  <a16:creationId xmlns:a16="http://schemas.microsoft.com/office/drawing/2014/main" id="{C628AE3E-B7B6-4C85-9463-F84826B76059}"/>
                </a:ext>
              </a:extLst>
            </p:cNvPr>
            <p:cNvSpPr/>
            <p:nvPr/>
          </p:nvSpPr>
          <p:spPr>
            <a:xfrm>
              <a:off x="19902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2358;p56">
              <a:extLst>
                <a:ext uri="{FF2B5EF4-FFF2-40B4-BE49-F238E27FC236}">
                  <a16:creationId xmlns:a16="http://schemas.microsoft.com/office/drawing/2014/main" id="{9C7643DC-632E-4A3A-B3B8-FD63A61C581A}"/>
                </a:ext>
              </a:extLst>
            </p:cNvPr>
            <p:cNvSpPr/>
            <p:nvPr/>
          </p:nvSpPr>
          <p:spPr>
            <a:xfrm>
              <a:off x="19902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2359;p56">
              <a:extLst>
                <a:ext uri="{FF2B5EF4-FFF2-40B4-BE49-F238E27FC236}">
                  <a16:creationId xmlns:a16="http://schemas.microsoft.com/office/drawing/2014/main" id="{842F63B7-DB1E-4E9E-969B-5F46181DAE25}"/>
                </a:ext>
              </a:extLst>
            </p:cNvPr>
            <p:cNvSpPr/>
            <p:nvPr/>
          </p:nvSpPr>
          <p:spPr>
            <a:xfrm>
              <a:off x="19902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2360;p56">
              <a:extLst>
                <a:ext uri="{FF2B5EF4-FFF2-40B4-BE49-F238E27FC236}">
                  <a16:creationId xmlns:a16="http://schemas.microsoft.com/office/drawing/2014/main" id="{160D88DF-9A57-442D-BBDC-BA51F08A1C3B}"/>
                </a:ext>
              </a:extLst>
            </p:cNvPr>
            <p:cNvSpPr/>
            <p:nvPr/>
          </p:nvSpPr>
          <p:spPr>
            <a:xfrm>
              <a:off x="19902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2361;p56">
              <a:extLst>
                <a:ext uri="{FF2B5EF4-FFF2-40B4-BE49-F238E27FC236}">
                  <a16:creationId xmlns:a16="http://schemas.microsoft.com/office/drawing/2014/main" id="{3829D9F3-AA38-4D14-81CC-9D09AD56AE34}"/>
                </a:ext>
              </a:extLst>
            </p:cNvPr>
            <p:cNvSpPr/>
            <p:nvPr/>
          </p:nvSpPr>
          <p:spPr>
            <a:xfrm>
              <a:off x="19902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2362;p56">
              <a:extLst>
                <a:ext uri="{FF2B5EF4-FFF2-40B4-BE49-F238E27FC236}">
                  <a16:creationId xmlns:a16="http://schemas.microsoft.com/office/drawing/2014/main" id="{34DE6A34-04B7-478E-BBB9-48F4999EFCAB}"/>
                </a:ext>
              </a:extLst>
            </p:cNvPr>
            <p:cNvSpPr/>
            <p:nvPr/>
          </p:nvSpPr>
          <p:spPr>
            <a:xfrm>
              <a:off x="19902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2363;p56">
              <a:extLst>
                <a:ext uri="{FF2B5EF4-FFF2-40B4-BE49-F238E27FC236}">
                  <a16:creationId xmlns:a16="http://schemas.microsoft.com/office/drawing/2014/main" id="{B428A434-51C3-4778-98A4-65209F4B199A}"/>
                </a:ext>
              </a:extLst>
            </p:cNvPr>
            <p:cNvSpPr/>
            <p:nvPr/>
          </p:nvSpPr>
          <p:spPr>
            <a:xfrm>
              <a:off x="199020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2364;p56">
              <a:extLst>
                <a:ext uri="{FF2B5EF4-FFF2-40B4-BE49-F238E27FC236}">
                  <a16:creationId xmlns:a16="http://schemas.microsoft.com/office/drawing/2014/main" id="{375EDE3A-1A0B-4296-BA88-C8E20BD207F1}"/>
                </a:ext>
              </a:extLst>
            </p:cNvPr>
            <p:cNvSpPr/>
            <p:nvPr/>
          </p:nvSpPr>
          <p:spPr>
            <a:xfrm>
              <a:off x="19140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2365;p56">
              <a:extLst>
                <a:ext uri="{FF2B5EF4-FFF2-40B4-BE49-F238E27FC236}">
                  <a16:creationId xmlns:a16="http://schemas.microsoft.com/office/drawing/2014/main" id="{B19BA159-AE21-4DD9-AA27-2A726BC12AED}"/>
                </a:ext>
              </a:extLst>
            </p:cNvPr>
            <p:cNvSpPr/>
            <p:nvPr/>
          </p:nvSpPr>
          <p:spPr>
            <a:xfrm>
              <a:off x="19140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2366;p56">
              <a:extLst>
                <a:ext uri="{FF2B5EF4-FFF2-40B4-BE49-F238E27FC236}">
                  <a16:creationId xmlns:a16="http://schemas.microsoft.com/office/drawing/2014/main" id="{8D85D955-EE47-41C7-A184-933EFD9F011D}"/>
                </a:ext>
              </a:extLst>
            </p:cNvPr>
            <p:cNvSpPr/>
            <p:nvPr/>
          </p:nvSpPr>
          <p:spPr>
            <a:xfrm>
              <a:off x="19140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2367;p56">
              <a:extLst>
                <a:ext uri="{FF2B5EF4-FFF2-40B4-BE49-F238E27FC236}">
                  <a16:creationId xmlns:a16="http://schemas.microsoft.com/office/drawing/2014/main" id="{0BCCD82D-16E3-43FA-A45C-EA6E2752DB57}"/>
                </a:ext>
              </a:extLst>
            </p:cNvPr>
            <p:cNvSpPr/>
            <p:nvPr/>
          </p:nvSpPr>
          <p:spPr>
            <a:xfrm>
              <a:off x="1914000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2368;p56">
              <a:extLst>
                <a:ext uri="{FF2B5EF4-FFF2-40B4-BE49-F238E27FC236}">
                  <a16:creationId xmlns:a16="http://schemas.microsoft.com/office/drawing/2014/main" id="{3665F99E-4905-407A-BE21-B038E175DF42}"/>
                </a:ext>
              </a:extLst>
            </p:cNvPr>
            <p:cNvSpPr/>
            <p:nvPr/>
          </p:nvSpPr>
          <p:spPr>
            <a:xfrm>
              <a:off x="191400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2369;p56">
              <a:extLst>
                <a:ext uri="{FF2B5EF4-FFF2-40B4-BE49-F238E27FC236}">
                  <a16:creationId xmlns:a16="http://schemas.microsoft.com/office/drawing/2014/main" id="{0FB01AD6-7EF0-41D1-9CF0-094A6CEC2103}"/>
                </a:ext>
              </a:extLst>
            </p:cNvPr>
            <p:cNvSpPr/>
            <p:nvPr/>
          </p:nvSpPr>
          <p:spPr>
            <a:xfrm>
              <a:off x="19140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2370;p56">
              <a:extLst>
                <a:ext uri="{FF2B5EF4-FFF2-40B4-BE49-F238E27FC236}">
                  <a16:creationId xmlns:a16="http://schemas.microsoft.com/office/drawing/2014/main" id="{CF0964DA-6001-4942-BF87-E66B204AA7EE}"/>
                </a:ext>
              </a:extLst>
            </p:cNvPr>
            <p:cNvSpPr/>
            <p:nvPr/>
          </p:nvSpPr>
          <p:spPr>
            <a:xfrm>
              <a:off x="19140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2371;p56">
              <a:extLst>
                <a:ext uri="{FF2B5EF4-FFF2-40B4-BE49-F238E27FC236}">
                  <a16:creationId xmlns:a16="http://schemas.microsoft.com/office/drawing/2014/main" id="{372FD948-637D-4487-B75F-19938DDCCE00}"/>
                </a:ext>
              </a:extLst>
            </p:cNvPr>
            <p:cNvSpPr/>
            <p:nvPr/>
          </p:nvSpPr>
          <p:spPr>
            <a:xfrm>
              <a:off x="19140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2372;p56">
              <a:extLst>
                <a:ext uri="{FF2B5EF4-FFF2-40B4-BE49-F238E27FC236}">
                  <a16:creationId xmlns:a16="http://schemas.microsoft.com/office/drawing/2014/main" id="{5E3E5AD7-44A6-44E5-B7BB-08C778DA0B70}"/>
                </a:ext>
              </a:extLst>
            </p:cNvPr>
            <p:cNvSpPr/>
            <p:nvPr/>
          </p:nvSpPr>
          <p:spPr>
            <a:xfrm>
              <a:off x="19140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2373;p56">
              <a:extLst>
                <a:ext uri="{FF2B5EF4-FFF2-40B4-BE49-F238E27FC236}">
                  <a16:creationId xmlns:a16="http://schemas.microsoft.com/office/drawing/2014/main" id="{189C0DF3-265A-431F-BBC9-4C5B7E1DEFAA}"/>
                </a:ext>
              </a:extLst>
            </p:cNvPr>
            <p:cNvSpPr/>
            <p:nvPr/>
          </p:nvSpPr>
          <p:spPr>
            <a:xfrm>
              <a:off x="19140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2374;p56">
              <a:extLst>
                <a:ext uri="{FF2B5EF4-FFF2-40B4-BE49-F238E27FC236}">
                  <a16:creationId xmlns:a16="http://schemas.microsoft.com/office/drawing/2014/main" id="{80F55E10-DB90-4FFD-8AA6-905B4DE9D85A}"/>
                </a:ext>
              </a:extLst>
            </p:cNvPr>
            <p:cNvSpPr/>
            <p:nvPr/>
          </p:nvSpPr>
          <p:spPr>
            <a:xfrm>
              <a:off x="19140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2375;p56">
              <a:extLst>
                <a:ext uri="{FF2B5EF4-FFF2-40B4-BE49-F238E27FC236}">
                  <a16:creationId xmlns:a16="http://schemas.microsoft.com/office/drawing/2014/main" id="{740DD1E0-525C-47D4-98FA-1AE8786AA412}"/>
                </a:ext>
              </a:extLst>
            </p:cNvPr>
            <p:cNvSpPr/>
            <p:nvPr/>
          </p:nvSpPr>
          <p:spPr>
            <a:xfrm>
              <a:off x="19140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2376;p56">
              <a:extLst>
                <a:ext uri="{FF2B5EF4-FFF2-40B4-BE49-F238E27FC236}">
                  <a16:creationId xmlns:a16="http://schemas.microsoft.com/office/drawing/2014/main" id="{E1108292-47C5-42CE-81CD-9FFB9A5A034A}"/>
                </a:ext>
              </a:extLst>
            </p:cNvPr>
            <p:cNvSpPr/>
            <p:nvPr/>
          </p:nvSpPr>
          <p:spPr>
            <a:xfrm>
              <a:off x="19140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2377;p56">
              <a:extLst>
                <a:ext uri="{FF2B5EF4-FFF2-40B4-BE49-F238E27FC236}">
                  <a16:creationId xmlns:a16="http://schemas.microsoft.com/office/drawing/2014/main" id="{B27949AA-F313-4E3C-8A2D-70E1B4B02021}"/>
                </a:ext>
              </a:extLst>
            </p:cNvPr>
            <p:cNvSpPr/>
            <p:nvPr/>
          </p:nvSpPr>
          <p:spPr>
            <a:xfrm>
              <a:off x="19140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2378;p56">
              <a:extLst>
                <a:ext uri="{FF2B5EF4-FFF2-40B4-BE49-F238E27FC236}">
                  <a16:creationId xmlns:a16="http://schemas.microsoft.com/office/drawing/2014/main" id="{4E389EA5-C247-4DF3-B716-CE9BCA908486}"/>
                </a:ext>
              </a:extLst>
            </p:cNvPr>
            <p:cNvSpPr/>
            <p:nvPr/>
          </p:nvSpPr>
          <p:spPr>
            <a:xfrm>
              <a:off x="19140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2379;p56">
              <a:extLst>
                <a:ext uri="{FF2B5EF4-FFF2-40B4-BE49-F238E27FC236}">
                  <a16:creationId xmlns:a16="http://schemas.microsoft.com/office/drawing/2014/main" id="{2E91B311-64BD-4B72-B3E3-33F035D046C4}"/>
                </a:ext>
              </a:extLst>
            </p:cNvPr>
            <p:cNvSpPr/>
            <p:nvPr/>
          </p:nvSpPr>
          <p:spPr>
            <a:xfrm>
              <a:off x="19140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2380;p56">
              <a:extLst>
                <a:ext uri="{FF2B5EF4-FFF2-40B4-BE49-F238E27FC236}">
                  <a16:creationId xmlns:a16="http://schemas.microsoft.com/office/drawing/2014/main" id="{DBB4EEA9-B32D-4BF2-AB31-19F56401962B}"/>
                </a:ext>
              </a:extLst>
            </p:cNvPr>
            <p:cNvSpPr/>
            <p:nvPr/>
          </p:nvSpPr>
          <p:spPr>
            <a:xfrm>
              <a:off x="191400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2381;p56">
              <a:extLst>
                <a:ext uri="{FF2B5EF4-FFF2-40B4-BE49-F238E27FC236}">
                  <a16:creationId xmlns:a16="http://schemas.microsoft.com/office/drawing/2014/main" id="{4B1C5646-CB56-4D45-BE44-BD5969C279AC}"/>
                </a:ext>
              </a:extLst>
            </p:cNvPr>
            <p:cNvSpPr/>
            <p:nvPr/>
          </p:nvSpPr>
          <p:spPr>
            <a:xfrm>
              <a:off x="19140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2382;p56">
              <a:extLst>
                <a:ext uri="{FF2B5EF4-FFF2-40B4-BE49-F238E27FC236}">
                  <a16:creationId xmlns:a16="http://schemas.microsoft.com/office/drawing/2014/main" id="{CD1889DE-97AC-43A8-A0E0-5FCC2A9EDEE2}"/>
                </a:ext>
              </a:extLst>
            </p:cNvPr>
            <p:cNvSpPr/>
            <p:nvPr/>
          </p:nvSpPr>
          <p:spPr>
            <a:xfrm>
              <a:off x="183777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2383;p56">
              <a:extLst>
                <a:ext uri="{FF2B5EF4-FFF2-40B4-BE49-F238E27FC236}">
                  <a16:creationId xmlns:a16="http://schemas.microsoft.com/office/drawing/2014/main" id="{063C4026-A412-4CA1-9662-D6E54F5056E0}"/>
                </a:ext>
              </a:extLst>
            </p:cNvPr>
            <p:cNvSpPr/>
            <p:nvPr/>
          </p:nvSpPr>
          <p:spPr>
            <a:xfrm>
              <a:off x="18377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2384;p56">
              <a:extLst>
                <a:ext uri="{FF2B5EF4-FFF2-40B4-BE49-F238E27FC236}">
                  <a16:creationId xmlns:a16="http://schemas.microsoft.com/office/drawing/2014/main" id="{39178B1F-BE57-4683-81D0-ED49C06AB368}"/>
                </a:ext>
              </a:extLst>
            </p:cNvPr>
            <p:cNvSpPr/>
            <p:nvPr/>
          </p:nvSpPr>
          <p:spPr>
            <a:xfrm>
              <a:off x="18377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2385;p56">
              <a:extLst>
                <a:ext uri="{FF2B5EF4-FFF2-40B4-BE49-F238E27FC236}">
                  <a16:creationId xmlns:a16="http://schemas.microsoft.com/office/drawing/2014/main" id="{74AA0598-306A-4231-B3E5-E6C6886E8DF0}"/>
                </a:ext>
              </a:extLst>
            </p:cNvPr>
            <p:cNvSpPr/>
            <p:nvPr/>
          </p:nvSpPr>
          <p:spPr>
            <a:xfrm>
              <a:off x="18377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2386;p56">
              <a:extLst>
                <a:ext uri="{FF2B5EF4-FFF2-40B4-BE49-F238E27FC236}">
                  <a16:creationId xmlns:a16="http://schemas.microsoft.com/office/drawing/2014/main" id="{B538F950-220D-4CD7-B4B9-F90137B2D889}"/>
                </a:ext>
              </a:extLst>
            </p:cNvPr>
            <p:cNvSpPr/>
            <p:nvPr/>
          </p:nvSpPr>
          <p:spPr>
            <a:xfrm>
              <a:off x="18377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2387;p56">
              <a:extLst>
                <a:ext uri="{FF2B5EF4-FFF2-40B4-BE49-F238E27FC236}">
                  <a16:creationId xmlns:a16="http://schemas.microsoft.com/office/drawing/2014/main" id="{16469951-023B-4E1E-ADC1-6442616DAE88}"/>
                </a:ext>
              </a:extLst>
            </p:cNvPr>
            <p:cNvSpPr/>
            <p:nvPr/>
          </p:nvSpPr>
          <p:spPr>
            <a:xfrm>
              <a:off x="18377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2388;p56">
              <a:extLst>
                <a:ext uri="{FF2B5EF4-FFF2-40B4-BE49-F238E27FC236}">
                  <a16:creationId xmlns:a16="http://schemas.microsoft.com/office/drawing/2014/main" id="{2F48F485-C783-4465-BD11-82419EEB5159}"/>
                </a:ext>
              </a:extLst>
            </p:cNvPr>
            <p:cNvSpPr/>
            <p:nvPr/>
          </p:nvSpPr>
          <p:spPr>
            <a:xfrm>
              <a:off x="18377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2389;p56">
              <a:extLst>
                <a:ext uri="{FF2B5EF4-FFF2-40B4-BE49-F238E27FC236}">
                  <a16:creationId xmlns:a16="http://schemas.microsoft.com/office/drawing/2014/main" id="{C8048312-1CC7-468F-8A77-98F888569FE5}"/>
                </a:ext>
              </a:extLst>
            </p:cNvPr>
            <p:cNvSpPr/>
            <p:nvPr/>
          </p:nvSpPr>
          <p:spPr>
            <a:xfrm>
              <a:off x="18377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2390;p56">
              <a:extLst>
                <a:ext uri="{FF2B5EF4-FFF2-40B4-BE49-F238E27FC236}">
                  <a16:creationId xmlns:a16="http://schemas.microsoft.com/office/drawing/2014/main" id="{FEECA6B2-7503-41FC-867D-768050724A18}"/>
                </a:ext>
              </a:extLst>
            </p:cNvPr>
            <p:cNvSpPr/>
            <p:nvPr/>
          </p:nvSpPr>
          <p:spPr>
            <a:xfrm>
              <a:off x="18377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2391;p56">
              <a:extLst>
                <a:ext uri="{FF2B5EF4-FFF2-40B4-BE49-F238E27FC236}">
                  <a16:creationId xmlns:a16="http://schemas.microsoft.com/office/drawing/2014/main" id="{AFE1F09A-0BED-4328-A6DB-CCAA0856DDFC}"/>
                </a:ext>
              </a:extLst>
            </p:cNvPr>
            <p:cNvSpPr/>
            <p:nvPr/>
          </p:nvSpPr>
          <p:spPr>
            <a:xfrm>
              <a:off x="18377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2392;p56">
              <a:extLst>
                <a:ext uri="{FF2B5EF4-FFF2-40B4-BE49-F238E27FC236}">
                  <a16:creationId xmlns:a16="http://schemas.microsoft.com/office/drawing/2014/main" id="{4B29F00E-ABFD-41BE-B37C-766113EAD79B}"/>
                </a:ext>
              </a:extLst>
            </p:cNvPr>
            <p:cNvSpPr/>
            <p:nvPr/>
          </p:nvSpPr>
          <p:spPr>
            <a:xfrm>
              <a:off x="18377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2393;p56">
              <a:extLst>
                <a:ext uri="{FF2B5EF4-FFF2-40B4-BE49-F238E27FC236}">
                  <a16:creationId xmlns:a16="http://schemas.microsoft.com/office/drawing/2014/main" id="{33ACBAF6-2367-46D0-A025-18D4AE154331}"/>
                </a:ext>
              </a:extLst>
            </p:cNvPr>
            <p:cNvSpPr/>
            <p:nvPr/>
          </p:nvSpPr>
          <p:spPr>
            <a:xfrm>
              <a:off x="18377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2394;p56">
              <a:extLst>
                <a:ext uri="{FF2B5EF4-FFF2-40B4-BE49-F238E27FC236}">
                  <a16:creationId xmlns:a16="http://schemas.microsoft.com/office/drawing/2014/main" id="{48066D3B-0592-436B-8552-F5146FAA591C}"/>
                </a:ext>
              </a:extLst>
            </p:cNvPr>
            <p:cNvSpPr/>
            <p:nvPr/>
          </p:nvSpPr>
          <p:spPr>
            <a:xfrm>
              <a:off x="18377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2395;p56">
              <a:extLst>
                <a:ext uri="{FF2B5EF4-FFF2-40B4-BE49-F238E27FC236}">
                  <a16:creationId xmlns:a16="http://schemas.microsoft.com/office/drawing/2014/main" id="{45872FC6-4BEA-49E8-81E8-8A451C550351}"/>
                </a:ext>
              </a:extLst>
            </p:cNvPr>
            <p:cNvSpPr/>
            <p:nvPr/>
          </p:nvSpPr>
          <p:spPr>
            <a:xfrm>
              <a:off x="18377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2396;p56">
              <a:extLst>
                <a:ext uri="{FF2B5EF4-FFF2-40B4-BE49-F238E27FC236}">
                  <a16:creationId xmlns:a16="http://schemas.microsoft.com/office/drawing/2014/main" id="{4EEA409D-EFDD-4D08-B435-157269F63E7E}"/>
                </a:ext>
              </a:extLst>
            </p:cNvPr>
            <p:cNvSpPr/>
            <p:nvPr/>
          </p:nvSpPr>
          <p:spPr>
            <a:xfrm>
              <a:off x="18377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2397;p56">
              <a:extLst>
                <a:ext uri="{FF2B5EF4-FFF2-40B4-BE49-F238E27FC236}">
                  <a16:creationId xmlns:a16="http://schemas.microsoft.com/office/drawing/2014/main" id="{09766FE8-F416-4B89-AFE4-BB427600A08B}"/>
                </a:ext>
              </a:extLst>
            </p:cNvPr>
            <p:cNvSpPr/>
            <p:nvPr/>
          </p:nvSpPr>
          <p:spPr>
            <a:xfrm>
              <a:off x="18377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2398;p56">
              <a:extLst>
                <a:ext uri="{FF2B5EF4-FFF2-40B4-BE49-F238E27FC236}">
                  <a16:creationId xmlns:a16="http://schemas.microsoft.com/office/drawing/2014/main" id="{2FDDD094-FD4E-49E3-95A2-B3E02DCA2948}"/>
                </a:ext>
              </a:extLst>
            </p:cNvPr>
            <p:cNvSpPr/>
            <p:nvPr/>
          </p:nvSpPr>
          <p:spPr>
            <a:xfrm>
              <a:off x="183777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2399;p56">
              <a:extLst>
                <a:ext uri="{FF2B5EF4-FFF2-40B4-BE49-F238E27FC236}">
                  <a16:creationId xmlns:a16="http://schemas.microsoft.com/office/drawing/2014/main" id="{C3C4224D-FDDB-4503-A1C1-642744E40FFD}"/>
                </a:ext>
              </a:extLst>
            </p:cNvPr>
            <p:cNvSpPr/>
            <p:nvPr/>
          </p:nvSpPr>
          <p:spPr>
            <a:xfrm>
              <a:off x="1837775" y="11143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2400;p56">
              <a:extLst>
                <a:ext uri="{FF2B5EF4-FFF2-40B4-BE49-F238E27FC236}">
                  <a16:creationId xmlns:a16="http://schemas.microsoft.com/office/drawing/2014/main" id="{9DC3DEE6-F246-46F9-AB24-E28F2F074A75}"/>
                </a:ext>
              </a:extLst>
            </p:cNvPr>
            <p:cNvSpPr/>
            <p:nvPr/>
          </p:nvSpPr>
          <p:spPr>
            <a:xfrm>
              <a:off x="176177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2401;p56">
              <a:extLst>
                <a:ext uri="{FF2B5EF4-FFF2-40B4-BE49-F238E27FC236}">
                  <a16:creationId xmlns:a16="http://schemas.microsoft.com/office/drawing/2014/main" id="{18FC8624-44A4-45E2-A2F7-2202BC9B0D66}"/>
                </a:ext>
              </a:extLst>
            </p:cNvPr>
            <p:cNvSpPr/>
            <p:nvPr/>
          </p:nvSpPr>
          <p:spPr>
            <a:xfrm>
              <a:off x="17617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2402;p56">
              <a:extLst>
                <a:ext uri="{FF2B5EF4-FFF2-40B4-BE49-F238E27FC236}">
                  <a16:creationId xmlns:a16="http://schemas.microsoft.com/office/drawing/2014/main" id="{160A6101-D134-4645-8DBF-57C3B0C18097}"/>
                </a:ext>
              </a:extLst>
            </p:cNvPr>
            <p:cNvSpPr/>
            <p:nvPr/>
          </p:nvSpPr>
          <p:spPr>
            <a:xfrm>
              <a:off x="176177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2403;p56">
              <a:extLst>
                <a:ext uri="{FF2B5EF4-FFF2-40B4-BE49-F238E27FC236}">
                  <a16:creationId xmlns:a16="http://schemas.microsoft.com/office/drawing/2014/main" id="{E110AACB-6520-48AA-AAAD-FC95FD688941}"/>
                </a:ext>
              </a:extLst>
            </p:cNvPr>
            <p:cNvSpPr/>
            <p:nvPr/>
          </p:nvSpPr>
          <p:spPr>
            <a:xfrm>
              <a:off x="17617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2404;p56">
              <a:extLst>
                <a:ext uri="{FF2B5EF4-FFF2-40B4-BE49-F238E27FC236}">
                  <a16:creationId xmlns:a16="http://schemas.microsoft.com/office/drawing/2014/main" id="{0373A86F-5671-4C72-970E-74E7FCD5143E}"/>
                </a:ext>
              </a:extLst>
            </p:cNvPr>
            <p:cNvSpPr/>
            <p:nvPr/>
          </p:nvSpPr>
          <p:spPr>
            <a:xfrm>
              <a:off x="17617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2405;p56">
              <a:extLst>
                <a:ext uri="{FF2B5EF4-FFF2-40B4-BE49-F238E27FC236}">
                  <a16:creationId xmlns:a16="http://schemas.microsoft.com/office/drawing/2014/main" id="{FC13C717-3A14-4AE2-9559-0BB22984B30E}"/>
                </a:ext>
              </a:extLst>
            </p:cNvPr>
            <p:cNvSpPr/>
            <p:nvPr/>
          </p:nvSpPr>
          <p:spPr>
            <a:xfrm>
              <a:off x="17617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2406;p56">
              <a:extLst>
                <a:ext uri="{FF2B5EF4-FFF2-40B4-BE49-F238E27FC236}">
                  <a16:creationId xmlns:a16="http://schemas.microsoft.com/office/drawing/2014/main" id="{1E8FE3E9-8127-409E-8945-23198C585247}"/>
                </a:ext>
              </a:extLst>
            </p:cNvPr>
            <p:cNvSpPr/>
            <p:nvPr/>
          </p:nvSpPr>
          <p:spPr>
            <a:xfrm>
              <a:off x="17617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2407;p56">
              <a:extLst>
                <a:ext uri="{FF2B5EF4-FFF2-40B4-BE49-F238E27FC236}">
                  <a16:creationId xmlns:a16="http://schemas.microsoft.com/office/drawing/2014/main" id="{02036743-6F44-4163-B5AA-1D157EA4CAED}"/>
                </a:ext>
              </a:extLst>
            </p:cNvPr>
            <p:cNvSpPr/>
            <p:nvPr/>
          </p:nvSpPr>
          <p:spPr>
            <a:xfrm>
              <a:off x="17617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2408;p56">
              <a:extLst>
                <a:ext uri="{FF2B5EF4-FFF2-40B4-BE49-F238E27FC236}">
                  <a16:creationId xmlns:a16="http://schemas.microsoft.com/office/drawing/2014/main" id="{939384F8-361E-4C1F-93AD-89CF0A980029}"/>
                </a:ext>
              </a:extLst>
            </p:cNvPr>
            <p:cNvSpPr/>
            <p:nvPr/>
          </p:nvSpPr>
          <p:spPr>
            <a:xfrm>
              <a:off x="17617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2409;p56">
              <a:extLst>
                <a:ext uri="{FF2B5EF4-FFF2-40B4-BE49-F238E27FC236}">
                  <a16:creationId xmlns:a16="http://schemas.microsoft.com/office/drawing/2014/main" id="{D88A518A-D2D3-4137-85C2-6C0FB7D885A0}"/>
                </a:ext>
              </a:extLst>
            </p:cNvPr>
            <p:cNvSpPr/>
            <p:nvPr/>
          </p:nvSpPr>
          <p:spPr>
            <a:xfrm>
              <a:off x="17617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2410;p56">
              <a:extLst>
                <a:ext uri="{FF2B5EF4-FFF2-40B4-BE49-F238E27FC236}">
                  <a16:creationId xmlns:a16="http://schemas.microsoft.com/office/drawing/2014/main" id="{A6428FB6-D1D7-4002-8FE2-FE9A33777019}"/>
                </a:ext>
              </a:extLst>
            </p:cNvPr>
            <p:cNvSpPr/>
            <p:nvPr/>
          </p:nvSpPr>
          <p:spPr>
            <a:xfrm>
              <a:off x="17617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2411;p56">
              <a:extLst>
                <a:ext uri="{FF2B5EF4-FFF2-40B4-BE49-F238E27FC236}">
                  <a16:creationId xmlns:a16="http://schemas.microsoft.com/office/drawing/2014/main" id="{2C5FCF6A-4DBE-4A80-BEE2-935B640BB5FC}"/>
                </a:ext>
              </a:extLst>
            </p:cNvPr>
            <p:cNvSpPr/>
            <p:nvPr/>
          </p:nvSpPr>
          <p:spPr>
            <a:xfrm>
              <a:off x="17617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2412;p56">
              <a:extLst>
                <a:ext uri="{FF2B5EF4-FFF2-40B4-BE49-F238E27FC236}">
                  <a16:creationId xmlns:a16="http://schemas.microsoft.com/office/drawing/2014/main" id="{75D0C7CD-9185-4DDB-91F5-83C3DDDE1009}"/>
                </a:ext>
              </a:extLst>
            </p:cNvPr>
            <p:cNvSpPr/>
            <p:nvPr/>
          </p:nvSpPr>
          <p:spPr>
            <a:xfrm>
              <a:off x="17617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2413;p56">
              <a:extLst>
                <a:ext uri="{FF2B5EF4-FFF2-40B4-BE49-F238E27FC236}">
                  <a16:creationId xmlns:a16="http://schemas.microsoft.com/office/drawing/2014/main" id="{0AD96C0B-E46E-47AC-A367-BD3AC114E38D}"/>
                </a:ext>
              </a:extLst>
            </p:cNvPr>
            <p:cNvSpPr/>
            <p:nvPr/>
          </p:nvSpPr>
          <p:spPr>
            <a:xfrm>
              <a:off x="17617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2414;p56">
              <a:extLst>
                <a:ext uri="{FF2B5EF4-FFF2-40B4-BE49-F238E27FC236}">
                  <a16:creationId xmlns:a16="http://schemas.microsoft.com/office/drawing/2014/main" id="{3EAFACF2-A322-48B5-9DBD-CB98D7E13075}"/>
                </a:ext>
              </a:extLst>
            </p:cNvPr>
            <p:cNvSpPr/>
            <p:nvPr/>
          </p:nvSpPr>
          <p:spPr>
            <a:xfrm>
              <a:off x="17617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2415;p56">
              <a:extLst>
                <a:ext uri="{FF2B5EF4-FFF2-40B4-BE49-F238E27FC236}">
                  <a16:creationId xmlns:a16="http://schemas.microsoft.com/office/drawing/2014/main" id="{98F9D41D-388F-4449-82BA-7A02969DB123}"/>
                </a:ext>
              </a:extLst>
            </p:cNvPr>
            <p:cNvSpPr/>
            <p:nvPr/>
          </p:nvSpPr>
          <p:spPr>
            <a:xfrm>
              <a:off x="17617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2416;p56">
              <a:extLst>
                <a:ext uri="{FF2B5EF4-FFF2-40B4-BE49-F238E27FC236}">
                  <a16:creationId xmlns:a16="http://schemas.microsoft.com/office/drawing/2014/main" id="{1D31A933-5FB3-43E5-ACC5-9136AEE20D86}"/>
                </a:ext>
              </a:extLst>
            </p:cNvPr>
            <p:cNvSpPr/>
            <p:nvPr/>
          </p:nvSpPr>
          <p:spPr>
            <a:xfrm>
              <a:off x="16855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2417;p56">
              <a:extLst>
                <a:ext uri="{FF2B5EF4-FFF2-40B4-BE49-F238E27FC236}">
                  <a16:creationId xmlns:a16="http://schemas.microsoft.com/office/drawing/2014/main" id="{BEA306BC-065A-4A21-BE28-65E5C1BF0F06}"/>
                </a:ext>
              </a:extLst>
            </p:cNvPr>
            <p:cNvSpPr/>
            <p:nvPr/>
          </p:nvSpPr>
          <p:spPr>
            <a:xfrm>
              <a:off x="16855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2418;p56">
              <a:extLst>
                <a:ext uri="{FF2B5EF4-FFF2-40B4-BE49-F238E27FC236}">
                  <a16:creationId xmlns:a16="http://schemas.microsoft.com/office/drawing/2014/main" id="{9EBA5A23-D0F2-41ED-B636-2EBF18E816A7}"/>
                </a:ext>
              </a:extLst>
            </p:cNvPr>
            <p:cNvSpPr/>
            <p:nvPr/>
          </p:nvSpPr>
          <p:spPr>
            <a:xfrm>
              <a:off x="16855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2419;p56">
              <a:extLst>
                <a:ext uri="{FF2B5EF4-FFF2-40B4-BE49-F238E27FC236}">
                  <a16:creationId xmlns:a16="http://schemas.microsoft.com/office/drawing/2014/main" id="{EBBBF308-2AC2-48F3-8DC0-A3C3F11C82A4}"/>
                </a:ext>
              </a:extLst>
            </p:cNvPr>
            <p:cNvSpPr/>
            <p:nvPr/>
          </p:nvSpPr>
          <p:spPr>
            <a:xfrm>
              <a:off x="16855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2420;p56">
              <a:extLst>
                <a:ext uri="{FF2B5EF4-FFF2-40B4-BE49-F238E27FC236}">
                  <a16:creationId xmlns:a16="http://schemas.microsoft.com/office/drawing/2014/main" id="{93416DAD-A0B3-4059-A65D-8097FCC5A019}"/>
                </a:ext>
              </a:extLst>
            </p:cNvPr>
            <p:cNvSpPr/>
            <p:nvPr/>
          </p:nvSpPr>
          <p:spPr>
            <a:xfrm>
              <a:off x="168555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2421;p56">
              <a:extLst>
                <a:ext uri="{FF2B5EF4-FFF2-40B4-BE49-F238E27FC236}">
                  <a16:creationId xmlns:a16="http://schemas.microsoft.com/office/drawing/2014/main" id="{87D03850-2053-4623-BBE2-062ED5940E81}"/>
                </a:ext>
              </a:extLst>
            </p:cNvPr>
            <p:cNvSpPr/>
            <p:nvPr/>
          </p:nvSpPr>
          <p:spPr>
            <a:xfrm>
              <a:off x="16855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2422;p56">
              <a:extLst>
                <a:ext uri="{FF2B5EF4-FFF2-40B4-BE49-F238E27FC236}">
                  <a16:creationId xmlns:a16="http://schemas.microsoft.com/office/drawing/2014/main" id="{179FF8A2-8C23-4171-998F-52B8E761520B}"/>
                </a:ext>
              </a:extLst>
            </p:cNvPr>
            <p:cNvSpPr/>
            <p:nvPr/>
          </p:nvSpPr>
          <p:spPr>
            <a:xfrm>
              <a:off x="16855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2423;p56">
              <a:extLst>
                <a:ext uri="{FF2B5EF4-FFF2-40B4-BE49-F238E27FC236}">
                  <a16:creationId xmlns:a16="http://schemas.microsoft.com/office/drawing/2014/main" id="{64EBDFEC-4317-4ADB-AEEC-F21B33015DBF}"/>
                </a:ext>
              </a:extLst>
            </p:cNvPr>
            <p:cNvSpPr/>
            <p:nvPr/>
          </p:nvSpPr>
          <p:spPr>
            <a:xfrm>
              <a:off x="168555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2424;p56">
              <a:extLst>
                <a:ext uri="{FF2B5EF4-FFF2-40B4-BE49-F238E27FC236}">
                  <a16:creationId xmlns:a16="http://schemas.microsoft.com/office/drawing/2014/main" id="{852FB3EA-0CB6-4797-856C-480745652D86}"/>
                </a:ext>
              </a:extLst>
            </p:cNvPr>
            <p:cNvSpPr/>
            <p:nvPr/>
          </p:nvSpPr>
          <p:spPr>
            <a:xfrm>
              <a:off x="16855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2425;p56">
              <a:extLst>
                <a:ext uri="{FF2B5EF4-FFF2-40B4-BE49-F238E27FC236}">
                  <a16:creationId xmlns:a16="http://schemas.microsoft.com/office/drawing/2014/main" id="{06DAF2E1-0A40-4D0E-9DDF-4A41E1A9B2FE}"/>
                </a:ext>
              </a:extLst>
            </p:cNvPr>
            <p:cNvSpPr/>
            <p:nvPr/>
          </p:nvSpPr>
          <p:spPr>
            <a:xfrm>
              <a:off x="16855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2426;p56">
              <a:extLst>
                <a:ext uri="{FF2B5EF4-FFF2-40B4-BE49-F238E27FC236}">
                  <a16:creationId xmlns:a16="http://schemas.microsoft.com/office/drawing/2014/main" id="{9B5C47DD-A1CB-403F-A8E6-464FB8818C15}"/>
                </a:ext>
              </a:extLst>
            </p:cNvPr>
            <p:cNvSpPr/>
            <p:nvPr/>
          </p:nvSpPr>
          <p:spPr>
            <a:xfrm>
              <a:off x="16855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2427;p56">
              <a:extLst>
                <a:ext uri="{FF2B5EF4-FFF2-40B4-BE49-F238E27FC236}">
                  <a16:creationId xmlns:a16="http://schemas.microsoft.com/office/drawing/2014/main" id="{80EC6746-E7BA-437B-81DD-547EAA1CAE5E}"/>
                </a:ext>
              </a:extLst>
            </p:cNvPr>
            <p:cNvSpPr/>
            <p:nvPr/>
          </p:nvSpPr>
          <p:spPr>
            <a:xfrm>
              <a:off x="16855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2428;p56">
              <a:extLst>
                <a:ext uri="{FF2B5EF4-FFF2-40B4-BE49-F238E27FC236}">
                  <a16:creationId xmlns:a16="http://schemas.microsoft.com/office/drawing/2014/main" id="{0976D455-F890-4C1A-ACFF-337974AA3EC7}"/>
                </a:ext>
              </a:extLst>
            </p:cNvPr>
            <p:cNvSpPr/>
            <p:nvPr/>
          </p:nvSpPr>
          <p:spPr>
            <a:xfrm>
              <a:off x="16855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2429;p56">
              <a:extLst>
                <a:ext uri="{FF2B5EF4-FFF2-40B4-BE49-F238E27FC236}">
                  <a16:creationId xmlns:a16="http://schemas.microsoft.com/office/drawing/2014/main" id="{F6BD2962-CD5E-4D42-B95C-D5B95BA845DE}"/>
                </a:ext>
              </a:extLst>
            </p:cNvPr>
            <p:cNvSpPr/>
            <p:nvPr/>
          </p:nvSpPr>
          <p:spPr>
            <a:xfrm>
              <a:off x="16855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2430;p56">
              <a:extLst>
                <a:ext uri="{FF2B5EF4-FFF2-40B4-BE49-F238E27FC236}">
                  <a16:creationId xmlns:a16="http://schemas.microsoft.com/office/drawing/2014/main" id="{C69A5F7C-3009-4EB5-A329-24B36A2B84EE}"/>
                </a:ext>
              </a:extLst>
            </p:cNvPr>
            <p:cNvSpPr/>
            <p:nvPr/>
          </p:nvSpPr>
          <p:spPr>
            <a:xfrm>
              <a:off x="16855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2431;p56">
              <a:extLst>
                <a:ext uri="{FF2B5EF4-FFF2-40B4-BE49-F238E27FC236}">
                  <a16:creationId xmlns:a16="http://schemas.microsoft.com/office/drawing/2014/main" id="{217C680B-AD24-44A7-A6E4-12DE3485D830}"/>
                </a:ext>
              </a:extLst>
            </p:cNvPr>
            <p:cNvSpPr/>
            <p:nvPr/>
          </p:nvSpPr>
          <p:spPr>
            <a:xfrm>
              <a:off x="16855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2432;p56">
              <a:extLst>
                <a:ext uri="{FF2B5EF4-FFF2-40B4-BE49-F238E27FC236}">
                  <a16:creationId xmlns:a16="http://schemas.microsoft.com/office/drawing/2014/main" id="{6C8DF06C-5414-4620-8071-071D9C38B169}"/>
                </a:ext>
              </a:extLst>
            </p:cNvPr>
            <p:cNvSpPr/>
            <p:nvPr/>
          </p:nvSpPr>
          <p:spPr>
            <a:xfrm>
              <a:off x="16093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2433;p56">
              <a:extLst>
                <a:ext uri="{FF2B5EF4-FFF2-40B4-BE49-F238E27FC236}">
                  <a16:creationId xmlns:a16="http://schemas.microsoft.com/office/drawing/2014/main" id="{10FE8498-B8AF-45A8-A39A-B2E364451ED6}"/>
                </a:ext>
              </a:extLst>
            </p:cNvPr>
            <p:cNvSpPr/>
            <p:nvPr/>
          </p:nvSpPr>
          <p:spPr>
            <a:xfrm>
              <a:off x="16093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2434;p56">
              <a:extLst>
                <a:ext uri="{FF2B5EF4-FFF2-40B4-BE49-F238E27FC236}">
                  <a16:creationId xmlns:a16="http://schemas.microsoft.com/office/drawing/2014/main" id="{D24EC75B-567D-4D87-B1F3-043599F4170C}"/>
                </a:ext>
              </a:extLst>
            </p:cNvPr>
            <p:cNvSpPr/>
            <p:nvPr/>
          </p:nvSpPr>
          <p:spPr>
            <a:xfrm>
              <a:off x="16093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2435;p56">
              <a:extLst>
                <a:ext uri="{FF2B5EF4-FFF2-40B4-BE49-F238E27FC236}">
                  <a16:creationId xmlns:a16="http://schemas.microsoft.com/office/drawing/2014/main" id="{3F395060-C749-459F-BC76-A73979EE30F1}"/>
                </a:ext>
              </a:extLst>
            </p:cNvPr>
            <p:cNvSpPr/>
            <p:nvPr/>
          </p:nvSpPr>
          <p:spPr>
            <a:xfrm>
              <a:off x="16093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2436;p56">
              <a:extLst>
                <a:ext uri="{FF2B5EF4-FFF2-40B4-BE49-F238E27FC236}">
                  <a16:creationId xmlns:a16="http://schemas.microsoft.com/office/drawing/2014/main" id="{0783193E-A8D0-4EA6-9A85-BD996D1F5EF7}"/>
                </a:ext>
              </a:extLst>
            </p:cNvPr>
            <p:cNvSpPr/>
            <p:nvPr/>
          </p:nvSpPr>
          <p:spPr>
            <a:xfrm>
              <a:off x="16093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2437;p56">
              <a:extLst>
                <a:ext uri="{FF2B5EF4-FFF2-40B4-BE49-F238E27FC236}">
                  <a16:creationId xmlns:a16="http://schemas.microsoft.com/office/drawing/2014/main" id="{B881AB92-7628-46F6-AAD2-D7FBBAB919DD}"/>
                </a:ext>
              </a:extLst>
            </p:cNvPr>
            <p:cNvSpPr/>
            <p:nvPr/>
          </p:nvSpPr>
          <p:spPr>
            <a:xfrm>
              <a:off x="16093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2438;p56">
              <a:extLst>
                <a:ext uri="{FF2B5EF4-FFF2-40B4-BE49-F238E27FC236}">
                  <a16:creationId xmlns:a16="http://schemas.microsoft.com/office/drawing/2014/main" id="{B6F03FB3-6B14-423B-AF58-FE6F7C9BD393}"/>
                </a:ext>
              </a:extLst>
            </p:cNvPr>
            <p:cNvSpPr/>
            <p:nvPr/>
          </p:nvSpPr>
          <p:spPr>
            <a:xfrm>
              <a:off x="16093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2439;p56">
              <a:extLst>
                <a:ext uri="{FF2B5EF4-FFF2-40B4-BE49-F238E27FC236}">
                  <a16:creationId xmlns:a16="http://schemas.microsoft.com/office/drawing/2014/main" id="{0105D1F0-2967-4942-B816-208E090DBB07}"/>
                </a:ext>
              </a:extLst>
            </p:cNvPr>
            <p:cNvSpPr/>
            <p:nvPr/>
          </p:nvSpPr>
          <p:spPr>
            <a:xfrm>
              <a:off x="16093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2440;p56">
              <a:extLst>
                <a:ext uri="{FF2B5EF4-FFF2-40B4-BE49-F238E27FC236}">
                  <a16:creationId xmlns:a16="http://schemas.microsoft.com/office/drawing/2014/main" id="{95BBB58C-710C-4542-9894-7D233482CF3F}"/>
                </a:ext>
              </a:extLst>
            </p:cNvPr>
            <p:cNvSpPr/>
            <p:nvPr/>
          </p:nvSpPr>
          <p:spPr>
            <a:xfrm>
              <a:off x="16093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2441;p56">
              <a:extLst>
                <a:ext uri="{FF2B5EF4-FFF2-40B4-BE49-F238E27FC236}">
                  <a16:creationId xmlns:a16="http://schemas.microsoft.com/office/drawing/2014/main" id="{B2BC1338-3E32-4D3E-B3C6-C40E7238F3EB}"/>
                </a:ext>
              </a:extLst>
            </p:cNvPr>
            <p:cNvSpPr/>
            <p:nvPr/>
          </p:nvSpPr>
          <p:spPr>
            <a:xfrm>
              <a:off x="16093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2442;p56">
              <a:extLst>
                <a:ext uri="{FF2B5EF4-FFF2-40B4-BE49-F238E27FC236}">
                  <a16:creationId xmlns:a16="http://schemas.microsoft.com/office/drawing/2014/main" id="{D008FF39-D64D-4BDF-B00A-ED1DD29C2582}"/>
                </a:ext>
              </a:extLst>
            </p:cNvPr>
            <p:cNvSpPr/>
            <p:nvPr/>
          </p:nvSpPr>
          <p:spPr>
            <a:xfrm>
              <a:off x="16093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2443;p56">
              <a:extLst>
                <a:ext uri="{FF2B5EF4-FFF2-40B4-BE49-F238E27FC236}">
                  <a16:creationId xmlns:a16="http://schemas.microsoft.com/office/drawing/2014/main" id="{83AD6FF8-63DC-4E53-826C-5E8FE2C8C7E4}"/>
                </a:ext>
              </a:extLst>
            </p:cNvPr>
            <p:cNvSpPr/>
            <p:nvPr/>
          </p:nvSpPr>
          <p:spPr>
            <a:xfrm>
              <a:off x="160935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2444;p56">
              <a:extLst>
                <a:ext uri="{FF2B5EF4-FFF2-40B4-BE49-F238E27FC236}">
                  <a16:creationId xmlns:a16="http://schemas.microsoft.com/office/drawing/2014/main" id="{CCAD3245-81B4-4DFF-B0FB-C61342AD0559}"/>
                </a:ext>
              </a:extLst>
            </p:cNvPr>
            <p:cNvSpPr/>
            <p:nvPr/>
          </p:nvSpPr>
          <p:spPr>
            <a:xfrm>
              <a:off x="16093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2445;p56">
              <a:extLst>
                <a:ext uri="{FF2B5EF4-FFF2-40B4-BE49-F238E27FC236}">
                  <a16:creationId xmlns:a16="http://schemas.microsoft.com/office/drawing/2014/main" id="{3F222795-D969-40A4-98FC-540D1930B42B}"/>
                </a:ext>
              </a:extLst>
            </p:cNvPr>
            <p:cNvSpPr/>
            <p:nvPr/>
          </p:nvSpPr>
          <p:spPr>
            <a:xfrm>
              <a:off x="16093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2446;p56">
              <a:extLst>
                <a:ext uri="{FF2B5EF4-FFF2-40B4-BE49-F238E27FC236}">
                  <a16:creationId xmlns:a16="http://schemas.microsoft.com/office/drawing/2014/main" id="{AC8B961E-B106-43BD-9A02-4B2D04E84063}"/>
                </a:ext>
              </a:extLst>
            </p:cNvPr>
            <p:cNvSpPr/>
            <p:nvPr/>
          </p:nvSpPr>
          <p:spPr>
            <a:xfrm>
              <a:off x="16093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2447;p56">
              <a:extLst>
                <a:ext uri="{FF2B5EF4-FFF2-40B4-BE49-F238E27FC236}">
                  <a16:creationId xmlns:a16="http://schemas.microsoft.com/office/drawing/2014/main" id="{9EDFFA4B-3F62-4EE5-85B3-1599009C098D}"/>
                </a:ext>
              </a:extLst>
            </p:cNvPr>
            <p:cNvSpPr/>
            <p:nvPr/>
          </p:nvSpPr>
          <p:spPr>
            <a:xfrm>
              <a:off x="16093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2448;p56">
              <a:extLst>
                <a:ext uri="{FF2B5EF4-FFF2-40B4-BE49-F238E27FC236}">
                  <a16:creationId xmlns:a16="http://schemas.microsoft.com/office/drawing/2014/main" id="{0C64F425-BFDD-4082-B518-5A631AB979B7}"/>
                </a:ext>
              </a:extLst>
            </p:cNvPr>
            <p:cNvSpPr/>
            <p:nvPr/>
          </p:nvSpPr>
          <p:spPr>
            <a:xfrm>
              <a:off x="160935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2449;p56">
              <a:extLst>
                <a:ext uri="{FF2B5EF4-FFF2-40B4-BE49-F238E27FC236}">
                  <a16:creationId xmlns:a16="http://schemas.microsoft.com/office/drawing/2014/main" id="{2535165C-995E-4DCD-9E03-243FA1B89856}"/>
                </a:ext>
              </a:extLst>
            </p:cNvPr>
            <p:cNvSpPr/>
            <p:nvPr/>
          </p:nvSpPr>
          <p:spPr>
            <a:xfrm>
              <a:off x="16093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2450;p56">
              <a:extLst>
                <a:ext uri="{FF2B5EF4-FFF2-40B4-BE49-F238E27FC236}">
                  <a16:creationId xmlns:a16="http://schemas.microsoft.com/office/drawing/2014/main" id="{E1D805AD-547B-475B-A953-0D215276151B}"/>
                </a:ext>
              </a:extLst>
            </p:cNvPr>
            <p:cNvSpPr/>
            <p:nvPr/>
          </p:nvSpPr>
          <p:spPr>
            <a:xfrm>
              <a:off x="153312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2451;p56">
              <a:extLst>
                <a:ext uri="{FF2B5EF4-FFF2-40B4-BE49-F238E27FC236}">
                  <a16:creationId xmlns:a16="http://schemas.microsoft.com/office/drawing/2014/main" id="{B968BAD4-E114-4998-AB44-FF04DCD41904}"/>
                </a:ext>
              </a:extLst>
            </p:cNvPr>
            <p:cNvSpPr/>
            <p:nvPr/>
          </p:nvSpPr>
          <p:spPr>
            <a:xfrm>
              <a:off x="15331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2452;p56">
              <a:extLst>
                <a:ext uri="{FF2B5EF4-FFF2-40B4-BE49-F238E27FC236}">
                  <a16:creationId xmlns:a16="http://schemas.microsoft.com/office/drawing/2014/main" id="{5D8806E1-7CDD-465F-8C5E-7949078FCBE9}"/>
                </a:ext>
              </a:extLst>
            </p:cNvPr>
            <p:cNvSpPr/>
            <p:nvPr/>
          </p:nvSpPr>
          <p:spPr>
            <a:xfrm>
              <a:off x="15331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2453;p56">
              <a:extLst>
                <a:ext uri="{FF2B5EF4-FFF2-40B4-BE49-F238E27FC236}">
                  <a16:creationId xmlns:a16="http://schemas.microsoft.com/office/drawing/2014/main" id="{1E304CB8-13F8-4854-8C29-C70CD0645421}"/>
                </a:ext>
              </a:extLst>
            </p:cNvPr>
            <p:cNvSpPr/>
            <p:nvPr/>
          </p:nvSpPr>
          <p:spPr>
            <a:xfrm>
              <a:off x="15331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2454;p56">
              <a:extLst>
                <a:ext uri="{FF2B5EF4-FFF2-40B4-BE49-F238E27FC236}">
                  <a16:creationId xmlns:a16="http://schemas.microsoft.com/office/drawing/2014/main" id="{FA0D1806-214E-42BA-B866-2DAA00467DBA}"/>
                </a:ext>
              </a:extLst>
            </p:cNvPr>
            <p:cNvSpPr/>
            <p:nvPr/>
          </p:nvSpPr>
          <p:spPr>
            <a:xfrm>
              <a:off x="15331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2455;p56">
              <a:extLst>
                <a:ext uri="{FF2B5EF4-FFF2-40B4-BE49-F238E27FC236}">
                  <a16:creationId xmlns:a16="http://schemas.microsoft.com/office/drawing/2014/main" id="{0B40BD58-9C6E-4475-992D-0C79B00094E5}"/>
                </a:ext>
              </a:extLst>
            </p:cNvPr>
            <p:cNvSpPr/>
            <p:nvPr/>
          </p:nvSpPr>
          <p:spPr>
            <a:xfrm>
              <a:off x="15331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2456;p56">
              <a:extLst>
                <a:ext uri="{FF2B5EF4-FFF2-40B4-BE49-F238E27FC236}">
                  <a16:creationId xmlns:a16="http://schemas.microsoft.com/office/drawing/2014/main" id="{CAA867F5-4128-4E5C-BD55-ABFD000E3ED2}"/>
                </a:ext>
              </a:extLst>
            </p:cNvPr>
            <p:cNvSpPr/>
            <p:nvPr/>
          </p:nvSpPr>
          <p:spPr>
            <a:xfrm>
              <a:off x="153312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2457;p56">
              <a:extLst>
                <a:ext uri="{FF2B5EF4-FFF2-40B4-BE49-F238E27FC236}">
                  <a16:creationId xmlns:a16="http://schemas.microsoft.com/office/drawing/2014/main" id="{71D897B7-8B7D-4C92-8345-97A9810F1CF9}"/>
                </a:ext>
              </a:extLst>
            </p:cNvPr>
            <p:cNvSpPr/>
            <p:nvPr/>
          </p:nvSpPr>
          <p:spPr>
            <a:xfrm>
              <a:off x="15331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2458;p56">
              <a:extLst>
                <a:ext uri="{FF2B5EF4-FFF2-40B4-BE49-F238E27FC236}">
                  <a16:creationId xmlns:a16="http://schemas.microsoft.com/office/drawing/2014/main" id="{8CCAECFD-804D-4892-8484-FB03259205C2}"/>
                </a:ext>
              </a:extLst>
            </p:cNvPr>
            <p:cNvSpPr/>
            <p:nvPr/>
          </p:nvSpPr>
          <p:spPr>
            <a:xfrm>
              <a:off x="15331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2459;p56">
              <a:extLst>
                <a:ext uri="{FF2B5EF4-FFF2-40B4-BE49-F238E27FC236}">
                  <a16:creationId xmlns:a16="http://schemas.microsoft.com/office/drawing/2014/main" id="{5123259E-E8EF-40BE-BF44-6D181C332939}"/>
                </a:ext>
              </a:extLst>
            </p:cNvPr>
            <p:cNvSpPr/>
            <p:nvPr/>
          </p:nvSpPr>
          <p:spPr>
            <a:xfrm>
              <a:off x="15331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2460;p56">
              <a:extLst>
                <a:ext uri="{FF2B5EF4-FFF2-40B4-BE49-F238E27FC236}">
                  <a16:creationId xmlns:a16="http://schemas.microsoft.com/office/drawing/2014/main" id="{FC21B9A7-9858-4C84-A1DB-51A9A5585852}"/>
                </a:ext>
              </a:extLst>
            </p:cNvPr>
            <p:cNvSpPr/>
            <p:nvPr/>
          </p:nvSpPr>
          <p:spPr>
            <a:xfrm>
              <a:off x="15331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2461;p56">
              <a:extLst>
                <a:ext uri="{FF2B5EF4-FFF2-40B4-BE49-F238E27FC236}">
                  <a16:creationId xmlns:a16="http://schemas.microsoft.com/office/drawing/2014/main" id="{18281E97-7C27-43CB-9C72-538D4646EA2A}"/>
                </a:ext>
              </a:extLst>
            </p:cNvPr>
            <p:cNvSpPr/>
            <p:nvPr/>
          </p:nvSpPr>
          <p:spPr>
            <a:xfrm>
              <a:off x="15331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2462;p56">
              <a:extLst>
                <a:ext uri="{FF2B5EF4-FFF2-40B4-BE49-F238E27FC236}">
                  <a16:creationId xmlns:a16="http://schemas.microsoft.com/office/drawing/2014/main" id="{E1D87D03-919B-45DE-BCE8-29DE5D6181CD}"/>
                </a:ext>
              </a:extLst>
            </p:cNvPr>
            <p:cNvSpPr/>
            <p:nvPr/>
          </p:nvSpPr>
          <p:spPr>
            <a:xfrm>
              <a:off x="15331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2463;p56">
              <a:extLst>
                <a:ext uri="{FF2B5EF4-FFF2-40B4-BE49-F238E27FC236}">
                  <a16:creationId xmlns:a16="http://schemas.microsoft.com/office/drawing/2014/main" id="{493B776B-2AEC-401C-9E3B-D8F309FA7A4F}"/>
                </a:ext>
              </a:extLst>
            </p:cNvPr>
            <p:cNvSpPr/>
            <p:nvPr/>
          </p:nvSpPr>
          <p:spPr>
            <a:xfrm>
              <a:off x="15331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2464;p56">
              <a:extLst>
                <a:ext uri="{FF2B5EF4-FFF2-40B4-BE49-F238E27FC236}">
                  <a16:creationId xmlns:a16="http://schemas.microsoft.com/office/drawing/2014/main" id="{01CAFEEF-9D53-43F5-87ED-F201ABA25E6B}"/>
                </a:ext>
              </a:extLst>
            </p:cNvPr>
            <p:cNvSpPr/>
            <p:nvPr/>
          </p:nvSpPr>
          <p:spPr>
            <a:xfrm>
              <a:off x="15331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2465;p56">
              <a:extLst>
                <a:ext uri="{FF2B5EF4-FFF2-40B4-BE49-F238E27FC236}">
                  <a16:creationId xmlns:a16="http://schemas.microsoft.com/office/drawing/2014/main" id="{CC1C6380-A90D-44E5-987F-A5E30F0E1F21}"/>
                </a:ext>
              </a:extLst>
            </p:cNvPr>
            <p:cNvSpPr/>
            <p:nvPr/>
          </p:nvSpPr>
          <p:spPr>
            <a:xfrm>
              <a:off x="153312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2466;p56">
              <a:extLst>
                <a:ext uri="{FF2B5EF4-FFF2-40B4-BE49-F238E27FC236}">
                  <a16:creationId xmlns:a16="http://schemas.microsoft.com/office/drawing/2014/main" id="{5150F070-5E62-4B98-99EF-460D3B2DF58D}"/>
                </a:ext>
              </a:extLst>
            </p:cNvPr>
            <p:cNvSpPr/>
            <p:nvPr/>
          </p:nvSpPr>
          <p:spPr>
            <a:xfrm>
              <a:off x="14569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2467;p56">
              <a:extLst>
                <a:ext uri="{FF2B5EF4-FFF2-40B4-BE49-F238E27FC236}">
                  <a16:creationId xmlns:a16="http://schemas.microsoft.com/office/drawing/2014/main" id="{762964F7-150F-4AF4-B4CD-1A79EBEFA5DA}"/>
                </a:ext>
              </a:extLst>
            </p:cNvPr>
            <p:cNvSpPr/>
            <p:nvPr/>
          </p:nvSpPr>
          <p:spPr>
            <a:xfrm>
              <a:off x="145692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2468;p56">
              <a:extLst>
                <a:ext uri="{FF2B5EF4-FFF2-40B4-BE49-F238E27FC236}">
                  <a16:creationId xmlns:a16="http://schemas.microsoft.com/office/drawing/2014/main" id="{3B896B5F-D775-4B45-B11C-0E7253D585D1}"/>
                </a:ext>
              </a:extLst>
            </p:cNvPr>
            <p:cNvSpPr/>
            <p:nvPr/>
          </p:nvSpPr>
          <p:spPr>
            <a:xfrm>
              <a:off x="145692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2469;p56">
              <a:extLst>
                <a:ext uri="{FF2B5EF4-FFF2-40B4-BE49-F238E27FC236}">
                  <a16:creationId xmlns:a16="http://schemas.microsoft.com/office/drawing/2014/main" id="{8CF21C73-E7EA-40E0-B641-88C52B426D37}"/>
                </a:ext>
              </a:extLst>
            </p:cNvPr>
            <p:cNvSpPr/>
            <p:nvPr/>
          </p:nvSpPr>
          <p:spPr>
            <a:xfrm>
              <a:off x="145692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2470;p56">
              <a:extLst>
                <a:ext uri="{FF2B5EF4-FFF2-40B4-BE49-F238E27FC236}">
                  <a16:creationId xmlns:a16="http://schemas.microsoft.com/office/drawing/2014/main" id="{D26C261D-C576-480D-9374-83D5E04AF54D}"/>
                </a:ext>
              </a:extLst>
            </p:cNvPr>
            <p:cNvSpPr/>
            <p:nvPr/>
          </p:nvSpPr>
          <p:spPr>
            <a:xfrm>
              <a:off x="14569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2471;p56">
              <a:extLst>
                <a:ext uri="{FF2B5EF4-FFF2-40B4-BE49-F238E27FC236}">
                  <a16:creationId xmlns:a16="http://schemas.microsoft.com/office/drawing/2014/main" id="{10C62133-EC3D-4E37-A04A-120B37DCD740}"/>
                </a:ext>
              </a:extLst>
            </p:cNvPr>
            <p:cNvSpPr/>
            <p:nvPr/>
          </p:nvSpPr>
          <p:spPr>
            <a:xfrm>
              <a:off x="14569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2472;p56">
              <a:extLst>
                <a:ext uri="{FF2B5EF4-FFF2-40B4-BE49-F238E27FC236}">
                  <a16:creationId xmlns:a16="http://schemas.microsoft.com/office/drawing/2014/main" id="{67D7DCBD-F128-4B02-8385-0BAEB5E29085}"/>
                </a:ext>
              </a:extLst>
            </p:cNvPr>
            <p:cNvSpPr/>
            <p:nvPr/>
          </p:nvSpPr>
          <p:spPr>
            <a:xfrm>
              <a:off x="14569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2473;p56">
              <a:extLst>
                <a:ext uri="{FF2B5EF4-FFF2-40B4-BE49-F238E27FC236}">
                  <a16:creationId xmlns:a16="http://schemas.microsoft.com/office/drawing/2014/main" id="{A530A477-A955-4C84-B7DB-CB264F50E847}"/>
                </a:ext>
              </a:extLst>
            </p:cNvPr>
            <p:cNvSpPr/>
            <p:nvPr/>
          </p:nvSpPr>
          <p:spPr>
            <a:xfrm>
              <a:off x="14569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2474;p56">
              <a:extLst>
                <a:ext uri="{FF2B5EF4-FFF2-40B4-BE49-F238E27FC236}">
                  <a16:creationId xmlns:a16="http://schemas.microsoft.com/office/drawing/2014/main" id="{24CF235A-C9AF-4099-AD74-6AC12F23698D}"/>
                </a:ext>
              </a:extLst>
            </p:cNvPr>
            <p:cNvSpPr/>
            <p:nvPr/>
          </p:nvSpPr>
          <p:spPr>
            <a:xfrm>
              <a:off x="145692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2475;p56">
              <a:extLst>
                <a:ext uri="{FF2B5EF4-FFF2-40B4-BE49-F238E27FC236}">
                  <a16:creationId xmlns:a16="http://schemas.microsoft.com/office/drawing/2014/main" id="{56D0FE8F-0909-49FA-8135-70DC23576FE3}"/>
                </a:ext>
              </a:extLst>
            </p:cNvPr>
            <p:cNvSpPr/>
            <p:nvPr/>
          </p:nvSpPr>
          <p:spPr>
            <a:xfrm>
              <a:off x="14569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2476;p56">
              <a:extLst>
                <a:ext uri="{FF2B5EF4-FFF2-40B4-BE49-F238E27FC236}">
                  <a16:creationId xmlns:a16="http://schemas.microsoft.com/office/drawing/2014/main" id="{F6571D4A-061B-4919-8351-31AD8309D653}"/>
                </a:ext>
              </a:extLst>
            </p:cNvPr>
            <p:cNvSpPr/>
            <p:nvPr/>
          </p:nvSpPr>
          <p:spPr>
            <a:xfrm>
              <a:off x="14569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2477;p56">
              <a:extLst>
                <a:ext uri="{FF2B5EF4-FFF2-40B4-BE49-F238E27FC236}">
                  <a16:creationId xmlns:a16="http://schemas.microsoft.com/office/drawing/2014/main" id="{50B8E0B1-4774-49F0-8EF8-D9594CA02612}"/>
                </a:ext>
              </a:extLst>
            </p:cNvPr>
            <p:cNvSpPr/>
            <p:nvPr/>
          </p:nvSpPr>
          <p:spPr>
            <a:xfrm>
              <a:off x="14569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2478;p56">
              <a:extLst>
                <a:ext uri="{FF2B5EF4-FFF2-40B4-BE49-F238E27FC236}">
                  <a16:creationId xmlns:a16="http://schemas.microsoft.com/office/drawing/2014/main" id="{B2B9FFD9-A481-4F45-BEF9-5C04B68C7239}"/>
                </a:ext>
              </a:extLst>
            </p:cNvPr>
            <p:cNvSpPr/>
            <p:nvPr/>
          </p:nvSpPr>
          <p:spPr>
            <a:xfrm>
              <a:off x="14569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2479;p56">
              <a:extLst>
                <a:ext uri="{FF2B5EF4-FFF2-40B4-BE49-F238E27FC236}">
                  <a16:creationId xmlns:a16="http://schemas.microsoft.com/office/drawing/2014/main" id="{F44DD2F8-D3D2-445F-8E97-B7593E8A132B}"/>
                </a:ext>
              </a:extLst>
            </p:cNvPr>
            <p:cNvSpPr/>
            <p:nvPr/>
          </p:nvSpPr>
          <p:spPr>
            <a:xfrm>
              <a:off x="14569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2480;p56">
              <a:extLst>
                <a:ext uri="{FF2B5EF4-FFF2-40B4-BE49-F238E27FC236}">
                  <a16:creationId xmlns:a16="http://schemas.microsoft.com/office/drawing/2014/main" id="{11FB636F-95C0-409A-8B52-79496C845F98}"/>
                </a:ext>
              </a:extLst>
            </p:cNvPr>
            <p:cNvSpPr/>
            <p:nvPr/>
          </p:nvSpPr>
          <p:spPr>
            <a:xfrm>
              <a:off x="14569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2481;p56">
              <a:extLst>
                <a:ext uri="{FF2B5EF4-FFF2-40B4-BE49-F238E27FC236}">
                  <a16:creationId xmlns:a16="http://schemas.microsoft.com/office/drawing/2014/main" id="{2C630651-0EF3-4EDB-81E3-A0A7EA0743D8}"/>
                </a:ext>
              </a:extLst>
            </p:cNvPr>
            <p:cNvSpPr/>
            <p:nvPr/>
          </p:nvSpPr>
          <p:spPr>
            <a:xfrm>
              <a:off x="14569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2482;p56">
              <a:extLst>
                <a:ext uri="{FF2B5EF4-FFF2-40B4-BE49-F238E27FC236}">
                  <a16:creationId xmlns:a16="http://schemas.microsoft.com/office/drawing/2014/main" id="{D2472C54-C7BD-45E3-9D0B-C58EF2ABA8BF}"/>
                </a:ext>
              </a:extLst>
            </p:cNvPr>
            <p:cNvSpPr/>
            <p:nvPr/>
          </p:nvSpPr>
          <p:spPr>
            <a:xfrm>
              <a:off x="14569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2483;p56">
              <a:extLst>
                <a:ext uri="{FF2B5EF4-FFF2-40B4-BE49-F238E27FC236}">
                  <a16:creationId xmlns:a16="http://schemas.microsoft.com/office/drawing/2014/main" id="{1BAAD29B-199A-4863-B770-A177C7A935CA}"/>
                </a:ext>
              </a:extLst>
            </p:cNvPr>
            <p:cNvSpPr/>
            <p:nvPr/>
          </p:nvSpPr>
          <p:spPr>
            <a:xfrm>
              <a:off x="14569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2484;p56">
              <a:extLst>
                <a:ext uri="{FF2B5EF4-FFF2-40B4-BE49-F238E27FC236}">
                  <a16:creationId xmlns:a16="http://schemas.microsoft.com/office/drawing/2014/main" id="{7C9C6EE6-99AB-476C-9183-11197C8F4270}"/>
                </a:ext>
              </a:extLst>
            </p:cNvPr>
            <p:cNvSpPr/>
            <p:nvPr/>
          </p:nvSpPr>
          <p:spPr>
            <a:xfrm>
              <a:off x="145692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2485;p56">
              <a:extLst>
                <a:ext uri="{FF2B5EF4-FFF2-40B4-BE49-F238E27FC236}">
                  <a16:creationId xmlns:a16="http://schemas.microsoft.com/office/drawing/2014/main" id="{F8804FB3-7709-4079-ACCD-E240CAD7926B}"/>
                </a:ext>
              </a:extLst>
            </p:cNvPr>
            <p:cNvSpPr/>
            <p:nvPr/>
          </p:nvSpPr>
          <p:spPr>
            <a:xfrm>
              <a:off x="13809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2486;p56">
              <a:extLst>
                <a:ext uri="{FF2B5EF4-FFF2-40B4-BE49-F238E27FC236}">
                  <a16:creationId xmlns:a16="http://schemas.microsoft.com/office/drawing/2014/main" id="{66CC75A0-8CD0-4BEB-B34C-8271FB695439}"/>
                </a:ext>
              </a:extLst>
            </p:cNvPr>
            <p:cNvSpPr/>
            <p:nvPr/>
          </p:nvSpPr>
          <p:spPr>
            <a:xfrm>
              <a:off x="13809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2487;p56">
              <a:extLst>
                <a:ext uri="{FF2B5EF4-FFF2-40B4-BE49-F238E27FC236}">
                  <a16:creationId xmlns:a16="http://schemas.microsoft.com/office/drawing/2014/main" id="{D4A52ECB-AF80-455F-B46A-711AE6ACBCBF}"/>
                </a:ext>
              </a:extLst>
            </p:cNvPr>
            <p:cNvSpPr/>
            <p:nvPr/>
          </p:nvSpPr>
          <p:spPr>
            <a:xfrm>
              <a:off x="13809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2488;p56">
              <a:extLst>
                <a:ext uri="{FF2B5EF4-FFF2-40B4-BE49-F238E27FC236}">
                  <a16:creationId xmlns:a16="http://schemas.microsoft.com/office/drawing/2014/main" id="{CA256643-0E3E-4BD8-A17E-4C666F5AA5F2}"/>
                </a:ext>
              </a:extLst>
            </p:cNvPr>
            <p:cNvSpPr/>
            <p:nvPr/>
          </p:nvSpPr>
          <p:spPr>
            <a:xfrm>
              <a:off x="13809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2489;p56">
              <a:extLst>
                <a:ext uri="{FF2B5EF4-FFF2-40B4-BE49-F238E27FC236}">
                  <a16:creationId xmlns:a16="http://schemas.microsoft.com/office/drawing/2014/main" id="{9F545728-E4AD-4A45-B7F2-221AFD1153EF}"/>
                </a:ext>
              </a:extLst>
            </p:cNvPr>
            <p:cNvSpPr/>
            <p:nvPr/>
          </p:nvSpPr>
          <p:spPr>
            <a:xfrm>
              <a:off x="13809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2490;p56">
              <a:extLst>
                <a:ext uri="{FF2B5EF4-FFF2-40B4-BE49-F238E27FC236}">
                  <a16:creationId xmlns:a16="http://schemas.microsoft.com/office/drawing/2014/main" id="{8D027824-1AED-40B8-94DC-0622F1E60FAA}"/>
                </a:ext>
              </a:extLst>
            </p:cNvPr>
            <p:cNvSpPr/>
            <p:nvPr/>
          </p:nvSpPr>
          <p:spPr>
            <a:xfrm>
              <a:off x="13809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2491;p56">
              <a:extLst>
                <a:ext uri="{FF2B5EF4-FFF2-40B4-BE49-F238E27FC236}">
                  <a16:creationId xmlns:a16="http://schemas.microsoft.com/office/drawing/2014/main" id="{5620985C-2C9F-4134-A4B2-3DBFFEB19529}"/>
                </a:ext>
              </a:extLst>
            </p:cNvPr>
            <p:cNvSpPr/>
            <p:nvPr/>
          </p:nvSpPr>
          <p:spPr>
            <a:xfrm>
              <a:off x="13809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2492;p56">
              <a:extLst>
                <a:ext uri="{FF2B5EF4-FFF2-40B4-BE49-F238E27FC236}">
                  <a16:creationId xmlns:a16="http://schemas.microsoft.com/office/drawing/2014/main" id="{300054CE-B15B-4B4D-B6DD-49C98B9B0D0C}"/>
                </a:ext>
              </a:extLst>
            </p:cNvPr>
            <p:cNvSpPr/>
            <p:nvPr/>
          </p:nvSpPr>
          <p:spPr>
            <a:xfrm>
              <a:off x="13809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2493;p56">
              <a:extLst>
                <a:ext uri="{FF2B5EF4-FFF2-40B4-BE49-F238E27FC236}">
                  <a16:creationId xmlns:a16="http://schemas.microsoft.com/office/drawing/2014/main" id="{D3E7B299-2407-4198-A00E-4D0B97836A26}"/>
                </a:ext>
              </a:extLst>
            </p:cNvPr>
            <p:cNvSpPr/>
            <p:nvPr/>
          </p:nvSpPr>
          <p:spPr>
            <a:xfrm>
              <a:off x="13809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2494;p56">
              <a:extLst>
                <a:ext uri="{FF2B5EF4-FFF2-40B4-BE49-F238E27FC236}">
                  <a16:creationId xmlns:a16="http://schemas.microsoft.com/office/drawing/2014/main" id="{C45BBDD4-9B8A-4F47-93C2-3D11889F04F3}"/>
                </a:ext>
              </a:extLst>
            </p:cNvPr>
            <p:cNvSpPr/>
            <p:nvPr/>
          </p:nvSpPr>
          <p:spPr>
            <a:xfrm>
              <a:off x="13809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2495;p56">
              <a:extLst>
                <a:ext uri="{FF2B5EF4-FFF2-40B4-BE49-F238E27FC236}">
                  <a16:creationId xmlns:a16="http://schemas.microsoft.com/office/drawing/2014/main" id="{AA88440C-1314-4BF7-84ED-3677C0AD2E88}"/>
                </a:ext>
              </a:extLst>
            </p:cNvPr>
            <p:cNvSpPr/>
            <p:nvPr/>
          </p:nvSpPr>
          <p:spPr>
            <a:xfrm>
              <a:off x="13809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2496;p56">
              <a:extLst>
                <a:ext uri="{FF2B5EF4-FFF2-40B4-BE49-F238E27FC236}">
                  <a16:creationId xmlns:a16="http://schemas.microsoft.com/office/drawing/2014/main" id="{6F808DF3-A90E-4B99-8DD7-C67460C44CA2}"/>
                </a:ext>
              </a:extLst>
            </p:cNvPr>
            <p:cNvSpPr/>
            <p:nvPr/>
          </p:nvSpPr>
          <p:spPr>
            <a:xfrm>
              <a:off x="13809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2497;p56">
              <a:extLst>
                <a:ext uri="{FF2B5EF4-FFF2-40B4-BE49-F238E27FC236}">
                  <a16:creationId xmlns:a16="http://schemas.microsoft.com/office/drawing/2014/main" id="{54F5BC0A-ECE4-43D1-B918-E0BACB04E063}"/>
                </a:ext>
              </a:extLst>
            </p:cNvPr>
            <p:cNvSpPr/>
            <p:nvPr/>
          </p:nvSpPr>
          <p:spPr>
            <a:xfrm>
              <a:off x="13809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2498;p56">
              <a:extLst>
                <a:ext uri="{FF2B5EF4-FFF2-40B4-BE49-F238E27FC236}">
                  <a16:creationId xmlns:a16="http://schemas.microsoft.com/office/drawing/2014/main" id="{665FC2C9-1A08-4D1E-A4D0-09633FAF05D7}"/>
                </a:ext>
              </a:extLst>
            </p:cNvPr>
            <p:cNvSpPr/>
            <p:nvPr/>
          </p:nvSpPr>
          <p:spPr>
            <a:xfrm>
              <a:off x="13809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2499;p56">
              <a:extLst>
                <a:ext uri="{FF2B5EF4-FFF2-40B4-BE49-F238E27FC236}">
                  <a16:creationId xmlns:a16="http://schemas.microsoft.com/office/drawing/2014/main" id="{C2955F44-65F7-473D-9F35-4143542E6761}"/>
                </a:ext>
              </a:extLst>
            </p:cNvPr>
            <p:cNvSpPr/>
            <p:nvPr/>
          </p:nvSpPr>
          <p:spPr>
            <a:xfrm>
              <a:off x="13809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2500;p56">
              <a:extLst>
                <a:ext uri="{FF2B5EF4-FFF2-40B4-BE49-F238E27FC236}">
                  <a16:creationId xmlns:a16="http://schemas.microsoft.com/office/drawing/2014/main" id="{A7B72935-FECE-4F53-88A3-68381F6728AD}"/>
                </a:ext>
              </a:extLst>
            </p:cNvPr>
            <p:cNvSpPr/>
            <p:nvPr/>
          </p:nvSpPr>
          <p:spPr>
            <a:xfrm>
              <a:off x="13809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2501;p56">
              <a:extLst>
                <a:ext uri="{FF2B5EF4-FFF2-40B4-BE49-F238E27FC236}">
                  <a16:creationId xmlns:a16="http://schemas.microsoft.com/office/drawing/2014/main" id="{DAE985B7-2314-4D7C-A57A-E8DCB0C2613B}"/>
                </a:ext>
              </a:extLst>
            </p:cNvPr>
            <p:cNvSpPr/>
            <p:nvPr/>
          </p:nvSpPr>
          <p:spPr>
            <a:xfrm>
              <a:off x="13809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2502;p56">
              <a:extLst>
                <a:ext uri="{FF2B5EF4-FFF2-40B4-BE49-F238E27FC236}">
                  <a16:creationId xmlns:a16="http://schemas.microsoft.com/office/drawing/2014/main" id="{6574104B-B00A-4422-B540-66FD68104E61}"/>
                </a:ext>
              </a:extLst>
            </p:cNvPr>
            <p:cNvSpPr/>
            <p:nvPr/>
          </p:nvSpPr>
          <p:spPr>
            <a:xfrm>
              <a:off x="13809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2503;p56">
              <a:extLst>
                <a:ext uri="{FF2B5EF4-FFF2-40B4-BE49-F238E27FC236}">
                  <a16:creationId xmlns:a16="http://schemas.microsoft.com/office/drawing/2014/main" id="{C2DDA5AC-E964-44CE-AE03-5C7124C5A948}"/>
                </a:ext>
              </a:extLst>
            </p:cNvPr>
            <p:cNvSpPr/>
            <p:nvPr/>
          </p:nvSpPr>
          <p:spPr>
            <a:xfrm>
              <a:off x="130470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2504;p56">
              <a:extLst>
                <a:ext uri="{FF2B5EF4-FFF2-40B4-BE49-F238E27FC236}">
                  <a16:creationId xmlns:a16="http://schemas.microsoft.com/office/drawing/2014/main" id="{C2C418A8-703B-45A9-9726-A774DB5184FE}"/>
                </a:ext>
              </a:extLst>
            </p:cNvPr>
            <p:cNvSpPr/>
            <p:nvPr/>
          </p:nvSpPr>
          <p:spPr>
            <a:xfrm>
              <a:off x="130470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2505;p56">
              <a:extLst>
                <a:ext uri="{FF2B5EF4-FFF2-40B4-BE49-F238E27FC236}">
                  <a16:creationId xmlns:a16="http://schemas.microsoft.com/office/drawing/2014/main" id="{83024B1D-7B4A-4C73-B9E5-F80D2CEF5699}"/>
                </a:ext>
              </a:extLst>
            </p:cNvPr>
            <p:cNvSpPr/>
            <p:nvPr/>
          </p:nvSpPr>
          <p:spPr>
            <a:xfrm>
              <a:off x="130470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2506;p56">
              <a:extLst>
                <a:ext uri="{FF2B5EF4-FFF2-40B4-BE49-F238E27FC236}">
                  <a16:creationId xmlns:a16="http://schemas.microsoft.com/office/drawing/2014/main" id="{BA90D073-69B5-49A4-9ED8-4107D1AEE337}"/>
                </a:ext>
              </a:extLst>
            </p:cNvPr>
            <p:cNvSpPr/>
            <p:nvPr/>
          </p:nvSpPr>
          <p:spPr>
            <a:xfrm>
              <a:off x="130470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2507;p56">
              <a:extLst>
                <a:ext uri="{FF2B5EF4-FFF2-40B4-BE49-F238E27FC236}">
                  <a16:creationId xmlns:a16="http://schemas.microsoft.com/office/drawing/2014/main" id="{6E5C6E69-3D8F-482A-A585-5D4CC144C0D2}"/>
                </a:ext>
              </a:extLst>
            </p:cNvPr>
            <p:cNvSpPr/>
            <p:nvPr/>
          </p:nvSpPr>
          <p:spPr>
            <a:xfrm>
              <a:off x="13047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2508;p56">
              <a:extLst>
                <a:ext uri="{FF2B5EF4-FFF2-40B4-BE49-F238E27FC236}">
                  <a16:creationId xmlns:a16="http://schemas.microsoft.com/office/drawing/2014/main" id="{23816377-666D-4CC6-A376-1D070A800507}"/>
                </a:ext>
              </a:extLst>
            </p:cNvPr>
            <p:cNvSpPr/>
            <p:nvPr/>
          </p:nvSpPr>
          <p:spPr>
            <a:xfrm>
              <a:off x="130470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2509;p56">
              <a:extLst>
                <a:ext uri="{FF2B5EF4-FFF2-40B4-BE49-F238E27FC236}">
                  <a16:creationId xmlns:a16="http://schemas.microsoft.com/office/drawing/2014/main" id="{7399AC16-E9BE-4747-8111-43C95EB33AD1}"/>
                </a:ext>
              </a:extLst>
            </p:cNvPr>
            <p:cNvSpPr/>
            <p:nvPr/>
          </p:nvSpPr>
          <p:spPr>
            <a:xfrm>
              <a:off x="13047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2510;p56">
              <a:extLst>
                <a:ext uri="{FF2B5EF4-FFF2-40B4-BE49-F238E27FC236}">
                  <a16:creationId xmlns:a16="http://schemas.microsoft.com/office/drawing/2014/main" id="{2365CB9C-10B3-474E-992C-3D320085196D}"/>
                </a:ext>
              </a:extLst>
            </p:cNvPr>
            <p:cNvSpPr/>
            <p:nvPr/>
          </p:nvSpPr>
          <p:spPr>
            <a:xfrm>
              <a:off x="13047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2511;p56">
              <a:extLst>
                <a:ext uri="{FF2B5EF4-FFF2-40B4-BE49-F238E27FC236}">
                  <a16:creationId xmlns:a16="http://schemas.microsoft.com/office/drawing/2014/main" id="{2BE980C2-A755-45B2-B457-98D73FBD6FC2}"/>
                </a:ext>
              </a:extLst>
            </p:cNvPr>
            <p:cNvSpPr/>
            <p:nvPr/>
          </p:nvSpPr>
          <p:spPr>
            <a:xfrm>
              <a:off x="13047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2512;p56">
              <a:extLst>
                <a:ext uri="{FF2B5EF4-FFF2-40B4-BE49-F238E27FC236}">
                  <a16:creationId xmlns:a16="http://schemas.microsoft.com/office/drawing/2014/main" id="{5816D0F3-7C66-4D9B-B17F-80C405EAC86E}"/>
                </a:ext>
              </a:extLst>
            </p:cNvPr>
            <p:cNvSpPr/>
            <p:nvPr/>
          </p:nvSpPr>
          <p:spPr>
            <a:xfrm>
              <a:off x="13047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2513;p56">
              <a:extLst>
                <a:ext uri="{FF2B5EF4-FFF2-40B4-BE49-F238E27FC236}">
                  <a16:creationId xmlns:a16="http://schemas.microsoft.com/office/drawing/2014/main" id="{4379436E-3B71-4EAC-9F88-62306C72BA9A}"/>
                </a:ext>
              </a:extLst>
            </p:cNvPr>
            <p:cNvSpPr/>
            <p:nvPr/>
          </p:nvSpPr>
          <p:spPr>
            <a:xfrm>
              <a:off x="13047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2514;p56">
              <a:extLst>
                <a:ext uri="{FF2B5EF4-FFF2-40B4-BE49-F238E27FC236}">
                  <a16:creationId xmlns:a16="http://schemas.microsoft.com/office/drawing/2014/main" id="{825A1553-796B-4A4E-9D31-EA88DE89A99D}"/>
                </a:ext>
              </a:extLst>
            </p:cNvPr>
            <p:cNvSpPr/>
            <p:nvPr/>
          </p:nvSpPr>
          <p:spPr>
            <a:xfrm>
              <a:off x="13047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2515;p56">
              <a:extLst>
                <a:ext uri="{FF2B5EF4-FFF2-40B4-BE49-F238E27FC236}">
                  <a16:creationId xmlns:a16="http://schemas.microsoft.com/office/drawing/2014/main" id="{9DC4B286-6C03-460E-89B9-1E1B56576E06}"/>
                </a:ext>
              </a:extLst>
            </p:cNvPr>
            <p:cNvSpPr/>
            <p:nvPr/>
          </p:nvSpPr>
          <p:spPr>
            <a:xfrm>
              <a:off x="13047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2516;p56">
              <a:extLst>
                <a:ext uri="{FF2B5EF4-FFF2-40B4-BE49-F238E27FC236}">
                  <a16:creationId xmlns:a16="http://schemas.microsoft.com/office/drawing/2014/main" id="{3ECD47A9-7C7C-4BC8-926D-66EAA32AC467}"/>
                </a:ext>
              </a:extLst>
            </p:cNvPr>
            <p:cNvSpPr/>
            <p:nvPr/>
          </p:nvSpPr>
          <p:spPr>
            <a:xfrm>
              <a:off x="13047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2517;p56">
              <a:extLst>
                <a:ext uri="{FF2B5EF4-FFF2-40B4-BE49-F238E27FC236}">
                  <a16:creationId xmlns:a16="http://schemas.microsoft.com/office/drawing/2014/main" id="{54B9A19A-D2DC-4B4D-AF06-71C5CE1DCC89}"/>
                </a:ext>
              </a:extLst>
            </p:cNvPr>
            <p:cNvSpPr/>
            <p:nvPr/>
          </p:nvSpPr>
          <p:spPr>
            <a:xfrm>
              <a:off x="13047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2518;p56">
              <a:extLst>
                <a:ext uri="{FF2B5EF4-FFF2-40B4-BE49-F238E27FC236}">
                  <a16:creationId xmlns:a16="http://schemas.microsoft.com/office/drawing/2014/main" id="{CD23E293-4F5D-46C4-8DC1-B983FB00EFF0}"/>
                </a:ext>
              </a:extLst>
            </p:cNvPr>
            <p:cNvSpPr/>
            <p:nvPr/>
          </p:nvSpPr>
          <p:spPr>
            <a:xfrm>
              <a:off x="13047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2519;p56">
              <a:extLst>
                <a:ext uri="{FF2B5EF4-FFF2-40B4-BE49-F238E27FC236}">
                  <a16:creationId xmlns:a16="http://schemas.microsoft.com/office/drawing/2014/main" id="{2CE058B6-13C5-4789-9C74-9B559234C1DC}"/>
                </a:ext>
              </a:extLst>
            </p:cNvPr>
            <p:cNvSpPr/>
            <p:nvPr/>
          </p:nvSpPr>
          <p:spPr>
            <a:xfrm>
              <a:off x="1304700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2520;p56">
              <a:extLst>
                <a:ext uri="{FF2B5EF4-FFF2-40B4-BE49-F238E27FC236}">
                  <a16:creationId xmlns:a16="http://schemas.microsoft.com/office/drawing/2014/main" id="{53CAADA0-E4FC-4396-8F05-74B078505411}"/>
                </a:ext>
              </a:extLst>
            </p:cNvPr>
            <p:cNvSpPr/>
            <p:nvPr/>
          </p:nvSpPr>
          <p:spPr>
            <a:xfrm>
              <a:off x="12284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2521;p56">
              <a:extLst>
                <a:ext uri="{FF2B5EF4-FFF2-40B4-BE49-F238E27FC236}">
                  <a16:creationId xmlns:a16="http://schemas.microsoft.com/office/drawing/2014/main" id="{8E68F3FB-BEBD-4B99-BF6A-3788A536C760}"/>
                </a:ext>
              </a:extLst>
            </p:cNvPr>
            <p:cNvSpPr/>
            <p:nvPr/>
          </p:nvSpPr>
          <p:spPr>
            <a:xfrm>
              <a:off x="12284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2522;p56">
              <a:extLst>
                <a:ext uri="{FF2B5EF4-FFF2-40B4-BE49-F238E27FC236}">
                  <a16:creationId xmlns:a16="http://schemas.microsoft.com/office/drawing/2014/main" id="{C988C18E-B455-4CDC-A27C-AEF2FE4F4C99}"/>
                </a:ext>
              </a:extLst>
            </p:cNvPr>
            <p:cNvSpPr/>
            <p:nvPr/>
          </p:nvSpPr>
          <p:spPr>
            <a:xfrm>
              <a:off x="12284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2523;p56">
              <a:extLst>
                <a:ext uri="{FF2B5EF4-FFF2-40B4-BE49-F238E27FC236}">
                  <a16:creationId xmlns:a16="http://schemas.microsoft.com/office/drawing/2014/main" id="{8BEEB05A-2073-4035-B3F1-07DE9729F1D3}"/>
                </a:ext>
              </a:extLst>
            </p:cNvPr>
            <p:cNvSpPr/>
            <p:nvPr/>
          </p:nvSpPr>
          <p:spPr>
            <a:xfrm>
              <a:off x="12284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2524;p56">
              <a:extLst>
                <a:ext uri="{FF2B5EF4-FFF2-40B4-BE49-F238E27FC236}">
                  <a16:creationId xmlns:a16="http://schemas.microsoft.com/office/drawing/2014/main" id="{F70ECB7B-65D6-48E1-8507-E823B66D358F}"/>
                </a:ext>
              </a:extLst>
            </p:cNvPr>
            <p:cNvSpPr/>
            <p:nvPr/>
          </p:nvSpPr>
          <p:spPr>
            <a:xfrm>
              <a:off x="12284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2525;p56">
              <a:extLst>
                <a:ext uri="{FF2B5EF4-FFF2-40B4-BE49-F238E27FC236}">
                  <a16:creationId xmlns:a16="http://schemas.microsoft.com/office/drawing/2014/main" id="{A72D547C-E1E7-43C1-A617-370A2763669B}"/>
                </a:ext>
              </a:extLst>
            </p:cNvPr>
            <p:cNvSpPr/>
            <p:nvPr/>
          </p:nvSpPr>
          <p:spPr>
            <a:xfrm>
              <a:off x="12284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2526;p56">
              <a:extLst>
                <a:ext uri="{FF2B5EF4-FFF2-40B4-BE49-F238E27FC236}">
                  <a16:creationId xmlns:a16="http://schemas.microsoft.com/office/drawing/2014/main" id="{ED7C1BA5-1569-4B33-8697-4678B3EACB18}"/>
                </a:ext>
              </a:extLst>
            </p:cNvPr>
            <p:cNvSpPr/>
            <p:nvPr/>
          </p:nvSpPr>
          <p:spPr>
            <a:xfrm>
              <a:off x="122847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2527;p56">
              <a:extLst>
                <a:ext uri="{FF2B5EF4-FFF2-40B4-BE49-F238E27FC236}">
                  <a16:creationId xmlns:a16="http://schemas.microsoft.com/office/drawing/2014/main" id="{720066C3-EFC6-45C2-9953-5F3EF849E69B}"/>
                </a:ext>
              </a:extLst>
            </p:cNvPr>
            <p:cNvSpPr/>
            <p:nvPr/>
          </p:nvSpPr>
          <p:spPr>
            <a:xfrm>
              <a:off x="12284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2528;p56">
              <a:extLst>
                <a:ext uri="{FF2B5EF4-FFF2-40B4-BE49-F238E27FC236}">
                  <a16:creationId xmlns:a16="http://schemas.microsoft.com/office/drawing/2014/main" id="{28314ACA-B1A9-473F-98B0-6C83A3FCE043}"/>
                </a:ext>
              </a:extLst>
            </p:cNvPr>
            <p:cNvSpPr/>
            <p:nvPr/>
          </p:nvSpPr>
          <p:spPr>
            <a:xfrm>
              <a:off x="12284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2529;p56">
              <a:extLst>
                <a:ext uri="{FF2B5EF4-FFF2-40B4-BE49-F238E27FC236}">
                  <a16:creationId xmlns:a16="http://schemas.microsoft.com/office/drawing/2014/main" id="{3D4A65CB-4884-4A4E-B1E6-C079FF3440C1}"/>
                </a:ext>
              </a:extLst>
            </p:cNvPr>
            <p:cNvSpPr/>
            <p:nvPr/>
          </p:nvSpPr>
          <p:spPr>
            <a:xfrm>
              <a:off x="12284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2530;p56">
              <a:extLst>
                <a:ext uri="{FF2B5EF4-FFF2-40B4-BE49-F238E27FC236}">
                  <a16:creationId xmlns:a16="http://schemas.microsoft.com/office/drawing/2014/main" id="{ABDC6A96-B0E9-4689-ACA3-CCC1323821C4}"/>
                </a:ext>
              </a:extLst>
            </p:cNvPr>
            <p:cNvSpPr/>
            <p:nvPr/>
          </p:nvSpPr>
          <p:spPr>
            <a:xfrm>
              <a:off x="12284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2531;p56">
              <a:extLst>
                <a:ext uri="{FF2B5EF4-FFF2-40B4-BE49-F238E27FC236}">
                  <a16:creationId xmlns:a16="http://schemas.microsoft.com/office/drawing/2014/main" id="{89FAF0EE-AB21-4F7F-ACB5-099B6348144D}"/>
                </a:ext>
              </a:extLst>
            </p:cNvPr>
            <p:cNvSpPr/>
            <p:nvPr/>
          </p:nvSpPr>
          <p:spPr>
            <a:xfrm>
              <a:off x="122847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2532;p56">
              <a:extLst>
                <a:ext uri="{FF2B5EF4-FFF2-40B4-BE49-F238E27FC236}">
                  <a16:creationId xmlns:a16="http://schemas.microsoft.com/office/drawing/2014/main" id="{1591005F-B72E-45CB-A150-31E00F57E220}"/>
                </a:ext>
              </a:extLst>
            </p:cNvPr>
            <p:cNvSpPr/>
            <p:nvPr/>
          </p:nvSpPr>
          <p:spPr>
            <a:xfrm>
              <a:off x="12284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2533;p56">
              <a:extLst>
                <a:ext uri="{FF2B5EF4-FFF2-40B4-BE49-F238E27FC236}">
                  <a16:creationId xmlns:a16="http://schemas.microsoft.com/office/drawing/2014/main" id="{730D8148-EE73-4FE9-BC30-AE90C9AECE88}"/>
                </a:ext>
              </a:extLst>
            </p:cNvPr>
            <p:cNvSpPr/>
            <p:nvPr/>
          </p:nvSpPr>
          <p:spPr>
            <a:xfrm>
              <a:off x="12284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2534;p56">
              <a:extLst>
                <a:ext uri="{FF2B5EF4-FFF2-40B4-BE49-F238E27FC236}">
                  <a16:creationId xmlns:a16="http://schemas.microsoft.com/office/drawing/2014/main" id="{33E21EAC-9D47-4EFA-98EE-CA1F28029D2F}"/>
                </a:ext>
              </a:extLst>
            </p:cNvPr>
            <p:cNvSpPr/>
            <p:nvPr/>
          </p:nvSpPr>
          <p:spPr>
            <a:xfrm>
              <a:off x="12284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2535;p56">
              <a:extLst>
                <a:ext uri="{FF2B5EF4-FFF2-40B4-BE49-F238E27FC236}">
                  <a16:creationId xmlns:a16="http://schemas.microsoft.com/office/drawing/2014/main" id="{12261B54-3AA9-4BD9-AE46-E8D442A4BBAA}"/>
                </a:ext>
              </a:extLst>
            </p:cNvPr>
            <p:cNvSpPr/>
            <p:nvPr/>
          </p:nvSpPr>
          <p:spPr>
            <a:xfrm>
              <a:off x="12284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2536;p56">
              <a:extLst>
                <a:ext uri="{FF2B5EF4-FFF2-40B4-BE49-F238E27FC236}">
                  <a16:creationId xmlns:a16="http://schemas.microsoft.com/office/drawing/2014/main" id="{5BF397D1-9DA1-47BF-983E-62E9D56AB3A0}"/>
                </a:ext>
              </a:extLst>
            </p:cNvPr>
            <p:cNvSpPr/>
            <p:nvPr/>
          </p:nvSpPr>
          <p:spPr>
            <a:xfrm>
              <a:off x="12284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2537;p56">
              <a:extLst>
                <a:ext uri="{FF2B5EF4-FFF2-40B4-BE49-F238E27FC236}">
                  <a16:creationId xmlns:a16="http://schemas.microsoft.com/office/drawing/2014/main" id="{F7AE3989-E922-4C7F-8813-DC563807EBD4}"/>
                </a:ext>
              </a:extLst>
            </p:cNvPr>
            <p:cNvSpPr/>
            <p:nvPr/>
          </p:nvSpPr>
          <p:spPr>
            <a:xfrm>
              <a:off x="12284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2538;p56">
              <a:extLst>
                <a:ext uri="{FF2B5EF4-FFF2-40B4-BE49-F238E27FC236}">
                  <a16:creationId xmlns:a16="http://schemas.microsoft.com/office/drawing/2014/main" id="{E4AA7738-6741-4B4D-9A5A-4E5758C4F9E1}"/>
                </a:ext>
              </a:extLst>
            </p:cNvPr>
            <p:cNvSpPr/>
            <p:nvPr/>
          </p:nvSpPr>
          <p:spPr>
            <a:xfrm>
              <a:off x="1152275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2539;p56">
              <a:extLst>
                <a:ext uri="{FF2B5EF4-FFF2-40B4-BE49-F238E27FC236}">
                  <a16:creationId xmlns:a16="http://schemas.microsoft.com/office/drawing/2014/main" id="{1F55FD59-B007-43A2-B295-DC775B20A86E}"/>
                </a:ext>
              </a:extLst>
            </p:cNvPr>
            <p:cNvSpPr/>
            <p:nvPr/>
          </p:nvSpPr>
          <p:spPr>
            <a:xfrm>
              <a:off x="1152275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2540;p56">
              <a:extLst>
                <a:ext uri="{FF2B5EF4-FFF2-40B4-BE49-F238E27FC236}">
                  <a16:creationId xmlns:a16="http://schemas.microsoft.com/office/drawing/2014/main" id="{3C1D5F1F-2D41-4A7B-BE24-195D8E8BB5FF}"/>
                </a:ext>
              </a:extLst>
            </p:cNvPr>
            <p:cNvSpPr/>
            <p:nvPr/>
          </p:nvSpPr>
          <p:spPr>
            <a:xfrm>
              <a:off x="1152275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2541;p56">
              <a:extLst>
                <a:ext uri="{FF2B5EF4-FFF2-40B4-BE49-F238E27FC236}">
                  <a16:creationId xmlns:a16="http://schemas.microsoft.com/office/drawing/2014/main" id="{F81F997A-D61F-49FD-BA22-D19F8E5AF96C}"/>
                </a:ext>
              </a:extLst>
            </p:cNvPr>
            <p:cNvSpPr/>
            <p:nvPr/>
          </p:nvSpPr>
          <p:spPr>
            <a:xfrm>
              <a:off x="1152275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2542;p56">
              <a:extLst>
                <a:ext uri="{FF2B5EF4-FFF2-40B4-BE49-F238E27FC236}">
                  <a16:creationId xmlns:a16="http://schemas.microsoft.com/office/drawing/2014/main" id="{B428A368-E640-48BB-9B0E-4CE83266DC4B}"/>
                </a:ext>
              </a:extLst>
            </p:cNvPr>
            <p:cNvSpPr/>
            <p:nvPr/>
          </p:nvSpPr>
          <p:spPr>
            <a:xfrm>
              <a:off x="115227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2543;p56">
              <a:extLst>
                <a:ext uri="{FF2B5EF4-FFF2-40B4-BE49-F238E27FC236}">
                  <a16:creationId xmlns:a16="http://schemas.microsoft.com/office/drawing/2014/main" id="{859D6D1B-949A-443F-B816-FE93908A4D47}"/>
                </a:ext>
              </a:extLst>
            </p:cNvPr>
            <p:cNvSpPr/>
            <p:nvPr/>
          </p:nvSpPr>
          <p:spPr>
            <a:xfrm>
              <a:off x="1152275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2544;p56">
              <a:extLst>
                <a:ext uri="{FF2B5EF4-FFF2-40B4-BE49-F238E27FC236}">
                  <a16:creationId xmlns:a16="http://schemas.microsoft.com/office/drawing/2014/main" id="{A640FC26-58A4-470D-B6E9-BC74B4584907}"/>
                </a:ext>
              </a:extLst>
            </p:cNvPr>
            <p:cNvSpPr/>
            <p:nvPr/>
          </p:nvSpPr>
          <p:spPr>
            <a:xfrm>
              <a:off x="1152275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2545;p56">
              <a:extLst>
                <a:ext uri="{FF2B5EF4-FFF2-40B4-BE49-F238E27FC236}">
                  <a16:creationId xmlns:a16="http://schemas.microsoft.com/office/drawing/2014/main" id="{A02E45D4-C0F8-4455-B809-8223FA6728F2}"/>
                </a:ext>
              </a:extLst>
            </p:cNvPr>
            <p:cNvSpPr/>
            <p:nvPr/>
          </p:nvSpPr>
          <p:spPr>
            <a:xfrm>
              <a:off x="1152275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2546;p56">
              <a:extLst>
                <a:ext uri="{FF2B5EF4-FFF2-40B4-BE49-F238E27FC236}">
                  <a16:creationId xmlns:a16="http://schemas.microsoft.com/office/drawing/2014/main" id="{152CA56C-15DA-428C-B983-87E063D6F521}"/>
                </a:ext>
              </a:extLst>
            </p:cNvPr>
            <p:cNvSpPr/>
            <p:nvPr/>
          </p:nvSpPr>
          <p:spPr>
            <a:xfrm>
              <a:off x="1152275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2547;p56">
              <a:extLst>
                <a:ext uri="{FF2B5EF4-FFF2-40B4-BE49-F238E27FC236}">
                  <a16:creationId xmlns:a16="http://schemas.microsoft.com/office/drawing/2014/main" id="{1C1F646E-357F-4499-871C-11D38BAE848D}"/>
                </a:ext>
              </a:extLst>
            </p:cNvPr>
            <p:cNvSpPr/>
            <p:nvPr/>
          </p:nvSpPr>
          <p:spPr>
            <a:xfrm>
              <a:off x="1152275" y="1876050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2548;p56">
              <a:extLst>
                <a:ext uri="{FF2B5EF4-FFF2-40B4-BE49-F238E27FC236}">
                  <a16:creationId xmlns:a16="http://schemas.microsoft.com/office/drawing/2014/main" id="{FAF25AE7-8833-42AB-BE09-6A1802B66E99}"/>
                </a:ext>
              </a:extLst>
            </p:cNvPr>
            <p:cNvSpPr/>
            <p:nvPr/>
          </p:nvSpPr>
          <p:spPr>
            <a:xfrm>
              <a:off x="1152275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2549;p56">
              <a:extLst>
                <a:ext uri="{FF2B5EF4-FFF2-40B4-BE49-F238E27FC236}">
                  <a16:creationId xmlns:a16="http://schemas.microsoft.com/office/drawing/2014/main" id="{4830815D-EEA2-4132-9F20-72078D933E94}"/>
                </a:ext>
              </a:extLst>
            </p:cNvPr>
            <p:cNvSpPr/>
            <p:nvPr/>
          </p:nvSpPr>
          <p:spPr>
            <a:xfrm>
              <a:off x="1152275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2550;p56">
              <a:extLst>
                <a:ext uri="{FF2B5EF4-FFF2-40B4-BE49-F238E27FC236}">
                  <a16:creationId xmlns:a16="http://schemas.microsoft.com/office/drawing/2014/main" id="{18764DEB-B456-4314-A22E-6DA1A8B6036F}"/>
                </a:ext>
              </a:extLst>
            </p:cNvPr>
            <p:cNvSpPr/>
            <p:nvPr/>
          </p:nvSpPr>
          <p:spPr>
            <a:xfrm>
              <a:off x="1152275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2551;p56">
              <a:extLst>
                <a:ext uri="{FF2B5EF4-FFF2-40B4-BE49-F238E27FC236}">
                  <a16:creationId xmlns:a16="http://schemas.microsoft.com/office/drawing/2014/main" id="{A52892ED-4C22-4CD4-AADE-B8C9516448BF}"/>
                </a:ext>
              </a:extLst>
            </p:cNvPr>
            <p:cNvSpPr/>
            <p:nvPr/>
          </p:nvSpPr>
          <p:spPr>
            <a:xfrm>
              <a:off x="11522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2552;p56">
              <a:extLst>
                <a:ext uri="{FF2B5EF4-FFF2-40B4-BE49-F238E27FC236}">
                  <a16:creationId xmlns:a16="http://schemas.microsoft.com/office/drawing/2014/main" id="{D9B9BEB4-F9FB-4F91-8065-4F288555287C}"/>
                </a:ext>
              </a:extLst>
            </p:cNvPr>
            <p:cNvSpPr/>
            <p:nvPr/>
          </p:nvSpPr>
          <p:spPr>
            <a:xfrm>
              <a:off x="1152275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2553;p56">
              <a:extLst>
                <a:ext uri="{FF2B5EF4-FFF2-40B4-BE49-F238E27FC236}">
                  <a16:creationId xmlns:a16="http://schemas.microsoft.com/office/drawing/2014/main" id="{E7F2088D-191F-48F8-A57B-E15773F84B46}"/>
                </a:ext>
              </a:extLst>
            </p:cNvPr>
            <p:cNvSpPr/>
            <p:nvPr/>
          </p:nvSpPr>
          <p:spPr>
            <a:xfrm>
              <a:off x="107605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2554;p56">
              <a:extLst>
                <a:ext uri="{FF2B5EF4-FFF2-40B4-BE49-F238E27FC236}">
                  <a16:creationId xmlns:a16="http://schemas.microsoft.com/office/drawing/2014/main" id="{ECB74C04-F2EF-4B0A-A084-381BAF88A6DA}"/>
                </a:ext>
              </a:extLst>
            </p:cNvPr>
            <p:cNvSpPr/>
            <p:nvPr/>
          </p:nvSpPr>
          <p:spPr>
            <a:xfrm>
              <a:off x="10760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2555;p56">
              <a:extLst>
                <a:ext uri="{FF2B5EF4-FFF2-40B4-BE49-F238E27FC236}">
                  <a16:creationId xmlns:a16="http://schemas.microsoft.com/office/drawing/2014/main" id="{CF1E5495-B495-4C81-BE1B-63FDD69B76EC}"/>
                </a:ext>
              </a:extLst>
            </p:cNvPr>
            <p:cNvSpPr/>
            <p:nvPr/>
          </p:nvSpPr>
          <p:spPr>
            <a:xfrm>
              <a:off x="10760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2556;p56">
              <a:extLst>
                <a:ext uri="{FF2B5EF4-FFF2-40B4-BE49-F238E27FC236}">
                  <a16:creationId xmlns:a16="http://schemas.microsoft.com/office/drawing/2014/main" id="{CF65C46E-D77F-4D9C-867E-20061FB376B9}"/>
                </a:ext>
              </a:extLst>
            </p:cNvPr>
            <p:cNvSpPr/>
            <p:nvPr/>
          </p:nvSpPr>
          <p:spPr>
            <a:xfrm>
              <a:off x="10760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2557;p56">
              <a:extLst>
                <a:ext uri="{FF2B5EF4-FFF2-40B4-BE49-F238E27FC236}">
                  <a16:creationId xmlns:a16="http://schemas.microsoft.com/office/drawing/2014/main" id="{D000E681-A022-4CF6-A2A2-B0AC54074F20}"/>
                </a:ext>
              </a:extLst>
            </p:cNvPr>
            <p:cNvSpPr/>
            <p:nvPr/>
          </p:nvSpPr>
          <p:spPr>
            <a:xfrm>
              <a:off x="10760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2558;p56">
              <a:extLst>
                <a:ext uri="{FF2B5EF4-FFF2-40B4-BE49-F238E27FC236}">
                  <a16:creationId xmlns:a16="http://schemas.microsoft.com/office/drawing/2014/main" id="{3C2D36AC-F742-43EA-9AAC-2687BC474D24}"/>
                </a:ext>
              </a:extLst>
            </p:cNvPr>
            <p:cNvSpPr/>
            <p:nvPr/>
          </p:nvSpPr>
          <p:spPr>
            <a:xfrm>
              <a:off x="10760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2559;p56">
              <a:extLst>
                <a:ext uri="{FF2B5EF4-FFF2-40B4-BE49-F238E27FC236}">
                  <a16:creationId xmlns:a16="http://schemas.microsoft.com/office/drawing/2014/main" id="{09B71A87-A2C4-4950-8EA6-CAB35942DC22}"/>
                </a:ext>
              </a:extLst>
            </p:cNvPr>
            <p:cNvSpPr/>
            <p:nvPr/>
          </p:nvSpPr>
          <p:spPr>
            <a:xfrm>
              <a:off x="107605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2560;p56">
              <a:extLst>
                <a:ext uri="{FF2B5EF4-FFF2-40B4-BE49-F238E27FC236}">
                  <a16:creationId xmlns:a16="http://schemas.microsoft.com/office/drawing/2014/main" id="{F6EB7B87-4D4C-448F-BE02-942F0D8B32D2}"/>
                </a:ext>
              </a:extLst>
            </p:cNvPr>
            <p:cNvSpPr/>
            <p:nvPr/>
          </p:nvSpPr>
          <p:spPr>
            <a:xfrm>
              <a:off x="10760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2561;p56">
              <a:extLst>
                <a:ext uri="{FF2B5EF4-FFF2-40B4-BE49-F238E27FC236}">
                  <a16:creationId xmlns:a16="http://schemas.microsoft.com/office/drawing/2014/main" id="{26A721C0-AC19-49C8-B63A-760056DE367C}"/>
                </a:ext>
              </a:extLst>
            </p:cNvPr>
            <p:cNvSpPr/>
            <p:nvPr/>
          </p:nvSpPr>
          <p:spPr>
            <a:xfrm>
              <a:off x="10760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2562;p56">
              <a:extLst>
                <a:ext uri="{FF2B5EF4-FFF2-40B4-BE49-F238E27FC236}">
                  <a16:creationId xmlns:a16="http://schemas.microsoft.com/office/drawing/2014/main" id="{80829831-5125-4FCA-8C22-CAE79FDC1974}"/>
                </a:ext>
              </a:extLst>
            </p:cNvPr>
            <p:cNvSpPr/>
            <p:nvPr/>
          </p:nvSpPr>
          <p:spPr>
            <a:xfrm>
              <a:off x="10760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2563;p56">
              <a:extLst>
                <a:ext uri="{FF2B5EF4-FFF2-40B4-BE49-F238E27FC236}">
                  <a16:creationId xmlns:a16="http://schemas.microsoft.com/office/drawing/2014/main" id="{0B39F614-60F0-4304-BADA-039C15789CCA}"/>
                </a:ext>
              </a:extLst>
            </p:cNvPr>
            <p:cNvSpPr/>
            <p:nvPr/>
          </p:nvSpPr>
          <p:spPr>
            <a:xfrm>
              <a:off x="10760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2564;p56">
              <a:extLst>
                <a:ext uri="{FF2B5EF4-FFF2-40B4-BE49-F238E27FC236}">
                  <a16:creationId xmlns:a16="http://schemas.microsoft.com/office/drawing/2014/main" id="{0D2C3781-1BF6-49C8-A5FE-1615F17EC058}"/>
                </a:ext>
              </a:extLst>
            </p:cNvPr>
            <p:cNvSpPr/>
            <p:nvPr/>
          </p:nvSpPr>
          <p:spPr>
            <a:xfrm>
              <a:off x="10760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2565;p56">
              <a:extLst>
                <a:ext uri="{FF2B5EF4-FFF2-40B4-BE49-F238E27FC236}">
                  <a16:creationId xmlns:a16="http://schemas.microsoft.com/office/drawing/2014/main" id="{A731EA75-02BD-45AB-A86A-FF025B46F154}"/>
                </a:ext>
              </a:extLst>
            </p:cNvPr>
            <p:cNvSpPr/>
            <p:nvPr/>
          </p:nvSpPr>
          <p:spPr>
            <a:xfrm>
              <a:off x="10760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2566;p56">
              <a:extLst>
                <a:ext uri="{FF2B5EF4-FFF2-40B4-BE49-F238E27FC236}">
                  <a16:creationId xmlns:a16="http://schemas.microsoft.com/office/drawing/2014/main" id="{50624AD2-AAB4-4A19-A000-25182540AB5E}"/>
                </a:ext>
              </a:extLst>
            </p:cNvPr>
            <p:cNvSpPr/>
            <p:nvPr/>
          </p:nvSpPr>
          <p:spPr>
            <a:xfrm>
              <a:off x="10760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2567;p56">
              <a:extLst>
                <a:ext uri="{FF2B5EF4-FFF2-40B4-BE49-F238E27FC236}">
                  <a16:creationId xmlns:a16="http://schemas.microsoft.com/office/drawing/2014/main" id="{E0CB97D1-0796-4BA6-B824-D5FCE477B62B}"/>
                </a:ext>
              </a:extLst>
            </p:cNvPr>
            <p:cNvSpPr/>
            <p:nvPr/>
          </p:nvSpPr>
          <p:spPr>
            <a:xfrm>
              <a:off x="107605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6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2568;p56">
              <a:extLst>
                <a:ext uri="{FF2B5EF4-FFF2-40B4-BE49-F238E27FC236}">
                  <a16:creationId xmlns:a16="http://schemas.microsoft.com/office/drawing/2014/main" id="{52C24751-ED74-4A84-BCE5-EB10AEC3ABB2}"/>
                </a:ext>
              </a:extLst>
            </p:cNvPr>
            <p:cNvSpPr/>
            <p:nvPr/>
          </p:nvSpPr>
          <p:spPr>
            <a:xfrm>
              <a:off x="10000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2569;p56">
              <a:extLst>
                <a:ext uri="{FF2B5EF4-FFF2-40B4-BE49-F238E27FC236}">
                  <a16:creationId xmlns:a16="http://schemas.microsoft.com/office/drawing/2014/main" id="{016A2541-29E2-4C7E-A679-8FB1CEC43D91}"/>
                </a:ext>
              </a:extLst>
            </p:cNvPr>
            <p:cNvSpPr/>
            <p:nvPr/>
          </p:nvSpPr>
          <p:spPr>
            <a:xfrm>
              <a:off x="10000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2570;p56">
              <a:extLst>
                <a:ext uri="{FF2B5EF4-FFF2-40B4-BE49-F238E27FC236}">
                  <a16:creationId xmlns:a16="http://schemas.microsoft.com/office/drawing/2014/main" id="{4855DDA5-6550-4391-895C-36F9ABF6FD73}"/>
                </a:ext>
              </a:extLst>
            </p:cNvPr>
            <p:cNvSpPr/>
            <p:nvPr/>
          </p:nvSpPr>
          <p:spPr>
            <a:xfrm>
              <a:off x="10000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2571;p56">
              <a:extLst>
                <a:ext uri="{FF2B5EF4-FFF2-40B4-BE49-F238E27FC236}">
                  <a16:creationId xmlns:a16="http://schemas.microsoft.com/office/drawing/2014/main" id="{140F3916-0400-47F6-9D94-B6226EC85CF3}"/>
                </a:ext>
              </a:extLst>
            </p:cNvPr>
            <p:cNvSpPr/>
            <p:nvPr/>
          </p:nvSpPr>
          <p:spPr>
            <a:xfrm>
              <a:off x="100005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2572;p56">
              <a:extLst>
                <a:ext uri="{FF2B5EF4-FFF2-40B4-BE49-F238E27FC236}">
                  <a16:creationId xmlns:a16="http://schemas.microsoft.com/office/drawing/2014/main" id="{E5C28D26-C100-4A18-B78C-C5081FF12C3D}"/>
                </a:ext>
              </a:extLst>
            </p:cNvPr>
            <p:cNvSpPr/>
            <p:nvPr/>
          </p:nvSpPr>
          <p:spPr>
            <a:xfrm>
              <a:off x="10000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2573;p56">
              <a:extLst>
                <a:ext uri="{FF2B5EF4-FFF2-40B4-BE49-F238E27FC236}">
                  <a16:creationId xmlns:a16="http://schemas.microsoft.com/office/drawing/2014/main" id="{F89FA4CE-E2B2-4575-8738-2B2FD3DEFA95}"/>
                </a:ext>
              </a:extLst>
            </p:cNvPr>
            <p:cNvSpPr/>
            <p:nvPr/>
          </p:nvSpPr>
          <p:spPr>
            <a:xfrm>
              <a:off x="10000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2574;p56">
              <a:extLst>
                <a:ext uri="{FF2B5EF4-FFF2-40B4-BE49-F238E27FC236}">
                  <a16:creationId xmlns:a16="http://schemas.microsoft.com/office/drawing/2014/main" id="{20106D57-A8DE-4847-B425-F7647F4315B1}"/>
                </a:ext>
              </a:extLst>
            </p:cNvPr>
            <p:cNvSpPr/>
            <p:nvPr/>
          </p:nvSpPr>
          <p:spPr>
            <a:xfrm>
              <a:off x="10000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2575;p56">
              <a:extLst>
                <a:ext uri="{FF2B5EF4-FFF2-40B4-BE49-F238E27FC236}">
                  <a16:creationId xmlns:a16="http://schemas.microsoft.com/office/drawing/2014/main" id="{BBCB267E-D942-41E7-8827-2C9E0A78C9DA}"/>
                </a:ext>
              </a:extLst>
            </p:cNvPr>
            <p:cNvSpPr/>
            <p:nvPr/>
          </p:nvSpPr>
          <p:spPr>
            <a:xfrm>
              <a:off x="10000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2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2576;p56">
              <a:extLst>
                <a:ext uri="{FF2B5EF4-FFF2-40B4-BE49-F238E27FC236}">
                  <a16:creationId xmlns:a16="http://schemas.microsoft.com/office/drawing/2014/main" id="{97CCA6A5-40E4-4899-A931-C82AEA649274}"/>
                </a:ext>
              </a:extLst>
            </p:cNvPr>
            <p:cNvSpPr/>
            <p:nvPr/>
          </p:nvSpPr>
          <p:spPr>
            <a:xfrm>
              <a:off x="10000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2577;p56">
              <a:extLst>
                <a:ext uri="{FF2B5EF4-FFF2-40B4-BE49-F238E27FC236}">
                  <a16:creationId xmlns:a16="http://schemas.microsoft.com/office/drawing/2014/main" id="{5E89D134-89F3-4FB2-95DA-DAA59FB07D0B}"/>
                </a:ext>
              </a:extLst>
            </p:cNvPr>
            <p:cNvSpPr/>
            <p:nvPr/>
          </p:nvSpPr>
          <p:spPr>
            <a:xfrm>
              <a:off x="9238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2578;p56">
              <a:extLst>
                <a:ext uri="{FF2B5EF4-FFF2-40B4-BE49-F238E27FC236}">
                  <a16:creationId xmlns:a16="http://schemas.microsoft.com/office/drawing/2014/main" id="{97A7B30C-6885-42D3-8360-EFD9B4A8C814}"/>
                </a:ext>
              </a:extLst>
            </p:cNvPr>
            <p:cNvSpPr/>
            <p:nvPr/>
          </p:nvSpPr>
          <p:spPr>
            <a:xfrm>
              <a:off x="9238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2579;p56">
              <a:extLst>
                <a:ext uri="{FF2B5EF4-FFF2-40B4-BE49-F238E27FC236}">
                  <a16:creationId xmlns:a16="http://schemas.microsoft.com/office/drawing/2014/main" id="{063898A6-9C99-4427-B0CC-982381F68363}"/>
                </a:ext>
              </a:extLst>
            </p:cNvPr>
            <p:cNvSpPr/>
            <p:nvPr/>
          </p:nvSpPr>
          <p:spPr>
            <a:xfrm>
              <a:off x="92382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2580;p56">
              <a:extLst>
                <a:ext uri="{FF2B5EF4-FFF2-40B4-BE49-F238E27FC236}">
                  <a16:creationId xmlns:a16="http://schemas.microsoft.com/office/drawing/2014/main" id="{0B9CFB84-B620-4EDE-A141-2059CB76DB60}"/>
                </a:ext>
              </a:extLst>
            </p:cNvPr>
            <p:cNvSpPr/>
            <p:nvPr/>
          </p:nvSpPr>
          <p:spPr>
            <a:xfrm>
              <a:off x="9238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2581;p56">
              <a:extLst>
                <a:ext uri="{FF2B5EF4-FFF2-40B4-BE49-F238E27FC236}">
                  <a16:creationId xmlns:a16="http://schemas.microsoft.com/office/drawing/2014/main" id="{A9CBC0C1-7824-4614-A2A0-40EBE1DBE36B}"/>
                </a:ext>
              </a:extLst>
            </p:cNvPr>
            <p:cNvSpPr/>
            <p:nvPr/>
          </p:nvSpPr>
          <p:spPr>
            <a:xfrm>
              <a:off x="9238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2582;p56">
              <a:extLst>
                <a:ext uri="{FF2B5EF4-FFF2-40B4-BE49-F238E27FC236}">
                  <a16:creationId xmlns:a16="http://schemas.microsoft.com/office/drawing/2014/main" id="{2CB5A342-873E-456F-B019-04A8B46376D9}"/>
                </a:ext>
              </a:extLst>
            </p:cNvPr>
            <p:cNvSpPr/>
            <p:nvPr/>
          </p:nvSpPr>
          <p:spPr>
            <a:xfrm>
              <a:off x="9238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2583;p56">
              <a:extLst>
                <a:ext uri="{FF2B5EF4-FFF2-40B4-BE49-F238E27FC236}">
                  <a16:creationId xmlns:a16="http://schemas.microsoft.com/office/drawing/2014/main" id="{8EF52666-EFB3-41B5-B25B-F14B589D57F6}"/>
                </a:ext>
              </a:extLst>
            </p:cNvPr>
            <p:cNvSpPr/>
            <p:nvPr/>
          </p:nvSpPr>
          <p:spPr>
            <a:xfrm>
              <a:off x="9238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2584;p56">
              <a:extLst>
                <a:ext uri="{FF2B5EF4-FFF2-40B4-BE49-F238E27FC236}">
                  <a16:creationId xmlns:a16="http://schemas.microsoft.com/office/drawing/2014/main" id="{6F13FE80-544D-4202-9FE1-123963A149BD}"/>
                </a:ext>
              </a:extLst>
            </p:cNvPr>
            <p:cNvSpPr/>
            <p:nvPr/>
          </p:nvSpPr>
          <p:spPr>
            <a:xfrm>
              <a:off x="8476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2585;p56">
              <a:extLst>
                <a:ext uri="{FF2B5EF4-FFF2-40B4-BE49-F238E27FC236}">
                  <a16:creationId xmlns:a16="http://schemas.microsoft.com/office/drawing/2014/main" id="{C6DC6E89-70A7-4B98-BBB8-28CF563E0C35}"/>
                </a:ext>
              </a:extLst>
            </p:cNvPr>
            <p:cNvSpPr/>
            <p:nvPr/>
          </p:nvSpPr>
          <p:spPr>
            <a:xfrm>
              <a:off x="8476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2586;p56">
              <a:extLst>
                <a:ext uri="{FF2B5EF4-FFF2-40B4-BE49-F238E27FC236}">
                  <a16:creationId xmlns:a16="http://schemas.microsoft.com/office/drawing/2014/main" id="{798A206D-A7B1-4239-9A24-E1E9CAA7A4DF}"/>
                </a:ext>
              </a:extLst>
            </p:cNvPr>
            <p:cNvSpPr/>
            <p:nvPr/>
          </p:nvSpPr>
          <p:spPr>
            <a:xfrm>
              <a:off x="8476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2587;p56">
              <a:extLst>
                <a:ext uri="{FF2B5EF4-FFF2-40B4-BE49-F238E27FC236}">
                  <a16:creationId xmlns:a16="http://schemas.microsoft.com/office/drawing/2014/main" id="{103D2BF0-ED1C-4675-BA9A-CA6958942C13}"/>
                </a:ext>
              </a:extLst>
            </p:cNvPr>
            <p:cNvSpPr/>
            <p:nvPr/>
          </p:nvSpPr>
          <p:spPr>
            <a:xfrm>
              <a:off x="8476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2588;p56">
              <a:extLst>
                <a:ext uri="{FF2B5EF4-FFF2-40B4-BE49-F238E27FC236}">
                  <a16:creationId xmlns:a16="http://schemas.microsoft.com/office/drawing/2014/main" id="{F2C8C1C4-904A-42EB-86BD-8069D043F30F}"/>
                </a:ext>
              </a:extLst>
            </p:cNvPr>
            <p:cNvSpPr/>
            <p:nvPr/>
          </p:nvSpPr>
          <p:spPr>
            <a:xfrm>
              <a:off x="8476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2589;p56">
              <a:extLst>
                <a:ext uri="{FF2B5EF4-FFF2-40B4-BE49-F238E27FC236}">
                  <a16:creationId xmlns:a16="http://schemas.microsoft.com/office/drawing/2014/main" id="{48E0D6E9-45B6-41B0-8D3D-C8415F26CFCD}"/>
                </a:ext>
              </a:extLst>
            </p:cNvPr>
            <p:cNvSpPr/>
            <p:nvPr/>
          </p:nvSpPr>
          <p:spPr>
            <a:xfrm>
              <a:off x="8476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2590;p56">
              <a:extLst>
                <a:ext uri="{FF2B5EF4-FFF2-40B4-BE49-F238E27FC236}">
                  <a16:creationId xmlns:a16="http://schemas.microsoft.com/office/drawing/2014/main" id="{2BF670BD-8341-49F0-B065-02BB08111A69}"/>
                </a:ext>
              </a:extLst>
            </p:cNvPr>
            <p:cNvSpPr/>
            <p:nvPr/>
          </p:nvSpPr>
          <p:spPr>
            <a:xfrm>
              <a:off x="7714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2591;p56">
              <a:extLst>
                <a:ext uri="{FF2B5EF4-FFF2-40B4-BE49-F238E27FC236}">
                  <a16:creationId xmlns:a16="http://schemas.microsoft.com/office/drawing/2014/main" id="{BA31AB40-3A30-4461-860E-E610F26C8D3A}"/>
                </a:ext>
              </a:extLst>
            </p:cNvPr>
            <p:cNvSpPr/>
            <p:nvPr/>
          </p:nvSpPr>
          <p:spPr>
            <a:xfrm>
              <a:off x="7714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2592;p56">
              <a:extLst>
                <a:ext uri="{FF2B5EF4-FFF2-40B4-BE49-F238E27FC236}">
                  <a16:creationId xmlns:a16="http://schemas.microsoft.com/office/drawing/2014/main" id="{D084A622-9A11-4004-A4DF-AAC13EB8B01A}"/>
                </a:ext>
              </a:extLst>
            </p:cNvPr>
            <p:cNvSpPr/>
            <p:nvPr/>
          </p:nvSpPr>
          <p:spPr>
            <a:xfrm>
              <a:off x="7714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2593;p56">
              <a:extLst>
                <a:ext uri="{FF2B5EF4-FFF2-40B4-BE49-F238E27FC236}">
                  <a16:creationId xmlns:a16="http://schemas.microsoft.com/office/drawing/2014/main" id="{2B29D571-66FD-45C0-85E9-6325D30FB6AA}"/>
                </a:ext>
              </a:extLst>
            </p:cNvPr>
            <p:cNvSpPr/>
            <p:nvPr/>
          </p:nvSpPr>
          <p:spPr>
            <a:xfrm>
              <a:off x="7714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2594;p56">
              <a:extLst>
                <a:ext uri="{FF2B5EF4-FFF2-40B4-BE49-F238E27FC236}">
                  <a16:creationId xmlns:a16="http://schemas.microsoft.com/office/drawing/2014/main" id="{11ED0A5D-2438-4D6C-BC04-636C5147B98D}"/>
                </a:ext>
              </a:extLst>
            </p:cNvPr>
            <p:cNvSpPr/>
            <p:nvPr/>
          </p:nvSpPr>
          <p:spPr>
            <a:xfrm>
              <a:off x="6952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2595;p56">
              <a:extLst>
                <a:ext uri="{FF2B5EF4-FFF2-40B4-BE49-F238E27FC236}">
                  <a16:creationId xmlns:a16="http://schemas.microsoft.com/office/drawing/2014/main" id="{6EFFD516-7B11-4F16-BAA5-175FFDE4C4A4}"/>
                </a:ext>
              </a:extLst>
            </p:cNvPr>
            <p:cNvSpPr/>
            <p:nvPr/>
          </p:nvSpPr>
          <p:spPr>
            <a:xfrm>
              <a:off x="6952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2596;p56">
              <a:extLst>
                <a:ext uri="{FF2B5EF4-FFF2-40B4-BE49-F238E27FC236}">
                  <a16:creationId xmlns:a16="http://schemas.microsoft.com/office/drawing/2014/main" id="{8E2C8F7F-6298-4B18-ABFC-50030A142DE2}"/>
                </a:ext>
              </a:extLst>
            </p:cNvPr>
            <p:cNvSpPr/>
            <p:nvPr/>
          </p:nvSpPr>
          <p:spPr>
            <a:xfrm>
              <a:off x="6952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2597;p56">
              <a:extLst>
                <a:ext uri="{FF2B5EF4-FFF2-40B4-BE49-F238E27FC236}">
                  <a16:creationId xmlns:a16="http://schemas.microsoft.com/office/drawing/2014/main" id="{036A8511-1C3E-4B09-943E-E2ACD57FD553}"/>
                </a:ext>
              </a:extLst>
            </p:cNvPr>
            <p:cNvSpPr/>
            <p:nvPr/>
          </p:nvSpPr>
          <p:spPr>
            <a:xfrm>
              <a:off x="6952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2598;p56">
              <a:extLst>
                <a:ext uri="{FF2B5EF4-FFF2-40B4-BE49-F238E27FC236}">
                  <a16:creationId xmlns:a16="http://schemas.microsoft.com/office/drawing/2014/main" id="{68F26E4D-5753-4A47-A573-CE476FB8AE1F}"/>
                </a:ext>
              </a:extLst>
            </p:cNvPr>
            <p:cNvSpPr/>
            <p:nvPr/>
          </p:nvSpPr>
          <p:spPr>
            <a:xfrm>
              <a:off x="6189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2599;p56">
              <a:extLst>
                <a:ext uri="{FF2B5EF4-FFF2-40B4-BE49-F238E27FC236}">
                  <a16:creationId xmlns:a16="http://schemas.microsoft.com/office/drawing/2014/main" id="{3FCBA8C7-79CC-4C92-8DDA-F505B2C058C2}"/>
                </a:ext>
              </a:extLst>
            </p:cNvPr>
            <p:cNvSpPr/>
            <p:nvPr/>
          </p:nvSpPr>
          <p:spPr>
            <a:xfrm>
              <a:off x="6189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2600;p56">
              <a:extLst>
                <a:ext uri="{FF2B5EF4-FFF2-40B4-BE49-F238E27FC236}">
                  <a16:creationId xmlns:a16="http://schemas.microsoft.com/office/drawing/2014/main" id="{9ACCE620-2F26-4A44-9A28-407E0CB10D85}"/>
                </a:ext>
              </a:extLst>
            </p:cNvPr>
            <p:cNvSpPr/>
            <p:nvPr/>
          </p:nvSpPr>
          <p:spPr>
            <a:xfrm>
              <a:off x="6189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2601;p56">
              <a:extLst>
                <a:ext uri="{FF2B5EF4-FFF2-40B4-BE49-F238E27FC236}">
                  <a16:creationId xmlns:a16="http://schemas.microsoft.com/office/drawing/2014/main" id="{100A051C-3DBE-49AA-837F-8F2985D89BE6}"/>
                </a:ext>
              </a:extLst>
            </p:cNvPr>
            <p:cNvSpPr/>
            <p:nvPr/>
          </p:nvSpPr>
          <p:spPr>
            <a:xfrm>
              <a:off x="6189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2602;p56">
              <a:extLst>
                <a:ext uri="{FF2B5EF4-FFF2-40B4-BE49-F238E27FC236}">
                  <a16:creationId xmlns:a16="http://schemas.microsoft.com/office/drawing/2014/main" id="{E0D2FF80-500F-4552-86F0-10A12F25324E}"/>
                </a:ext>
              </a:extLst>
            </p:cNvPr>
            <p:cNvSpPr/>
            <p:nvPr/>
          </p:nvSpPr>
          <p:spPr>
            <a:xfrm>
              <a:off x="542775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2603;p56">
              <a:extLst>
                <a:ext uri="{FF2B5EF4-FFF2-40B4-BE49-F238E27FC236}">
                  <a16:creationId xmlns:a16="http://schemas.microsoft.com/office/drawing/2014/main" id="{033B150B-065A-47A6-A65F-D7E72B064E06}"/>
                </a:ext>
              </a:extLst>
            </p:cNvPr>
            <p:cNvSpPr/>
            <p:nvPr/>
          </p:nvSpPr>
          <p:spPr>
            <a:xfrm>
              <a:off x="542775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2604;p56">
              <a:extLst>
                <a:ext uri="{FF2B5EF4-FFF2-40B4-BE49-F238E27FC236}">
                  <a16:creationId xmlns:a16="http://schemas.microsoft.com/office/drawing/2014/main" id="{120DF030-1E16-438A-BFB1-997526193A85}"/>
                </a:ext>
              </a:extLst>
            </p:cNvPr>
            <p:cNvSpPr/>
            <p:nvPr/>
          </p:nvSpPr>
          <p:spPr>
            <a:xfrm>
              <a:off x="542775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2605;p56">
              <a:extLst>
                <a:ext uri="{FF2B5EF4-FFF2-40B4-BE49-F238E27FC236}">
                  <a16:creationId xmlns:a16="http://schemas.microsoft.com/office/drawing/2014/main" id="{03FCDBB0-F443-40D6-9AFE-AA5E380299CF}"/>
                </a:ext>
              </a:extLst>
            </p:cNvPr>
            <p:cNvSpPr/>
            <p:nvPr/>
          </p:nvSpPr>
          <p:spPr>
            <a:xfrm>
              <a:off x="5427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2606;p56">
              <a:extLst>
                <a:ext uri="{FF2B5EF4-FFF2-40B4-BE49-F238E27FC236}">
                  <a16:creationId xmlns:a16="http://schemas.microsoft.com/office/drawing/2014/main" id="{E6B617B9-D7B0-42A8-883D-A346897C0F7A}"/>
                </a:ext>
              </a:extLst>
            </p:cNvPr>
            <p:cNvSpPr/>
            <p:nvPr/>
          </p:nvSpPr>
          <p:spPr>
            <a:xfrm>
              <a:off x="4665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2607;p56">
              <a:extLst>
                <a:ext uri="{FF2B5EF4-FFF2-40B4-BE49-F238E27FC236}">
                  <a16:creationId xmlns:a16="http://schemas.microsoft.com/office/drawing/2014/main" id="{DDEC31D5-2C48-47E1-9189-1D40F977EC5E}"/>
                </a:ext>
              </a:extLst>
            </p:cNvPr>
            <p:cNvSpPr/>
            <p:nvPr/>
          </p:nvSpPr>
          <p:spPr>
            <a:xfrm>
              <a:off x="4665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2608;p56">
              <a:extLst>
                <a:ext uri="{FF2B5EF4-FFF2-40B4-BE49-F238E27FC236}">
                  <a16:creationId xmlns:a16="http://schemas.microsoft.com/office/drawing/2014/main" id="{7998E166-4712-44DF-A1A4-1C1463F9A702}"/>
                </a:ext>
              </a:extLst>
            </p:cNvPr>
            <p:cNvSpPr/>
            <p:nvPr/>
          </p:nvSpPr>
          <p:spPr>
            <a:xfrm>
              <a:off x="4665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2609;p56">
              <a:extLst>
                <a:ext uri="{FF2B5EF4-FFF2-40B4-BE49-F238E27FC236}">
                  <a16:creationId xmlns:a16="http://schemas.microsoft.com/office/drawing/2014/main" id="{E3DEC4B1-20C9-4539-AB49-0BDBD9152A78}"/>
                </a:ext>
              </a:extLst>
            </p:cNvPr>
            <p:cNvSpPr/>
            <p:nvPr/>
          </p:nvSpPr>
          <p:spPr>
            <a:xfrm>
              <a:off x="4665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2610;p56">
              <a:extLst>
                <a:ext uri="{FF2B5EF4-FFF2-40B4-BE49-F238E27FC236}">
                  <a16:creationId xmlns:a16="http://schemas.microsoft.com/office/drawing/2014/main" id="{CB8C15BC-2859-48B9-BE67-60EDF869AF0B}"/>
                </a:ext>
              </a:extLst>
            </p:cNvPr>
            <p:cNvSpPr/>
            <p:nvPr/>
          </p:nvSpPr>
          <p:spPr>
            <a:xfrm>
              <a:off x="390550" y="1876050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2611;p56">
              <a:extLst>
                <a:ext uri="{FF2B5EF4-FFF2-40B4-BE49-F238E27FC236}">
                  <a16:creationId xmlns:a16="http://schemas.microsoft.com/office/drawing/2014/main" id="{DC2F4447-8EA7-4011-89F2-A8DFFF46E076}"/>
                </a:ext>
              </a:extLst>
            </p:cNvPr>
            <p:cNvSpPr/>
            <p:nvPr/>
          </p:nvSpPr>
          <p:spPr>
            <a:xfrm>
              <a:off x="390550" y="1799825"/>
              <a:ext cx="62350" cy="53300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1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3" y="1150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2612;p56">
              <a:extLst>
                <a:ext uri="{FF2B5EF4-FFF2-40B4-BE49-F238E27FC236}">
                  <a16:creationId xmlns:a16="http://schemas.microsoft.com/office/drawing/2014/main" id="{72EB139F-412B-4108-948E-9D85CC5F13C5}"/>
                </a:ext>
              </a:extLst>
            </p:cNvPr>
            <p:cNvSpPr/>
            <p:nvPr/>
          </p:nvSpPr>
          <p:spPr>
            <a:xfrm>
              <a:off x="39055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39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2613;p56">
              <a:extLst>
                <a:ext uri="{FF2B5EF4-FFF2-40B4-BE49-F238E27FC236}">
                  <a16:creationId xmlns:a16="http://schemas.microsoft.com/office/drawing/2014/main" id="{875574D4-74B5-4771-8F93-2870935076F8}"/>
                </a:ext>
              </a:extLst>
            </p:cNvPr>
            <p:cNvSpPr/>
            <p:nvPr/>
          </p:nvSpPr>
          <p:spPr>
            <a:xfrm>
              <a:off x="39055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2614;p56">
              <a:extLst>
                <a:ext uri="{FF2B5EF4-FFF2-40B4-BE49-F238E27FC236}">
                  <a16:creationId xmlns:a16="http://schemas.microsoft.com/office/drawing/2014/main" id="{75D41543-1D56-41C8-AF2D-02E264FA057E}"/>
                </a:ext>
              </a:extLst>
            </p:cNvPr>
            <p:cNvSpPr/>
            <p:nvPr/>
          </p:nvSpPr>
          <p:spPr>
            <a:xfrm>
              <a:off x="390550" y="1571400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2615;p56">
              <a:extLst>
                <a:ext uri="{FF2B5EF4-FFF2-40B4-BE49-F238E27FC236}">
                  <a16:creationId xmlns:a16="http://schemas.microsoft.com/office/drawing/2014/main" id="{C1DBD518-F502-4767-BC0E-9345FBCE75FA}"/>
                </a:ext>
              </a:extLst>
            </p:cNvPr>
            <p:cNvSpPr/>
            <p:nvPr/>
          </p:nvSpPr>
          <p:spPr>
            <a:xfrm>
              <a:off x="3143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2616;p56">
              <a:extLst>
                <a:ext uri="{FF2B5EF4-FFF2-40B4-BE49-F238E27FC236}">
                  <a16:creationId xmlns:a16="http://schemas.microsoft.com/office/drawing/2014/main" id="{D9FDEFFC-F920-4E0D-BC2E-68D528329D6F}"/>
                </a:ext>
              </a:extLst>
            </p:cNvPr>
            <p:cNvSpPr/>
            <p:nvPr/>
          </p:nvSpPr>
          <p:spPr>
            <a:xfrm>
              <a:off x="3143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2617;p56">
              <a:extLst>
                <a:ext uri="{FF2B5EF4-FFF2-40B4-BE49-F238E27FC236}">
                  <a16:creationId xmlns:a16="http://schemas.microsoft.com/office/drawing/2014/main" id="{652DF7CA-C3C0-4F3C-801E-B700F231527A}"/>
                </a:ext>
              </a:extLst>
            </p:cNvPr>
            <p:cNvSpPr/>
            <p:nvPr/>
          </p:nvSpPr>
          <p:spPr>
            <a:xfrm>
              <a:off x="3143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2618;p56">
              <a:extLst>
                <a:ext uri="{FF2B5EF4-FFF2-40B4-BE49-F238E27FC236}">
                  <a16:creationId xmlns:a16="http://schemas.microsoft.com/office/drawing/2014/main" id="{D9E5C803-5597-4CCC-98A7-CF5AD9336097}"/>
                </a:ext>
              </a:extLst>
            </p:cNvPr>
            <p:cNvSpPr/>
            <p:nvPr/>
          </p:nvSpPr>
          <p:spPr>
            <a:xfrm>
              <a:off x="3143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2619;p56">
              <a:extLst>
                <a:ext uri="{FF2B5EF4-FFF2-40B4-BE49-F238E27FC236}">
                  <a16:creationId xmlns:a16="http://schemas.microsoft.com/office/drawing/2014/main" id="{96D7B83F-C1DC-468F-A7D4-D612B2667FE8}"/>
                </a:ext>
              </a:extLst>
            </p:cNvPr>
            <p:cNvSpPr/>
            <p:nvPr/>
          </p:nvSpPr>
          <p:spPr>
            <a:xfrm>
              <a:off x="3143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2620;p56">
              <a:extLst>
                <a:ext uri="{FF2B5EF4-FFF2-40B4-BE49-F238E27FC236}">
                  <a16:creationId xmlns:a16="http://schemas.microsoft.com/office/drawing/2014/main" id="{B79ED50D-98AC-4137-9116-0CA175FD89C7}"/>
                </a:ext>
              </a:extLst>
            </p:cNvPr>
            <p:cNvSpPr/>
            <p:nvPr/>
          </p:nvSpPr>
          <p:spPr>
            <a:xfrm>
              <a:off x="314325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2621;p56">
              <a:extLst>
                <a:ext uri="{FF2B5EF4-FFF2-40B4-BE49-F238E27FC236}">
                  <a16:creationId xmlns:a16="http://schemas.microsoft.com/office/drawing/2014/main" id="{6ECF55E8-C9FD-40BD-BB5A-498A637AC7A3}"/>
                </a:ext>
              </a:extLst>
            </p:cNvPr>
            <p:cNvSpPr/>
            <p:nvPr/>
          </p:nvSpPr>
          <p:spPr>
            <a:xfrm>
              <a:off x="2381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2622;p56">
              <a:extLst>
                <a:ext uri="{FF2B5EF4-FFF2-40B4-BE49-F238E27FC236}">
                  <a16:creationId xmlns:a16="http://schemas.microsoft.com/office/drawing/2014/main" id="{7F2402B4-EB4D-4240-8B47-962940C8F1AB}"/>
                </a:ext>
              </a:extLst>
            </p:cNvPr>
            <p:cNvSpPr/>
            <p:nvPr/>
          </p:nvSpPr>
          <p:spPr>
            <a:xfrm>
              <a:off x="2381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2623;p56">
              <a:extLst>
                <a:ext uri="{FF2B5EF4-FFF2-40B4-BE49-F238E27FC236}">
                  <a16:creationId xmlns:a16="http://schemas.microsoft.com/office/drawing/2014/main" id="{B4002795-1333-4838-AD61-2F7C3A8FEC8B}"/>
                </a:ext>
              </a:extLst>
            </p:cNvPr>
            <p:cNvSpPr/>
            <p:nvPr/>
          </p:nvSpPr>
          <p:spPr>
            <a:xfrm>
              <a:off x="2381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2624;p56">
              <a:extLst>
                <a:ext uri="{FF2B5EF4-FFF2-40B4-BE49-F238E27FC236}">
                  <a16:creationId xmlns:a16="http://schemas.microsoft.com/office/drawing/2014/main" id="{173CBDA9-01DE-4913-81DE-B36E3369DB62}"/>
                </a:ext>
              </a:extLst>
            </p:cNvPr>
            <p:cNvSpPr/>
            <p:nvPr/>
          </p:nvSpPr>
          <p:spPr>
            <a:xfrm>
              <a:off x="2381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2625;p56">
              <a:extLst>
                <a:ext uri="{FF2B5EF4-FFF2-40B4-BE49-F238E27FC236}">
                  <a16:creationId xmlns:a16="http://schemas.microsoft.com/office/drawing/2014/main" id="{577BBD79-2CE8-4805-8CE2-E9D41BDB5621}"/>
                </a:ext>
              </a:extLst>
            </p:cNvPr>
            <p:cNvSpPr/>
            <p:nvPr/>
          </p:nvSpPr>
          <p:spPr>
            <a:xfrm>
              <a:off x="442782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2626;p56">
              <a:extLst>
                <a:ext uri="{FF2B5EF4-FFF2-40B4-BE49-F238E27FC236}">
                  <a16:creationId xmlns:a16="http://schemas.microsoft.com/office/drawing/2014/main" id="{A966721E-4704-4903-BCEE-F8CF8421B2C4}"/>
                </a:ext>
              </a:extLst>
            </p:cNvPr>
            <p:cNvSpPr/>
            <p:nvPr/>
          </p:nvSpPr>
          <p:spPr>
            <a:xfrm>
              <a:off x="442782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2627;p56">
              <a:extLst>
                <a:ext uri="{FF2B5EF4-FFF2-40B4-BE49-F238E27FC236}">
                  <a16:creationId xmlns:a16="http://schemas.microsoft.com/office/drawing/2014/main" id="{9686677A-4A2F-488E-B685-1C01171600FB}"/>
                </a:ext>
              </a:extLst>
            </p:cNvPr>
            <p:cNvSpPr/>
            <p:nvPr/>
          </p:nvSpPr>
          <p:spPr>
            <a:xfrm>
              <a:off x="450405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2628;p56">
              <a:extLst>
                <a:ext uri="{FF2B5EF4-FFF2-40B4-BE49-F238E27FC236}">
                  <a16:creationId xmlns:a16="http://schemas.microsoft.com/office/drawing/2014/main" id="{C397F373-7234-451D-AB98-1536C7E98DCF}"/>
                </a:ext>
              </a:extLst>
            </p:cNvPr>
            <p:cNvSpPr/>
            <p:nvPr/>
          </p:nvSpPr>
          <p:spPr>
            <a:xfrm>
              <a:off x="45040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2629;p56">
              <a:extLst>
                <a:ext uri="{FF2B5EF4-FFF2-40B4-BE49-F238E27FC236}">
                  <a16:creationId xmlns:a16="http://schemas.microsoft.com/office/drawing/2014/main" id="{A97F58D8-8133-4031-8402-C3767E3F0B0B}"/>
                </a:ext>
              </a:extLst>
            </p:cNvPr>
            <p:cNvSpPr/>
            <p:nvPr/>
          </p:nvSpPr>
          <p:spPr>
            <a:xfrm>
              <a:off x="45802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2630;p56">
              <a:extLst>
                <a:ext uri="{FF2B5EF4-FFF2-40B4-BE49-F238E27FC236}">
                  <a16:creationId xmlns:a16="http://schemas.microsoft.com/office/drawing/2014/main" id="{38B0FE0C-5811-47E6-9592-96208E4E6FD0}"/>
                </a:ext>
              </a:extLst>
            </p:cNvPr>
            <p:cNvSpPr/>
            <p:nvPr/>
          </p:nvSpPr>
          <p:spPr>
            <a:xfrm>
              <a:off x="450405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2631;p56">
              <a:extLst>
                <a:ext uri="{FF2B5EF4-FFF2-40B4-BE49-F238E27FC236}">
                  <a16:creationId xmlns:a16="http://schemas.microsoft.com/office/drawing/2014/main" id="{6D957F4C-1B45-4BB9-8A85-8D9A344642F6}"/>
                </a:ext>
              </a:extLst>
            </p:cNvPr>
            <p:cNvSpPr/>
            <p:nvPr/>
          </p:nvSpPr>
          <p:spPr>
            <a:xfrm>
              <a:off x="511335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2632;p56">
              <a:extLst>
                <a:ext uri="{FF2B5EF4-FFF2-40B4-BE49-F238E27FC236}">
                  <a16:creationId xmlns:a16="http://schemas.microsoft.com/office/drawing/2014/main" id="{471206F7-A577-404B-98FC-BD0246007EAA}"/>
                </a:ext>
              </a:extLst>
            </p:cNvPr>
            <p:cNvSpPr/>
            <p:nvPr/>
          </p:nvSpPr>
          <p:spPr>
            <a:xfrm>
              <a:off x="511335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2633;p56">
              <a:extLst>
                <a:ext uri="{FF2B5EF4-FFF2-40B4-BE49-F238E27FC236}">
                  <a16:creationId xmlns:a16="http://schemas.microsoft.com/office/drawing/2014/main" id="{C2021B43-E92D-4949-A88A-6ABA43A449C3}"/>
                </a:ext>
              </a:extLst>
            </p:cNvPr>
            <p:cNvSpPr/>
            <p:nvPr/>
          </p:nvSpPr>
          <p:spPr>
            <a:xfrm>
              <a:off x="511335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2634;p56">
              <a:extLst>
                <a:ext uri="{FF2B5EF4-FFF2-40B4-BE49-F238E27FC236}">
                  <a16:creationId xmlns:a16="http://schemas.microsoft.com/office/drawing/2014/main" id="{4383BABB-41F1-4799-AC7C-613E0007CF7B}"/>
                </a:ext>
              </a:extLst>
            </p:cNvPr>
            <p:cNvSpPr/>
            <p:nvPr/>
          </p:nvSpPr>
          <p:spPr>
            <a:xfrm>
              <a:off x="511335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2635;p56">
              <a:extLst>
                <a:ext uri="{FF2B5EF4-FFF2-40B4-BE49-F238E27FC236}">
                  <a16:creationId xmlns:a16="http://schemas.microsoft.com/office/drawing/2014/main" id="{B490F4D8-87A3-4E1D-9178-A82A06FA67EB}"/>
                </a:ext>
              </a:extLst>
            </p:cNvPr>
            <p:cNvSpPr/>
            <p:nvPr/>
          </p:nvSpPr>
          <p:spPr>
            <a:xfrm>
              <a:off x="5113350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2636;p56">
              <a:extLst>
                <a:ext uri="{FF2B5EF4-FFF2-40B4-BE49-F238E27FC236}">
                  <a16:creationId xmlns:a16="http://schemas.microsoft.com/office/drawing/2014/main" id="{D65174CB-021F-46A6-B5A0-6C25F891357C}"/>
                </a:ext>
              </a:extLst>
            </p:cNvPr>
            <p:cNvSpPr/>
            <p:nvPr/>
          </p:nvSpPr>
          <p:spPr>
            <a:xfrm>
              <a:off x="5113350" y="18760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2637;p56">
              <a:extLst>
                <a:ext uri="{FF2B5EF4-FFF2-40B4-BE49-F238E27FC236}">
                  <a16:creationId xmlns:a16="http://schemas.microsoft.com/office/drawing/2014/main" id="{048D6001-27AC-455B-8562-C29B0FDA5376}"/>
                </a:ext>
              </a:extLst>
            </p:cNvPr>
            <p:cNvSpPr/>
            <p:nvPr/>
          </p:nvSpPr>
          <p:spPr>
            <a:xfrm>
              <a:off x="5113350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2638;p56">
              <a:extLst>
                <a:ext uri="{FF2B5EF4-FFF2-40B4-BE49-F238E27FC236}">
                  <a16:creationId xmlns:a16="http://schemas.microsoft.com/office/drawing/2014/main" id="{EAB98AA7-A495-42BD-B14F-E49BC8E41735}"/>
                </a:ext>
              </a:extLst>
            </p:cNvPr>
            <p:cNvSpPr/>
            <p:nvPr/>
          </p:nvSpPr>
          <p:spPr>
            <a:xfrm>
              <a:off x="5113350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2639;p56">
              <a:extLst>
                <a:ext uri="{FF2B5EF4-FFF2-40B4-BE49-F238E27FC236}">
                  <a16:creationId xmlns:a16="http://schemas.microsoft.com/office/drawing/2014/main" id="{C657330E-5584-42F4-B116-5A5A9A6FA339}"/>
                </a:ext>
              </a:extLst>
            </p:cNvPr>
            <p:cNvSpPr/>
            <p:nvPr/>
          </p:nvSpPr>
          <p:spPr>
            <a:xfrm>
              <a:off x="5113350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2640;p56">
              <a:extLst>
                <a:ext uri="{FF2B5EF4-FFF2-40B4-BE49-F238E27FC236}">
                  <a16:creationId xmlns:a16="http://schemas.microsoft.com/office/drawing/2014/main" id="{421FBA9F-F24F-4CCC-94FE-AB7EEBB4C115}"/>
                </a:ext>
              </a:extLst>
            </p:cNvPr>
            <p:cNvSpPr/>
            <p:nvPr/>
          </p:nvSpPr>
          <p:spPr>
            <a:xfrm>
              <a:off x="5113350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2641;p56">
              <a:extLst>
                <a:ext uri="{FF2B5EF4-FFF2-40B4-BE49-F238E27FC236}">
                  <a16:creationId xmlns:a16="http://schemas.microsoft.com/office/drawing/2014/main" id="{91B5A86F-B9D6-4BE8-B2B9-B6B425AEB670}"/>
                </a:ext>
              </a:extLst>
            </p:cNvPr>
            <p:cNvSpPr/>
            <p:nvPr/>
          </p:nvSpPr>
          <p:spPr>
            <a:xfrm>
              <a:off x="511335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83" y="0"/>
                  </a:moveTo>
                  <a:cubicBezTo>
                    <a:pt x="1080" y="0"/>
                    <a:pt x="1077" y="0"/>
                    <a:pt x="1073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2642;p56">
              <a:extLst>
                <a:ext uri="{FF2B5EF4-FFF2-40B4-BE49-F238E27FC236}">
                  <a16:creationId xmlns:a16="http://schemas.microsoft.com/office/drawing/2014/main" id="{FDF8432C-5BBA-4172-997D-E4D8857CE685}"/>
                </a:ext>
              </a:extLst>
            </p:cNvPr>
            <p:cNvSpPr/>
            <p:nvPr/>
          </p:nvSpPr>
          <p:spPr>
            <a:xfrm>
              <a:off x="5113350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2643;p56">
              <a:extLst>
                <a:ext uri="{FF2B5EF4-FFF2-40B4-BE49-F238E27FC236}">
                  <a16:creationId xmlns:a16="http://schemas.microsoft.com/office/drawing/2014/main" id="{9A0BA398-9106-4690-B885-028CB542626B}"/>
                </a:ext>
              </a:extLst>
            </p:cNvPr>
            <p:cNvSpPr/>
            <p:nvPr/>
          </p:nvSpPr>
          <p:spPr>
            <a:xfrm>
              <a:off x="5113350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2644;p56">
              <a:extLst>
                <a:ext uri="{FF2B5EF4-FFF2-40B4-BE49-F238E27FC236}">
                  <a16:creationId xmlns:a16="http://schemas.microsoft.com/office/drawing/2014/main" id="{FDFB2825-C9BA-4285-B14E-6C8F86574750}"/>
                </a:ext>
              </a:extLst>
            </p:cNvPr>
            <p:cNvSpPr/>
            <p:nvPr/>
          </p:nvSpPr>
          <p:spPr>
            <a:xfrm>
              <a:off x="5113350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73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2645;p56">
              <a:extLst>
                <a:ext uri="{FF2B5EF4-FFF2-40B4-BE49-F238E27FC236}">
                  <a16:creationId xmlns:a16="http://schemas.microsoft.com/office/drawing/2014/main" id="{145ECC4D-4F7E-4C09-B1D6-6BFD4F31D637}"/>
                </a:ext>
              </a:extLst>
            </p:cNvPr>
            <p:cNvSpPr/>
            <p:nvPr/>
          </p:nvSpPr>
          <p:spPr>
            <a:xfrm>
              <a:off x="47324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2646;p56">
              <a:extLst>
                <a:ext uri="{FF2B5EF4-FFF2-40B4-BE49-F238E27FC236}">
                  <a16:creationId xmlns:a16="http://schemas.microsoft.com/office/drawing/2014/main" id="{0757D73B-01B0-46E9-8878-DBA4B1E97FDB}"/>
                </a:ext>
              </a:extLst>
            </p:cNvPr>
            <p:cNvSpPr/>
            <p:nvPr/>
          </p:nvSpPr>
          <p:spPr>
            <a:xfrm>
              <a:off x="47324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2647;p56">
              <a:extLst>
                <a:ext uri="{FF2B5EF4-FFF2-40B4-BE49-F238E27FC236}">
                  <a16:creationId xmlns:a16="http://schemas.microsoft.com/office/drawing/2014/main" id="{718AA6FF-C7E7-4791-BF0C-C512F485FE1D}"/>
                </a:ext>
              </a:extLst>
            </p:cNvPr>
            <p:cNvSpPr/>
            <p:nvPr/>
          </p:nvSpPr>
          <p:spPr>
            <a:xfrm>
              <a:off x="47324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2648;p56">
              <a:extLst>
                <a:ext uri="{FF2B5EF4-FFF2-40B4-BE49-F238E27FC236}">
                  <a16:creationId xmlns:a16="http://schemas.microsoft.com/office/drawing/2014/main" id="{30844731-ADA5-4AB4-B6BF-ED849B6B4FA6}"/>
                </a:ext>
              </a:extLst>
            </p:cNvPr>
            <p:cNvSpPr/>
            <p:nvPr/>
          </p:nvSpPr>
          <p:spPr>
            <a:xfrm>
              <a:off x="47324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2649;p56">
              <a:extLst>
                <a:ext uri="{FF2B5EF4-FFF2-40B4-BE49-F238E27FC236}">
                  <a16:creationId xmlns:a16="http://schemas.microsoft.com/office/drawing/2014/main" id="{1D4ACADA-ED3B-4DD3-8492-24B80DADBD64}"/>
                </a:ext>
              </a:extLst>
            </p:cNvPr>
            <p:cNvSpPr/>
            <p:nvPr/>
          </p:nvSpPr>
          <p:spPr>
            <a:xfrm>
              <a:off x="47324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2650;p56">
              <a:extLst>
                <a:ext uri="{FF2B5EF4-FFF2-40B4-BE49-F238E27FC236}">
                  <a16:creationId xmlns:a16="http://schemas.microsoft.com/office/drawing/2014/main" id="{17B98651-795D-4646-BEC7-7D153A225C5A}"/>
                </a:ext>
              </a:extLst>
            </p:cNvPr>
            <p:cNvSpPr/>
            <p:nvPr/>
          </p:nvSpPr>
          <p:spPr>
            <a:xfrm>
              <a:off x="4732475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2651;p56">
              <a:extLst>
                <a:ext uri="{FF2B5EF4-FFF2-40B4-BE49-F238E27FC236}">
                  <a16:creationId xmlns:a16="http://schemas.microsoft.com/office/drawing/2014/main" id="{F90C873D-1198-4E8C-8559-BB83AFE074E4}"/>
                </a:ext>
              </a:extLst>
            </p:cNvPr>
            <p:cNvSpPr/>
            <p:nvPr/>
          </p:nvSpPr>
          <p:spPr>
            <a:xfrm>
              <a:off x="47324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2652;p56">
              <a:extLst>
                <a:ext uri="{FF2B5EF4-FFF2-40B4-BE49-F238E27FC236}">
                  <a16:creationId xmlns:a16="http://schemas.microsoft.com/office/drawing/2014/main" id="{A37761D7-AC0B-4147-B746-82DF5506CC0B}"/>
                </a:ext>
              </a:extLst>
            </p:cNvPr>
            <p:cNvSpPr/>
            <p:nvPr/>
          </p:nvSpPr>
          <p:spPr>
            <a:xfrm>
              <a:off x="47324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2653;p56">
              <a:extLst>
                <a:ext uri="{FF2B5EF4-FFF2-40B4-BE49-F238E27FC236}">
                  <a16:creationId xmlns:a16="http://schemas.microsoft.com/office/drawing/2014/main" id="{CB79D232-1034-4AD7-B50A-DCDF62BA1E0A}"/>
                </a:ext>
              </a:extLst>
            </p:cNvPr>
            <p:cNvSpPr/>
            <p:nvPr/>
          </p:nvSpPr>
          <p:spPr>
            <a:xfrm>
              <a:off x="47324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2654;p56">
              <a:extLst>
                <a:ext uri="{FF2B5EF4-FFF2-40B4-BE49-F238E27FC236}">
                  <a16:creationId xmlns:a16="http://schemas.microsoft.com/office/drawing/2014/main" id="{11358332-96C5-4480-89A6-35FE89767A63}"/>
                </a:ext>
              </a:extLst>
            </p:cNvPr>
            <p:cNvSpPr/>
            <p:nvPr/>
          </p:nvSpPr>
          <p:spPr>
            <a:xfrm>
              <a:off x="47324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2655;p56">
              <a:extLst>
                <a:ext uri="{FF2B5EF4-FFF2-40B4-BE49-F238E27FC236}">
                  <a16:creationId xmlns:a16="http://schemas.microsoft.com/office/drawing/2014/main" id="{19AD53CB-DBC7-4716-B5EF-C577EA3ADA29}"/>
                </a:ext>
              </a:extLst>
            </p:cNvPr>
            <p:cNvSpPr/>
            <p:nvPr/>
          </p:nvSpPr>
          <p:spPr>
            <a:xfrm>
              <a:off x="47324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2656;p56">
              <a:extLst>
                <a:ext uri="{FF2B5EF4-FFF2-40B4-BE49-F238E27FC236}">
                  <a16:creationId xmlns:a16="http://schemas.microsoft.com/office/drawing/2014/main" id="{A12F4E5D-DC0E-426A-A16B-18E5221F81C1}"/>
                </a:ext>
              </a:extLst>
            </p:cNvPr>
            <p:cNvSpPr/>
            <p:nvPr/>
          </p:nvSpPr>
          <p:spPr>
            <a:xfrm>
              <a:off x="47324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2657;p56">
              <a:extLst>
                <a:ext uri="{FF2B5EF4-FFF2-40B4-BE49-F238E27FC236}">
                  <a16:creationId xmlns:a16="http://schemas.microsoft.com/office/drawing/2014/main" id="{4AFD7236-3B3B-4055-8F11-30996BADE227}"/>
                </a:ext>
              </a:extLst>
            </p:cNvPr>
            <p:cNvSpPr/>
            <p:nvPr/>
          </p:nvSpPr>
          <p:spPr>
            <a:xfrm>
              <a:off x="435160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2658;p56">
              <a:extLst>
                <a:ext uri="{FF2B5EF4-FFF2-40B4-BE49-F238E27FC236}">
                  <a16:creationId xmlns:a16="http://schemas.microsoft.com/office/drawing/2014/main" id="{E3159CD9-2B8B-4D03-A62B-51349C1AA927}"/>
                </a:ext>
              </a:extLst>
            </p:cNvPr>
            <p:cNvSpPr/>
            <p:nvPr/>
          </p:nvSpPr>
          <p:spPr>
            <a:xfrm>
              <a:off x="435160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2659;p56">
              <a:extLst>
                <a:ext uri="{FF2B5EF4-FFF2-40B4-BE49-F238E27FC236}">
                  <a16:creationId xmlns:a16="http://schemas.microsoft.com/office/drawing/2014/main" id="{7A7645B7-4771-48C3-B7A8-DF963DE38FF3}"/>
                </a:ext>
              </a:extLst>
            </p:cNvPr>
            <p:cNvSpPr/>
            <p:nvPr/>
          </p:nvSpPr>
          <p:spPr>
            <a:xfrm>
              <a:off x="435160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2660;p56">
              <a:extLst>
                <a:ext uri="{FF2B5EF4-FFF2-40B4-BE49-F238E27FC236}">
                  <a16:creationId xmlns:a16="http://schemas.microsoft.com/office/drawing/2014/main" id="{A1FB7E15-5BBA-4155-B640-8BAF84043EBA}"/>
                </a:ext>
              </a:extLst>
            </p:cNvPr>
            <p:cNvSpPr/>
            <p:nvPr/>
          </p:nvSpPr>
          <p:spPr>
            <a:xfrm>
              <a:off x="43516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2661;p56">
              <a:extLst>
                <a:ext uri="{FF2B5EF4-FFF2-40B4-BE49-F238E27FC236}">
                  <a16:creationId xmlns:a16="http://schemas.microsoft.com/office/drawing/2014/main" id="{6ACD1991-EA68-410B-BF6F-63E9BFEB378D}"/>
                </a:ext>
              </a:extLst>
            </p:cNvPr>
            <p:cNvSpPr/>
            <p:nvPr/>
          </p:nvSpPr>
          <p:spPr>
            <a:xfrm>
              <a:off x="442782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2662;p56">
              <a:extLst>
                <a:ext uri="{FF2B5EF4-FFF2-40B4-BE49-F238E27FC236}">
                  <a16:creationId xmlns:a16="http://schemas.microsoft.com/office/drawing/2014/main" id="{E7A56D85-FB6B-4136-838E-ED6476221209}"/>
                </a:ext>
              </a:extLst>
            </p:cNvPr>
            <p:cNvSpPr/>
            <p:nvPr/>
          </p:nvSpPr>
          <p:spPr>
            <a:xfrm>
              <a:off x="44278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2663;p56">
              <a:extLst>
                <a:ext uri="{FF2B5EF4-FFF2-40B4-BE49-F238E27FC236}">
                  <a16:creationId xmlns:a16="http://schemas.microsoft.com/office/drawing/2014/main" id="{8AA20432-237C-431C-8E9E-7B758439461E}"/>
                </a:ext>
              </a:extLst>
            </p:cNvPr>
            <p:cNvSpPr/>
            <p:nvPr/>
          </p:nvSpPr>
          <p:spPr>
            <a:xfrm>
              <a:off x="45040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2664;p56">
              <a:extLst>
                <a:ext uri="{FF2B5EF4-FFF2-40B4-BE49-F238E27FC236}">
                  <a16:creationId xmlns:a16="http://schemas.microsoft.com/office/drawing/2014/main" id="{A2D74C98-23EA-4EED-A303-D800B68EA530}"/>
                </a:ext>
              </a:extLst>
            </p:cNvPr>
            <p:cNvSpPr/>
            <p:nvPr/>
          </p:nvSpPr>
          <p:spPr>
            <a:xfrm>
              <a:off x="45040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2665;p56">
              <a:extLst>
                <a:ext uri="{FF2B5EF4-FFF2-40B4-BE49-F238E27FC236}">
                  <a16:creationId xmlns:a16="http://schemas.microsoft.com/office/drawing/2014/main" id="{04851248-E43B-4908-8C75-4B502051ACC1}"/>
                </a:ext>
              </a:extLst>
            </p:cNvPr>
            <p:cNvSpPr/>
            <p:nvPr/>
          </p:nvSpPr>
          <p:spPr>
            <a:xfrm>
              <a:off x="45040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2666;p56">
              <a:extLst>
                <a:ext uri="{FF2B5EF4-FFF2-40B4-BE49-F238E27FC236}">
                  <a16:creationId xmlns:a16="http://schemas.microsoft.com/office/drawing/2014/main" id="{BB43CCA8-12DC-4413-9337-46288BEE8BD5}"/>
                </a:ext>
              </a:extLst>
            </p:cNvPr>
            <p:cNvSpPr/>
            <p:nvPr/>
          </p:nvSpPr>
          <p:spPr>
            <a:xfrm>
              <a:off x="45040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2667;p56">
              <a:extLst>
                <a:ext uri="{FF2B5EF4-FFF2-40B4-BE49-F238E27FC236}">
                  <a16:creationId xmlns:a16="http://schemas.microsoft.com/office/drawing/2014/main" id="{D7344B6F-B109-4C8C-976C-CC8273DEF57F}"/>
                </a:ext>
              </a:extLst>
            </p:cNvPr>
            <p:cNvSpPr/>
            <p:nvPr/>
          </p:nvSpPr>
          <p:spPr>
            <a:xfrm>
              <a:off x="4504050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2668;p56">
              <a:extLst>
                <a:ext uri="{FF2B5EF4-FFF2-40B4-BE49-F238E27FC236}">
                  <a16:creationId xmlns:a16="http://schemas.microsoft.com/office/drawing/2014/main" id="{DA407237-A4D0-4EFB-9295-6D0011757873}"/>
                </a:ext>
              </a:extLst>
            </p:cNvPr>
            <p:cNvSpPr/>
            <p:nvPr/>
          </p:nvSpPr>
          <p:spPr>
            <a:xfrm>
              <a:off x="45040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2669;p56">
              <a:extLst>
                <a:ext uri="{FF2B5EF4-FFF2-40B4-BE49-F238E27FC236}">
                  <a16:creationId xmlns:a16="http://schemas.microsoft.com/office/drawing/2014/main" id="{B56D7194-4F3A-4F3E-8F0B-4FD947BB549A}"/>
                </a:ext>
              </a:extLst>
            </p:cNvPr>
            <p:cNvSpPr/>
            <p:nvPr/>
          </p:nvSpPr>
          <p:spPr>
            <a:xfrm>
              <a:off x="45040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2670;p56">
              <a:extLst>
                <a:ext uri="{FF2B5EF4-FFF2-40B4-BE49-F238E27FC236}">
                  <a16:creationId xmlns:a16="http://schemas.microsoft.com/office/drawing/2014/main" id="{7780CEFA-8B37-4631-83F6-B96A5B607EDE}"/>
                </a:ext>
              </a:extLst>
            </p:cNvPr>
            <p:cNvSpPr/>
            <p:nvPr/>
          </p:nvSpPr>
          <p:spPr>
            <a:xfrm>
              <a:off x="45040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2671;p56">
              <a:extLst>
                <a:ext uri="{FF2B5EF4-FFF2-40B4-BE49-F238E27FC236}">
                  <a16:creationId xmlns:a16="http://schemas.microsoft.com/office/drawing/2014/main" id="{A028E115-CE70-41C2-B797-7DB228D25306}"/>
                </a:ext>
              </a:extLst>
            </p:cNvPr>
            <p:cNvSpPr/>
            <p:nvPr/>
          </p:nvSpPr>
          <p:spPr>
            <a:xfrm>
              <a:off x="45040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2672;p56">
              <a:extLst>
                <a:ext uri="{FF2B5EF4-FFF2-40B4-BE49-F238E27FC236}">
                  <a16:creationId xmlns:a16="http://schemas.microsoft.com/office/drawing/2014/main" id="{A83DEFF6-5320-430E-BA29-3CE7D2B81C5F}"/>
                </a:ext>
              </a:extLst>
            </p:cNvPr>
            <p:cNvSpPr/>
            <p:nvPr/>
          </p:nvSpPr>
          <p:spPr>
            <a:xfrm>
              <a:off x="45040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2673;p56">
              <a:extLst>
                <a:ext uri="{FF2B5EF4-FFF2-40B4-BE49-F238E27FC236}">
                  <a16:creationId xmlns:a16="http://schemas.microsoft.com/office/drawing/2014/main" id="{BDFBA000-5489-452A-8698-9FA60F37D3E6}"/>
                </a:ext>
              </a:extLst>
            </p:cNvPr>
            <p:cNvSpPr/>
            <p:nvPr/>
          </p:nvSpPr>
          <p:spPr>
            <a:xfrm>
              <a:off x="45040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2674;p56">
              <a:extLst>
                <a:ext uri="{FF2B5EF4-FFF2-40B4-BE49-F238E27FC236}">
                  <a16:creationId xmlns:a16="http://schemas.microsoft.com/office/drawing/2014/main" id="{D073E775-DA98-4C23-A1B4-DE9892C84484}"/>
                </a:ext>
              </a:extLst>
            </p:cNvPr>
            <p:cNvSpPr/>
            <p:nvPr/>
          </p:nvSpPr>
          <p:spPr>
            <a:xfrm>
              <a:off x="45040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2675;p56">
              <a:extLst>
                <a:ext uri="{FF2B5EF4-FFF2-40B4-BE49-F238E27FC236}">
                  <a16:creationId xmlns:a16="http://schemas.microsoft.com/office/drawing/2014/main" id="{ECB628A3-A000-4C35-9671-514CF9B80CF4}"/>
                </a:ext>
              </a:extLst>
            </p:cNvPr>
            <p:cNvSpPr/>
            <p:nvPr/>
          </p:nvSpPr>
          <p:spPr>
            <a:xfrm>
              <a:off x="45802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2676;p56">
              <a:extLst>
                <a:ext uri="{FF2B5EF4-FFF2-40B4-BE49-F238E27FC236}">
                  <a16:creationId xmlns:a16="http://schemas.microsoft.com/office/drawing/2014/main" id="{C6B35A0E-F82C-4EDE-9AFC-3579B7AE4DE7}"/>
                </a:ext>
              </a:extLst>
            </p:cNvPr>
            <p:cNvSpPr/>
            <p:nvPr/>
          </p:nvSpPr>
          <p:spPr>
            <a:xfrm>
              <a:off x="45802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2677;p56">
              <a:extLst>
                <a:ext uri="{FF2B5EF4-FFF2-40B4-BE49-F238E27FC236}">
                  <a16:creationId xmlns:a16="http://schemas.microsoft.com/office/drawing/2014/main" id="{09CAFF6A-3DF5-43BA-9F17-E1C062895194}"/>
                </a:ext>
              </a:extLst>
            </p:cNvPr>
            <p:cNvSpPr/>
            <p:nvPr/>
          </p:nvSpPr>
          <p:spPr>
            <a:xfrm>
              <a:off x="45802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2678;p56">
              <a:extLst>
                <a:ext uri="{FF2B5EF4-FFF2-40B4-BE49-F238E27FC236}">
                  <a16:creationId xmlns:a16="http://schemas.microsoft.com/office/drawing/2014/main" id="{60ADD52D-286F-480B-B523-F7D669BAF40F}"/>
                </a:ext>
              </a:extLst>
            </p:cNvPr>
            <p:cNvSpPr/>
            <p:nvPr/>
          </p:nvSpPr>
          <p:spPr>
            <a:xfrm>
              <a:off x="45802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2679;p56">
              <a:extLst>
                <a:ext uri="{FF2B5EF4-FFF2-40B4-BE49-F238E27FC236}">
                  <a16:creationId xmlns:a16="http://schemas.microsoft.com/office/drawing/2014/main" id="{5F46A60F-2CAE-4054-B872-D06A80E0EC40}"/>
                </a:ext>
              </a:extLst>
            </p:cNvPr>
            <p:cNvSpPr/>
            <p:nvPr/>
          </p:nvSpPr>
          <p:spPr>
            <a:xfrm>
              <a:off x="45802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2680;p56">
              <a:extLst>
                <a:ext uri="{FF2B5EF4-FFF2-40B4-BE49-F238E27FC236}">
                  <a16:creationId xmlns:a16="http://schemas.microsoft.com/office/drawing/2014/main" id="{75EDEF70-05A1-42B3-8A5A-E8D4A18F1C21}"/>
                </a:ext>
              </a:extLst>
            </p:cNvPr>
            <p:cNvSpPr/>
            <p:nvPr/>
          </p:nvSpPr>
          <p:spPr>
            <a:xfrm>
              <a:off x="45802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2681;p56">
              <a:extLst>
                <a:ext uri="{FF2B5EF4-FFF2-40B4-BE49-F238E27FC236}">
                  <a16:creationId xmlns:a16="http://schemas.microsoft.com/office/drawing/2014/main" id="{376F0372-F0B5-405E-A1EA-E611E6AC88BC}"/>
                </a:ext>
              </a:extLst>
            </p:cNvPr>
            <p:cNvSpPr/>
            <p:nvPr/>
          </p:nvSpPr>
          <p:spPr>
            <a:xfrm>
              <a:off x="45802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2682;p56">
              <a:extLst>
                <a:ext uri="{FF2B5EF4-FFF2-40B4-BE49-F238E27FC236}">
                  <a16:creationId xmlns:a16="http://schemas.microsoft.com/office/drawing/2014/main" id="{3523E046-C266-444B-82F7-8694159F7969}"/>
                </a:ext>
              </a:extLst>
            </p:cNvPr>
            <p:cNvSpPr/>
            <p:nvPr/>
          </p:nvSpPr>
          <p:spPr>
            <a:xfrm>
              <a:off x="45802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2683;p56">
              <a:extLst>
                <a:ext uri="{FF2B5EF4-FFF2-40B4-BE49-F238E27FC236}">
                  <a16:creationId xmlns:a16="http://schemas.microsoft.com/office/drawing/2014/main" id="{987651D5-EDE6-49D6-8BEA-8E7CFC093064}"/>
                </a:ext>
              </a:extLst>
            </p:cNvPr>
            <p:cNvSpPr/>
            <p:nvPr/>
          </p:nvSpPr>
          <p:spPr>
            <a:xfrm>
              <a:off x="45802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2684;p56">
              <a:extLst>
                <a:ext uri="{FF2B5EF4-FFF2-40B4-BE49-F238E27FC236}">
                  <a16:creationId xmlns:a16="http://schemas.microsoft.com/office/drawing/2014/main" id="{596066A3-17A7-433D-8C71-9C9B81C601DD}"/>
                </a:ext>
              </a:extLst>
            </p:cNvPr>
            <p:cNvSpPr/>
            <p:nvPr/>
          </p:nvSpPr>
          <p:spPr>
            <a:xfrm>
              <a:off x="45802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2685;p56">
              <a:extLst>
                <a:ext uri="{FF2B5EF4-FFF2-40B4-BE49-F238E27FC236}">
                  <a16:creationId xmlns:a16="http://schemas.microsoft.com/office/drawing/2014/main" id="{6CC788F4-D3BD-4A9A-9887-013FA0B096E1}"/>
                </a:ext>
              </a:extLst>
            </p:cNvPr>
            <p:cNvSpPr/>
            <p:nvPr/>
          </p:nvSpPr>
          <p:spPr>
            <a:xfrm>
              <a:off x="45802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2686;p56">
              <a:extLst>
                <a:ext uri="{FF2B5EF4-FFF2-40B4-BE49-F238E27FC236}">
                  <a16:creationId xmlns:a16="http://schemas.microsoft.com/office/drawing/2014/main" id="{957CD398-6B7C-4701-B772-67F15FCAF5EF}"/>
                </a:ext>
              </a:extLst>
            </p:cNvPr>
            <p:cNvSpPr/>
            <p:nvPr/>
          </p:nvSpPr>
          <p:spPr>
            <a:xfrm>
              <a:off x="45802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2687;p56">
              <a:extLst>
                <a:ext uri="{FF2B5EF4-FFF2-40B4-BE49-F238E27FC236}">
                  <a16:creationId xmlns:a16="http://schemas.microsoft.com/office/drawing/2014/main" id="{9912C7BA-3CF6-4148-AB85-06E7D281B9AF}"/>
                </a:ext>
              </a:extLst>
            </p:cNvPr>
            <p:cNvSpPr/>
            <p:nvPr/>
          </p:nvSpPr>
          <p:spPr>
            <a:xfrm>
              <a:off x="465647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2688;p56">
              <a:extLst>
                <a:ext uri="{FF2B5EF4-FFF2-40B4-BE49-F238E27FC236}">
                  <a16:creationId xmlns:a16="http://schemas.microsoft.com/office/drawing/2014/main" id="{56B1EBDF-078A-44C1-AA2C-CB0ED0F8F766}"/>
                </a:ext>
              </a:extLst>
            </p:cNvPr>
            <p:cNvSpPr/>
            <p:nvPr/>
          </p:nvSpPr>
          <p:spPr>
            <a:xfrm>
              <a:off x="46564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2689;p56">
              <a:extLst>
                <a:ext uri="{FF2B5EF4-FFF2-40B4-BE49-F238E27FC236}">
                  <a16:creationId xmlns:a16="http://schemas.microsoft.com/office/drawing/2014/main" id="{572E8685-5BDA-454F-866D-00B3E4606A81}"/>
                </a:ext>
              </a:extLst>
            </p:cNvPr>
            <p:cNvSpPr/>
            <p:nvPr/>
          </p:nvSpPr>
          <p:spPr>
            <a:xfrm>
              <a:off x="46564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2690;p56">
              <a:extLst>
                <a:ext uri="{FF2B5EF4-FFF2-40B4-BE49-F238E27FC236}">
                  <a16:creationId xmlns:a16="http://schemas.microsoft.com/office/drawing/2014/main" id="{0ED6AD17-3BC2-49E7-9521-E4D89886BB32}"/>
                </a:ext>
              </a:extLst>
            </p:cNvPr>
            <p:cNvSpPr/>
            <p:nvPr/>
          </p:nvSpPr>
          <p:spPr>
            <a:xfrm>
              <a:off x="465647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2691;p56">
              <a:extLst>
                <a:ext uri="{FF2B5EF4-FFF2-40B4-BE49-F238E27FC236}">
                  <a16:creationId xmlns:a16="http://schemas.microsoft.com/office/drawing/2014/main" id="{ABCF5F58-5229-4EEC-95F0-0FB494BA29CC}"/>
                </a:ext>
              </a:extLst>
            </p:cNvPr>
            <p:cNvSpPr/>
            <p:nvPr/>
          </p:nvSpPr>
          <p:spPr>
            <a:xfrm>
              <a:off x="465647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2692;p56">
              <a:extLst>
                <a:ext uri="{FF2B5EF4-FFF2-40B4-BE49-F238E27FC236}">
                  <a16:creationId xmlns:a16="http://schemas.microsoft.com/office/drawing/2014/main" id="{9DE88624-6273-422F-B76A-FB1FBEF10FEA}"/>
                </a:ext>
              </a:extLst>
            </p:cNvPr>
            <p:cNvSpPr/>
            <p:nvPr/>
          </p:nvSpPr>
          <p:spPr>
            <a:xfrm>
              <a:off x="465647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2693;p56">
              <a:extLst>
                <a:ext uri="{FF2B5EF4-FFF2-40B4-BE49-F238E27FC236}">
                  <a16:creationId xmlns:a16="http://schemas.microsoft.com/office/drawing/2014/main" id="{E39A6D4D-7622-41E7-9AE2-E83762E825D4}"/>
                </a:ext>
              </a:extLst>
            </p:cNvPr>
            <p:cNvSpPr/>
            <p:nvPr/>
          </p:nvSpPr>
          <p:spPr>
            <a:xfrm>
              <a:off x="46564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2694;p56">
              <a:extLst>
                <a:ext uri="{FF2B5EF4-FFF2-40B4-BE49-F238E27FC236}">
                  <a16:creationId xmlns:a16="http://schemas.microsoft.com/office/drawing/2014/main" id="{62D3C7B2-B8C4-4341-8E45-3960433F0CB8}"/>
                </a:ext>
              </a:extLst>
            </p:cNvPr>
            <p:cNvSpPr/>
            <p:nvPr/>
          </p:nvSpPr>
          <p:spPr>
            <a:xfrm>
              <a:off x="46564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2695;p56">
              <a:extLst>
                <a:ext uri="{FF2B5EF4-FFF2-40B4-BE49-F238E27FC236}">
                  <a16:creationId xmlns:a16="http://schemas.microsoft.com/office/drawing/2014/main" id="{338E1F1F-1324-406C-9FA9-0BF0E11D7565}"/>
                </a:ext>
              </a:extLst>
            </p:cNvPr>
            <p:cNvSpPr/>
            <p:nvPr/>
          </p:nvSpPr>
          <p:spPr>
            <a:xfrm>
              <a:off x="465647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2696;p56">
              <a:extLst>
                <a:ext uri="{FF2B5EF4-FFF2-40B4-BE49-F238E27FC236}">
                  <a16:creationId xmlns:a16="http://schemas.microsoft.com/office/drawing/2014/main" id="{D8B3BEE7-E131-4C62-B556-143AE3AE0911}"/>
                </a:ext>
              </a:extLst>
            </p:cNvPr>
            <p:cNvSpPr/>
            <p:nvPr/>
          </p:nvSpPr>
          <p:spPr>
            <a:xfrm>
              <a:off x="46564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2697;p56">
              <a:extLst>
                <a:ext uri="{FF2B5EF4-FFF2-40B4-BE49-F238E27FC236}">
                  <a16:creationId xmlns:a16="http://schemas.microsoft.com/office/drawing/2014/main" id="{AD45D90A-CC90-469E-8BAA-E74695473CE0}"/>
                </a:ext>
              </a:extLst>
            </p:cNvPr>
            <p:cNvSpPr/>
            <p:nvPr/>
          </p:nvSpPr>
          <p:spPr>
            <a:xfrm>
              <a:off x="465647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2698;p56">
              <a:extLst>
                <a:ext uri="{FF2B5EF4-FFF2-40B4-BE49-F238E27FC236}">
                  <a16:creationId xmlns:a16="http://schemas.microsoft.com/office/drawing/2014/main" id="{1256CCF1-68D3-403F-9CFB-86D47A6BF6DE}"/>
                </a:ext>
              </a:extLst>
            </p:cNvPr>
            <p:cNvSpPr/>
            <p:nvPr/>
          </p:nvSpPr>
          <p:spPr>
            <a:xfrm>
              <a:off x="465647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2699;p56">
              <a:extLst>
                <a:ext uri="{FF2B5EF4-FFF2-40B4-BE49-F238E27FC236}">
                  <a16:creationId xmlns:a16="http://schemas.microsoft.com/office/drawing/2014/main" id="{DE116AD0-57BE-47BE-994F-395C1C407B15}"/>
                </a:ext>
              </a:extLst>
            </p:cNvPr>
            <p:cNvSpPr/>
            <p:nvPr/>
          </p:nvSpPr>
          <p:spPr>
            <a:xfrm>
              <a:off x="47324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2700;p56">
              <a:extLst>
                <a:ext uri="{FF2B5EF4-FFF2-40B4-BE49-F238E27FC236}">
                  <a16:creationId xmlns:a16="http://schemas.microsoft.com/office/drawing/2014/main" id="{F58D4D7D-0055-459F-B2C1-03CEE1B6E1EC}"/>
                </a:ext>
              </a:extLst>
            </p:cNvPr>
            <p:cNvSpPr/>
            <p:nvPr/>
          </p:nvSpPr>
          <p:spPr>
            <a:xfrm>
              <a:off x="47324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2701;p56">
              <a:extLst>
                <a:ext uri="{FF2B5EF4-FFF2-40B4-BE49-F238E27FC236}">
                  <a16:creationId xmlns:a16="http://schemas.microsoft.com/office/drawing/2014/main" id="{FA6B2556-2D16-4028-8E74-26F4994AC70C}"/>
                </a:ext>
              </a:extLst>
            </p:cNvPr>
            <p:cNvSpPr/>
            <p:nvPr/>
          </p:nvSpPr>
          <p:spPr>
            <a:xfrm>
              <a:off x="480870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2702;p56">
              <a:extLst>
                <a:ext uri="{FF2B5EF4-FFF2-40B4-BE49-F238E27FC236}">
                  <a16:creationId xmlns:a16="http://schemas.microsoft.com/office/drawing/2014/main" id="{6CCCBCFE-3A50-4CD0-91EA-E9A33F2160B8}"/>
                </a:ext>
              </a:extLst>
            </p:cNvPr>
            <p:cNvSpPr/>
            <p:nvPr/>
          </p:nvSpPr>
          <p:spPr>
            <a:xfrm>
              <a:off x="480870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2703;p56">
              <a:extLst>
                <a:ext uri="{FF2B5EF4-FFF2-40B4-BE49-F238E27FC236}">
                  <a16:creationId xmlns:a16="http://schemas.microsoft.com/office/drawing/2014/main" id="{4B9A1BE3-13EB-42E8-850A-4D4ED4914F77}"/>
                </a:ext>
              </a:extLst>
            </p:cNvPr>
            <p:cNvSpPr/>
            <p:nvPr/>
          </p:nvSpPr>
          <p:spPr>
            <a:xfrm>
              <a:off x="480870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2704;p56">
              <a:extLst>
                <a:ext uri="{FF2B5EF4-FFF2-40B4-BE49-F238E27FC236}">
                  <a16:creationId xmlns:a16="http://schemas.microsoft.com/office/drawing/2014/main" id="{5C1BBC86-5A79-4666-A0CD-BE7A08D05390}"/>
                </a:ext>
              </a:extLst>
            </p:cNvPr>
            <p:cNvSpPr/>
            <p:nvPr/>
          </p:nvSpPr>
          <p:spPr>
            <a:xfrm>
              <a:off x="480870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2705;p56">
              <a:extLst>
                <a:ext uri="{FF2B5EF4-FFF2-40B4-BE49-F238E27FC236}">
                  <a16:creationId xmlns:a16="http://schemas.microsoft.com/office/drawing/2014/main" id="{47AFAE72-9042-406D-BFC5-DF6F6DA9E28B}"/>
                </a:ext>
              </a:extLst>
            </p:cNvPr>
            <p:cNvSpPr/>
            <p:nvPr/>
          </p:nvSpPr>
          <p:spPr>
            <a:xfrm>
              <a:off x="4808700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2706;p56">
              <a:extLst>
                <a:ext uri="{FF2B5EF4-FFF2-40B4-BE49-F238E27FC236}">
                  <a16:creationId xmlns:a16="http://schemas.microsoft.com/office/drawing/2014/main" id="{A499C8BE-3449-4D98-8E3A-F79991979775}"/>
                </a:ext>
              </a:extLst>
            </p:cNvPr>
            <p:cNvSpPr/>
            <p:nvPr/>
          </p:nvSpPr>
          <p:spPr>
            <a:xfrm>
              <a:off x="4808700" y="1876050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2707;p56">
              <a:extLst>
                <a:ext uri="{FF2B5EF4-FFF2-40B4-BE49-F238E27FC236}">
                  <a16:creationId xmlns:a16="http://schemas.microsoft.com/office/drawing/2014/main" id="{E6C78E03-E5F5-41E2-ABF2-5B3A82D6A25C}"/>
                </a:ext>
              </a:extLst>
            </p:cNvPr>
            <p:cNvSpPr/>
            <p:nvPr/>
          </p:nvSpPr>
          <p:spPr>
            <a:xfrm>
              <a:off x="4808700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2708;p56">
              <a:extLst>
                <a:ext uri="{FF2B5EF4-FFF2-40B4-BE49-F238E27FC236}">
                  <a16:creationId xmlns:a16="http://schemas.microsoft.com/office/drawing/2014/main" id="{E897D72F-576E-4B04-8875-3E10F23B5189}"/>
                </a:ext>
              </a:extLst>
            </p:cNvPr>
            <p:cNvSpPr/>
            <p:nvPr/>
          </p:nvSpPr>
          <p:spPr>
            <a:xfrm>
              <a:off x="4808700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2709;p56">
              <a:extLst>
                <a:ext uri="{FF2B5EF4-FFF2-40B4-BE49-F238E27FC236}">
                  <a16:creationId xmlns:a16="http://schemas.microsoft.com/office/drawing/2014/main" id="{D9AC53DA-D9DA-4F18-BF59-A3F606F66172}"/>
                </a:ext>
              </a:extLst>
            </p:cNvPr>
            <p:cNvSpPr/>
            <p:nvPr/>
          </p:nvSpPr>
          <p:spPr>
            <a:xfrm>
              <a:off x="4808700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2710;p56">
              <a:extLst>
                <a:ext uri="{FF2B5EF4-FFF2-40B4-BE49-F238E27FC236}">
                  <a16:creationId xmlns:a16="http://schemas.microsoft.com/office/drawing/2014/main" id="{9D4B7517-9895-4673-89F2-CFCB0A93895C}"/>
                </a:ext>
              </a:extLst>
            </p:cNvPr>
            <p:cNvSpPr/>
            <p:nvPr/>
          </p:nvSpPr>
          <p:spPr>
            <a:xfrm>
              <a:off x="4808700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2711;p56">
              <a:extLst>
                <a:ext uri="{FF2B5EF4-FFF2-40B4-BE49-F238E27FC236}">
                  <a16:creationId xmlns:a16="http://schemas.microsoft.com/office/drawing/2014/main" id="{CC262A32-3F25-4003-95B7-449DEA5A139C}"/>
                </a:ext>
              </a:extLst>
            </p:cNvPr>
            <p:cNvSpPr/>
            <p:nvPr/>
          </p:nvSpPr>
          <p:spPr>
            <a:xfrm>
              <a:off x="480870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2712;p56">
              <a:extLst>
                <a:ext uri="{FF2B5EF4-FFF2-40B4-BE49-F238E27FC236}">
                  <a16:creationId xmlns:a16="http://schemas.microsoft.com/office/drawing/2014/main" id="{D597A0A5-B878-411F-9239-98917021EB29}"/>
                </a:ext>
              </a:extLst>
            </p:cNvPr>
            <p:cNvSpPr/>
            <p:nvPr/>
          </p:nvSpPr>
          <p:spPr>
            <a:xfrm>
              <a:off x="4808700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2713;p56">
              <a:extLst>
                <a:ext uri="{FF2B5EF4-FFF2-40B4-BE49-F238E27FC236}">
                  <a16:creationId xmlns:a16="http://schemas.microsoft.com/office/drawing/2014/main" id="{D86B8A82-24F9-4230-89FB-F3DE4476145D}"/>
                </a:ext>
              </a:extLst>
            </p:cNvPr>
            <p:cNvSpPr/>
            <p:nvPr/>
          </p:nvSpPr>
          <p:spPr>
            <a:xfrm>
              <a:off x="4808700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2714;p56">
              <a:extLst>
                <a:ext uri="{FF2B5EF4-FFF2-40B4-BE49-F238E27FC236}">
                  <a16:creationId xmlns:a16="http://schemas.microsoft.com/office/drawing/2014/main" id="{A1DFA915-AE10-4852-9B70-BD540B4E5CD4}"/>
                </a:ext>
              </a:extLst>
            </p:cNvPr>
            <p:cNvSpPr/>
            <p:nvPr/>
          </p:nvSpPr>
          <p:spPr>
            <a:xfrm>
              <a:off x="4808700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2715;p56">
              <a:extLst>
                <a:ext uri="{FF2B5EF4-FFF2-40B4-BE49-F238E27FC236}">
                  <a16:creationId xmlns:a16="http://schemas.microsoft.com/office/drawing/2014/main" id="{1B8CF09D-9893-4028-80BA-BEEA6FA442FF}"/>
                </a:ext>
              </a:extLst>
            </p:cNvPr>
            <p:cNvSpPr/>
            <p:nvPr/>
          </p:nvSpPr>
          <p:spPr>
            <a:xfrm>
              <a:off x="48849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2716;p56">
              <a:extLst>
                <a:ext uri="{FF2B5EF4-FFF2-40B4-BE49-F238E27FC236}">
                  <a16:creationId xmlns:a16="http://schemas.microsoft.com/office/drawing/2014/main" id="{F7C0E96C-FDAB-4A40-9BDF-A65953C2C6B5}"/>
                </a:ext>
              </a:extLst>
            </p:cNvPr>
            <p:cNvSpPr/>
            <p:nvPr/>
          </p:nvSpPr>
          <p:spPr>
            <a:xfrm>
              <a:off x="48849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2717;p56">
              <a:extLst>
                <a:ext uri="{FF2B5EF4-FFF2-40B4-BE49-F238E27FC236}">
                  <a16:creationId xmlns:a16="http://schemas.microsoft.com/office/drawing/2014/main" id="{4E52AD70-E69C-4C3B-8F07-78AAC9DABA1C}"/>
                </a:ext>
              </a:extLst>
            </p:cNvPr>
            <p:cNvSpPr/>
            <p:nvPr/>
          </p:nvSpPr>
          <p:spPr>
            <a:xfrm>
              <a:off x="48849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2718;p56">
              <a:extLst>
                <a:ext uri="{FF2B5EF4-FFF2-40B4-BE49-F238E27FC236}">
                  <a16:creationId xmlns:a16="http://schemas.microsoft.com/office/drawing/2014/main" id="{6CF28DCD-8758-46FC-A14E-84FA8C51E501}"/>
                </a:ext>
              </a:extLst>
            </p:cNvPr>
            <p:cNvSpPr/>
            <p:nvPr/>
          </p:nvSpPr>
          <p:spPr>
            <a:xfrm>
              <a:off x="48849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2719;p56">
              <a:extLst>
                <a:ext uri="{FF2B5EF4-FFF2-40B4-BE49-F238E27FC236}">
                  <a16:creationId xmlns:a16="http://schemas.microsoft.com/office/drawing/2014/main" id="{E087F6B8-B23A-4CE3-9E0E-1231F20A321A}"/>
                </a:ext>
              </a:extLst>
            </p:cNvPr>
            <p:cNvSpPr/>
            <p:nvPr/>
          </p:nvSpPr>
          <p:spPr>
            <a:xfrm>
              <a:off x="48849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2720;p56">
              <a:extLst>
                <a:ext uri="{FF2B5EF4-FFF2-40B4-BE49-F238E27FC236}">
                  <a16:creationId xmlns:a16="http://schemas.microsoft.com/office/drawing/2014/main" id="{1D4FA6E9-5430-49BF-BB85-CAE92F1FE42F}"/>
                </a:ext>
              </a:extLst>
            </p:cNvPr>
            <p:cNvSpPr/>
            <p:nvPr/>
          </p:nvSpPr>
          <p:spPr>
            <a:xfrm>
              <a:off x="4884900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2721;p56">
              <a:extLst>
                <a:ext uri="{FF2B5EF4-FFF2-40B4-BE49-F238E27FC236}">
                  <a16:creationId xmlns:a16="http://schemas.microsoft.com/office/drawing/2014/main" id="{6716FC30-7A19-4486-8D1A-14A3906E5F1B}"/>
                </a:ext>
              </a:extLst>
            </p:cNvPr>
            <p:cNvSpPr/>
            <p:nvPr/>
          </p:nvSpPr>
          <p:spPr>
            <a:xfrm>
              <a:off x="48849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2722;p56">
              <a:extLst>
                <a:ext uri="{FF2B5EF4-FFF2-40B4-BE49-F238E27FC236}">
                  <a16:creationId xmlns:a16="http://schemas.microsoft.com/office/drawing/2014/main" id="{F77AFB7F-BA88-495F-82F6-7F996994E22F}"/>
                </a:ext>
              </a:extLst>
            </p:cNvPr>
            <p:cNvSpPr/>
            <p:nvPr/>
          </p:nvSpPr>
          <p:spPr>
            <a:xfrm>
              <a:off x="48849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2723;p56">
              <a:extLst>
                <a:ext uri="{FF2B5EF4-FFF2-40B4-BE49-F238E27FC236}">
                  <a16:creationId xmlns:a16="http://schemas.microsoft.com/office/drawing/2014/main" id="{C9CDD364-98D4-4221-BD9F-700621871434}"/>
                </a:ext>
              </a:extLst>
            </p:cNvPr>
            <p:cNvSpPr/>
            <p:nvPr/>
          </p:nvSpPr>
          <p:spPr>
            <a:xfrm>
              <a:off x="48849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2724;p56">
              <a:extLst>
                <a:ext uri="{FF2B5EF4-FFF2-40B4-BE49-F238E27FC236}">
                  <a16:creationId xmlns:a16="http://schemas.microsoft.com/office/drawing/2014/main" id="{A394A64B-2581-4B3C-9434-9D90BDF12269}"/>
                </a:ext>
              </a:extLst>
            </p:cNvPr>
            <p:cNvSpPr/>
            <p:nvPr/>
          </p:nvSpPr>
          <p:spPr>
            <a:xfrm>
              <a:off x="48849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2725;p56">
              <a:extLst>
                <a:ext uri="{FF2B5EF4-FFF2-40B4-BE49-F238E27FC236}">
                  <a16:creationId xmlns:a16="http://schemas.microsoft.com/office/drawing/2014/main" id="{2B73F748-930C-48C9-AD94-EB033281B23C}"/>
                </a:ext>
              </a:extLst>
            </p:cNvPr>
            <p:cNvSpPr/>
            <p:nvPr/>
          </p:nvSpPr>
          <p:spPr>
            <a:xfrm>
              <a:off x="48849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2726;p56">
              <a:extLst>
                <a:ext uri="{FF2B5EF4-FFF2-40B4-BE49-F238E27FC236}">
                  <a16:creationId xmlns:a16="http://schemas.microsoft.com/office/drawing/2014/main" id="{5177A201-4524-40BF-9E36-5A6A605CF831}"/>
                </a:ext>
              </a:extLst>
            </p:cNvPr>
            <p:cNvSpPr/>
            <p:nvPr/>
          </p:nvSpPr>
          <p:spPr>
            <a:xfrm>
              <a:off x="48849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2727;p56">
              <a:extLst>
                <a:ext uri="{FF2B5EF4-FFF2-40B4-BE49-F238E27FC236}">
                  <a16:creationId xmlns:a16="http://schemas.microsoft.com/office/drawing/2014/main" id="{5EBC4D63-85DE-481D-A028-A22949417831}"/>
                </a:ext>
              </a:extLst>
            </p:cNvPr>
            <p:cNvSpPr/>
            <p:nvPr/>
          </p:nvSpPr>
          <p:spPr>
            <a:xfrm>
              <a:off x="48849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2728;p56">
              <a:extLst>
                <a:ext uri="{FF2B5EF4-FFF2-40B4-BE49-F238E27FC236}">
                  <a16:creationId xmlns:a16="http://schemas.microsoft.com/office/drawing/2014/main" id="{F6874916-690B-43B5-8433-BDB0BAFCA795}"/>
                </a:ext>
              </a:extLst>
            </p:cNvPr>
            <p:cNvSpPr/>
            <p:nvPr/>
          </p:nvSpPr>
          <p:spPr>
            <a:xfrm>
              <a:off x="48849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2729;p56">
              <a:extLst>
                <a:ext uri="{FF2B5EF4-FFF2-40B4-BE49-F238E27FC236}">
                  <a16:creationId xmlns:a16="http://schemas.microsoft.com/office/drawing/2014/main" id="{9DE5B606-730E-48B9-ABC8-94277E81E623}"/>
                </a:ext>
              </a:extLst>
            </p:cNvPr>
            <p:cNvSpPr/>
            <p:nvPr/>
          </p:nvSpPr>
          <p:spPr>
            <a:xfrm>
              <a:off x="48849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2730;p56">
              <a:extLst>
                <a:ext uri="{FF2B5EF4-FFF2-40B4-BE49-F238E27FC236}">
                  <a16:creationId xmlns:a16="http://schemas.microsoft.com/office/drawing/2014/main" id="{7D13A8B1-A6E0-413C-BD08-74FF83E9189F}"/>
                </a:ext>
              </a:extLst>
            </p:cNvPr>
            <p:cNvSpPr/>
            <p:nvPr/>
          </p:nvSpPr>
          <p:spPr>
            <a:xfrm>
              <a:off x="49611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2731;p56">
              <a:extLst>
                <a:ext uri="{FF2B5EF4-FFF2-40B4-BE49-F238E27FC236}">
                  <a16:creationId xmlns:a16="http://schemas.microsoft.com/office/drawing/2014/main" id="{F7863543-B460-44D6-8536-3AF47CF54CA4}"/>
                </a:ext>
              </a:extLst>
            </p:cNvPr>
            <p:cNvSpPr/>
            <p:nvPr/>
          </p:nvSpPr>
          <p:spPr>
            <a:xfrm>
              <a:off x="49611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2732;p56">
              <a:extLst>
                <a:ext uri="{FF2B5EF4-FFF2-40B4-BE49-F238E27FC236}">
                  <a16:creationId xmlns:a16="http://schemas.microsoft.com/office/drawing/2014/main" id="{4F6B19F1-395D-4045-89DB-9064908A9546}"/>
                </a:ext>
              </a:extLst>
            </p:cNvPr>
            <p:cNvSpPr/>
            <p:nvPr/>
          </p:nvSpPr>
          <p:spPr>
            <a:xfrm>
              <a:off x="49611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2733;p56">
              <a:extLst>
                <a:ext uri="{FF2B5EF4-FFF2-40B4-BE49-F238E27FC236}">
                  <a16:creationId xmlns:a16="http://schemas.microsoft.com/office/drawing/2014/main" id="{7CF6A22A-FAD2-49AE-9E86-9AC983363BDA}"/>
                </a:ext>
              </a:extLst>
            </p:cNvPr>
            <p:cNvSpPr/>
            <p:nvPr/>
          </p:nvSpPr>
          <p:spPr>
            <a:xfrm>
              <a:off x="49611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2734;p56">
              <a:extLst>
                <a:ext uri="{FF2B5EF4-FFF2-40B4-BE49-F238E27FC236}">
                  <a16:creationId xmlns:a16="http://schemas.microsoft.com/office/drawing/2014/main" id="{7EAB0AAA-A089-43C3-8132-F984DBDE11BF}"/>
                </a:ext>
              </a:extLst>
            </p:cNvPr>
            <p:cNvSpPr/>
            <p:nvPr/>
          </p:nvSpPr>
          <p:spPr>
            <a:xfrm>
              <a:off x="49611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2735;p56">
              <a:extLst>
                <a:ext uri="{FF2B5EF4-FFF2-40B4-BE49-F238E27FC236}">
                  <a16:creationId xmlns:a16="http://schemas.microsoft.com/office/drawing/2014/main" id="{C8A690F0-10EE-425C-AF70-6ACCB6AB7DF4}"/>
                </a:ext>
              </a:extLst>
            </p:cNvPr>
            <p:cNvSpPr/>
            <p:nvPr/>
          </p:nvSpPr>
          <p:spPr>
            <a:xfrm>
              <a:off x="49611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2736;p56">
              <a:extLst>
                <a:ext uri="{FF2B5EF4-FFF2-40B4-BE49-F238E27FC236}">
                  <a16:creationId xmlns:a16="http://schemas.microsoft.com/office/drawing/2014/main" id="{996E4ACC-7D2C-4BA1-BF32-5B3D6128D1CC}"/>
                </a:ext>
              </a:extLst>
            </p:cNvPr>
            <p:cNvSpPr/>
            <p:nvPr/>
          </p:nvSpPr>
          <p:spPr>
            <a:xfrm>
              <a:off x="496112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2737;p56">
              <a:extLst>
                <a:ext uri="{FF2B5EF4-FFF2-40B4-BE49-F238E27FC236}">
                  <a16:creationId xmlns:a16="http://schemas.microsoft.com/office/drawing/2014/main" id="{AEB5AB67-2760-44E8-9508-62827CF46375}"/>
                </a:ext>
              </a:extLst>
            </p:cNvPr>
            <p:cNvSpPr/>
            <p:nvPr/>
          </p:nvSpPr>
          <p:spPr>
            <a:xfrm>
              <a:off x="496112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2738;p56">
              <a:extLst>
                <a:ext uri="{FF2B5EF4-FFF2-40B4-BE49-F238E27FC236}">
                  <a16:creationId xmlns:a16="http://schemas.microsoft.com/office/drawing/2014/main" id="{2F289335-6FE1-4ECD-A7AF-AB10FEA8B583}"/>
                </a:ext>
              </a:extLst>
            </p:cNvPr>
            <p:cNvSpPr/>
            <p:nvPr/>
          </p:nvSpPr>
          <p:spPr>
            <a:xfrm>
              <a:off x="496112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2739;p56">
              <a:extLst>
                <a:ext uri="{FF2B5EF4-FFF2-40B4-BE49-F238E27FC236}">
                  <a16:creationId xmlns:a16="http://schemas.microsoft.com/office/drawing/2014/main" id="{9B995A2A-5DC7-43EC-8CCA-2A44D7B47DBC}"/>
                </a:ext>
              </a:extLst>
            </p:cNvPr>
            <p:cNvSpPr/>
            <p:nvPr/>
          </p:nvSpPr>
          <p:spPr>
            <a:xfrm>
              <a:off x="49611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2740;p56">
              <a:extLst>
                <a:ext uri="{FF2B5EF4-FFF2-40B4-BE49-F238E27FC236}">
                  <a16:creationId xmlns:a16="http://schemas.microsoft.com/office/drawing/2014/main" id="{AC26F580-86FC-43C4-AA0F-7F13256E08BA}"/>
                </a:ext>
              </a:extLst>
            </p:cNvPr>
            <p:cNvSpPr/>
            <p:nvPr/>
          </p:nvSpPr>
          <p:spPr>
            <a:xfrm>
              <a:off x="496112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2741;p56">
              <a:extLst>
                <a:ext uri="{FF2B5EF4-FFF2-40B4-BE49-F238E27FC236}">
                  <a16:creationId xmlns:a16="http://schemas.microsoft.com/office/drawing/2014/main" id="{1228F0C0-7423-4BC4-A637-08B04BAF551D}"/>
                </a:ext>
              </a:extLst>
            </p:cNvPr>
            <p:cNvSpPr/>
            <p:nvPr/>
          </p:nvSpPr>
          <p:spPr>
            <a:xfrm>
              <a:off x="496112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2742;p56">
              <a:extLst>
                <a:ext uri="{FF2B5EF4-FFF2-40B4-BE49-F238E27FC236}">
                  <a16:creationId xmlns:a16="http://schemas.microsoft.com/office/drawing/2014/main" id="{6A72D810-2F1C-4A77-BFFC-78D2B58A121F}"/>
                </a:ext>
              </a:extLst>
            </p:cNvPr>
            <p:cNvSpPr/>
            <p:nvPr/>
          </p:nvSpPr>
          <p:spPr>
            <a:xfrm>
              <a:off x="496112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2743;p56">
              <a:extLst>
                <a:ext uri="{FF2B5EF4-FFF2-40B4-BE49-F238E27FC236}">
                  <a16:creationId xmlns:a16="http://schemas.microsoft.com/office/drawing/2014/main" id="{83F70D8A-993E-450F-945B-2236C1F9F59A}"/>
                </a:ext>
              </a:extLst>
            </p:cNvPr>
            <p:cNvSpPr/>
            <p:nvPr/>
          </p:nvSpPr>
          <p:spPr>
            <a:xfrm>
              <a:off x="496112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2744;p56">
              <a:extLst>
                <a:ext uri="{FF2B5EF4-FFF2-40B4-BE49-F238E27FC236}">
                  <a16:creationId xmlns:a16="http://schemas.microsoft.com/office/drawing/2014/main" id="{250F6DE1-3B8B-4A92-AC32-2FD098069342}"/>
                </a:ext>
              </a:extLst>
            </p:cNvPr>
            <p:cNvSpPr/>
            <p:nvPr/>
          </p:nvSpPr>
          <p:spPr>
            <a:xfrm>
              <a:off x="50373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2745;p56">
              <a:extLst>
                <a:ext uri="{FF2B5EF4-FFF2-40B4-BE49-F238E27FC236}">
                  <a16:creationId xmlns:a16="http://schemas.microsoft.com/office/drawing/2014/main" id="{9F5A76B4-49F6-4C91-B912-D746A5ECB5F6}"/>
                </a:ext>
              </a:extLst>
            </p:cNvPr>
            <p:cNvSpPr/>
            <p:nvPr/>
          </p:nvSpPr>
          <p:spPr>
            <a:xfrm>
              <a:off x="50373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2746;p56">
              <a:extLst>
                <a:ext uri="{FF2B5EF4-FFF2-40B4-BE49-F238E27FC236}">
                  <a16:creationId xmlns:a16="http://schemas.microsoft.com/office/drawing/2014/main" id="{4EB1052C-9F87-42A1-BA49-3569FF093551}"/>
                </a:ext>
              </a:extLst>
            </p:cNvPr>
            <p:cNvSpPr/>
            <p:nvPr/>
          </p:nvSpPr>
          <p:spPr>
            <a:xfrm>
              <a:off x="50373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2747;p56">
              <a:extLst>
                <a:ext uri="{FF2B5EF4-FFF2-40B4-BE49-F238E27FC236}">
                  <a16:creationId xmlns:a16="http://schemas.microsoft.com/office/drawing/2014/main" id="{0533C079-530B-4CE4-BDE9-143A459D87A2}"/>
                </a:ext>
              </a:extLst>
            </p:cNvPr>
            <p:cNvSpPr/>
            <p:nvPr/>
          </p:nvSpPr>
          <p:spPr>
            <a:xfrm>
              <a:off x="50373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2748;p56">
              <a:extLst>
                <a:ext uri="{FF2B5EF4-FFF2-40B4-BE49-F238E27FC236}">
                  <a16:creationId xmlns:a16="http://schemas.microsoft.com/office/drawing/2014/main" id="{85325E58-3394-4A69-AA29-FDD269CE7D71}"/>
                </a:ext>
              </a:extLst>
            </p:cNvPr>
            <p:cNvSpPr/>
            <p:nvPr/>
          </p:nvSpPr>
          <p:spPr>
            <a:xfrm>
              <a:off x="50373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2749;p56">
              <a:extLst>
                <a:ext uri="{FF2B5EF4-FFF2-40B4-BE49-F238E27FC236}">
                  <a16:creationId xmlns:a16="http://schemas.microsoft.com/office/drawing/2014/main" id="{CFFBC1AF-2E0B-4F93-9469-E0FE57DBD749}"/>
                </a:ext>
              </a:extLst>
            </p:cNvPr>
            <p:cNvSpPr/>
            <p:nvPr/>
          </p:nvSpPr>
          <p:spPr>
            <a:xfrm>
              <a:off x="50373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2750;p56">
              <a:extLst>
                <a:ext uri="{FF2B5EF4-FFF2-40B4-BE49-F238E27FC236}">
                  <a16:creationId xmlns:a16="http://schemas.microsoft.com/office/drawing/2014/main" id="{28A6A7B7-AB15-451E-BBC5-D46D512E436F}"/>
                </a:ext>
              </a:extLst>
            </p:cNvPr>
            <p:cNvSpPr/>
            <p:nvPr/>
          </p:nvSpPr>
          <p:spPr>
            <a:xfrm>
              <a:off x="50373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2751;p56">
              <a:extLst>
                <a:ext uri="{FF2B5EF4-FFF2-40B4-BE49-F238E27FC236}">
                  <a16:creationId xmlns:a16="http://schemas.microsoft.com/office/drawing/2014/main" id="{FD6D3889-BE44-48DA-A429-671D410F0627}"/>
                </a:ext>
              </a:extLst>
            </p:cNvPr>
            <p:cNvSpPr/>
            <p:nvPr/>
          </p:nvSpPr>
          <p:spPr>
            <a:xfrm>
              <a:off x="50373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2752;p56">
              <a:extLst>
                <a:ext uri="{FF2B5EF4-FFF2-40B4-BE49-F238E27FC236}">
                  <a16:creationId xmlns:a16="http://schemas.microsoft.com/office/drawing/2014/main" id="{182CFBD1-9566-495B-BF52-18700514B0D6}"/>
                </a:ext>
              </a:extLst>
            </p:cNvPr>
            <p:cNvSpPr/>
            <p:nvPr/>
          </p:nvSpPr>
          <p:spPr>
            <a:xfrm>
              <a:off x="50373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2753;p56">
              <a:extLst>
                <a:ext uri="{FF2B5EF4-FFF2-40B4-BE49-F238E27FC236}">
                  <a16:creationId xmlns:a16="http://schemas.microsoft.com/office/drawing/2014/main" id="{FF065B0A-11A3-48BF-A000-3D7A1AB46961}"/>
                </a:ext>
              </a:extLst>
            </p:cNvPr>
            <p:cNvSpPr/>
            <p:nvPr/>
          </p:nvSpPr>
          <p:spPr>
            <a:xfrm>
              <a:off x="503732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2754;p56">
              <a:extLst>
                <a:ext uri="{FF2B5EF4-FFF2-40B4-BE49-F238E27FC236}">
                  <a16:creationId xmlns:a16="http://schemas.microsoft.com/office/drawing/2014/main" id="{63FCC885-F693-402C-9397-F3AA248829FF}"/>
                </a:ext>
              </a:extLst>
            </p:cNvPr>
            <p:cNvSpPr/>
            <p:nvPr/>
          </p:nvSpPr>
          <p:spPr>
            <a:xfrm>
              <a:off x="503732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2755;p56">
              <a:extLst>
                <a:ext uri="{FF2B5EF4-FFF2-40B4-BE49-F238E27FC236}">
                  <a16:creationId xmlns:a16="http://schemas.microsoft.com/office/drawing/2014/main" id="{1F7DCFB8-A549-40E3-B85F-67AB84BC4301}"/>
                </a:ext>
              </a:extLst>
            </p:cNvPr>
            <p:cNvSpPr/>
            <p:nvPr/>
          </p:nvSpPr>
          <p:spPr>
            <a:xfrm>
              <a:off x="50373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2756;p56">
              <a:extLst>
                <a:ext uri="{FF2B5EF4-FFF2-40B4-BE49-F238E27FC236}">
                  <a16:creationId xmlns:a16="http://schemas.microsoft.com/office/drawing/2014/main" id="{B15310DC-9944-4396-AE93-ACC872F4C7E6}"/>
                </a:ext>
              </a:extLst>
            </p:cNvPr>
            <p:cNvSpPr/>
            <p:nvPr/>
          </p:nvSpPr>
          <p:spPr>
            <a:xfrm>
              <a:off x="50373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2757;p56">
              <a:extLst>
                <a:ext uri="{FF2B5EF4-FFF2-40B4-BE49-F238E27FC236}">
                  <a16:creationId xmlns:a16="http://schemas.microsoft.com/office/drawing/2014/main" id="{36A388B4-9FED-4EF7-8901-12BEABB7D7B1}"/>
                </a:ext>
              </a:extLst>
            </p:cNvPr>
            <p:cNvSpPr/>
            <p:nvPr/>
          </p:nvSpPr>
          <p:spPr>
            <a:xfrm>
              <a:off x="503732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2758;p56">
              <a:extLst>
                <a:ext uri="{FF2B5EF4-FFF2-40B4-BE49-F238E27FC236}">
                  <a16:creationId xmlns:a16="http://schemas.microsoft.com/office/drawing/2014/main" id="{172B7878-5C1F-4571-9E9E-F2F0378E4692}"/>
                </a:ext>
              </a:extLst>
            </p:cNvPr>
            <p:cNvSpPr/>
            <p:nvPr/>
          </p:nvSpPr>
          <p:spPr>
            <a:xfrm>
              <a:off x="5113350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2759;p56">
              <a:extLst>
                <a:ext uri="{FF2B5EF4-FFF2-40B4-BE49-F238E27FC236}">
                  <a16:creationId xmlns:a16="http://schemas.microsoft.com/office/drawing/2014/main" id="{83A1A9C6-3C2E-48AB-A6B7-C2062CDA502A}"/>
                </a:ext>
              </a:extLst>
            </p:cNvPr>
            <p:cNvSpPr/>
            <p:nvPr/>
          </p:nvSpPr>
          <p:spPr>
            <a:xfrm>
              <a:off x="5113350" y="26377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8" y="2137"/>
                    <a:pt x="1076" y="2137"/>
                  </a:cubicBezTo>
                  <a:cubicBezTo>
                    <a:pt x="1339" y="2137"/>
                    <a:pt x="1605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2760;p56">
              <a:extLst>
                <a:ext uri="{FF2B5EF4-FFF2-40B4-BE49-F238E27FC236}">
                  <a16:creationId xmlns:a16="http://schemas.microsoft.com/office/drawing/2014/main" id="{61DE96D1-1DA5-4A75-92DD-070A53868E4E}"/>
                </a:ext>
              </a:extLst>
            </p:cNvPr>
            <p:cNvSpPr/>
            <p:nvPr/>
          </p:nvSpPr>
          <p:spPr>
            <a:xfrm>
              <a:off x="51895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2761;p56">
              <a:extLst>
                <a:ext uri="{FF2B5EF4-FFF2-40B4-BE49-F238E27FC236}">
                  <a16:creationId xmlns:a16="http://schemas.microsoft.com/office/drawing/2014/main" id="{C58E563B-2DF2-40CB-B915-DF090D25DE38}"/>
                </a:ext>
              </a:extLst>
            </p:cNvPr>
            <p:cNvSpPr/>
            <p:nvPr/>
          </p:nvSpPr>
          <p:spPr>
            <a:xfrm>
              <a:off x="51895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2762;p56">
              <a:extLst>
                <a:ext uri="{FF2B5EF4-FFF2-40B4-BE49-F238E27FC236}">
                  <a16:creationId xmlns:a16="http://schemas.microsoft.com/office/drawing/2014/main" id="{906D5234-A818-405C-B4E1-378BCC2465AF}"/>
                </a:ext>
              </a:extLst>
            </p:cNvPr>
            <p:cNvSpPr/>
            <p:nvPr/>
          </p:nvSpPr>
          <p:spPr>
            <a:xfrm>
              <a:off x="5189550" y="157140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51" y="0"/>
                  </a:moveTo>
                  <a:cubicBezTo>
                    <a:pt x="472" y="0"/>
                    <a:pt x="1" y="477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ubicBezTo>
                    <a:pt x="1061" y="1"/>
                    <a:pt x="1056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2763;p56">
              <a:extLst>
                <a:ext uri="{FF2B5EF4-FFF2-40B4-BE49-F238E27FC236}">
                  <a16:creationId xmlns:a16="http://schemas.microsoft.com/office/drawing/2014/main" id="{4FC471D8-B09A-404B-B963-DA8EF26733CF}"/>
                </a:ext>
              </a:extLst>
            </p:cNvPr>
            <p:cNvSpPr/>
            <p:nvPr/>
          </p:nvSpPr>
          <p:spPr>
            <a:xfrm>
              <a:off x="51895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8"/>
                    <a:pt x="1068" y="2138"/>
                  </a:cubicBezTo>
                  <a:cubicBezTo>
                    <a:pt x="1329" y="2138"/>
                    <a:pt x="1596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2764;p56">
              <a:extLst>
                <a:ext uri="{FF2B5EF4-FFF2-40B4-BE49-F238E27FC236}">
                  <a16:creationId xmlns:a16="http://schemas.microsoft.com/office/drawing/2014/main" id="{68057F9B-7BA0-4302-BB3F-C592DC9D2025}"/>
                </a:ext>
              </a:extLst>
            </p:cNvPr>
            <p:cNvSpPr/>
            <p:nvPr/>
          </p:nvSpPr>
          <p:spPr>
            <a:xfrm>
              <a:off x="51895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2765;p56">
              <a:extLst>
                <a:ext uri="{FF2B5EF4-FFF2-40B4-BE49-F238E27FC236}">
                  <a16:creationId xmlns:a16="http://schemas.microsoft.com/office/drawing/2014/main" id="{AB77999A-BC5B-4FDB-B294-0BC24804467E}"/>
                </a:ext>
              </a:extLst>
            </p:cNvPr>
            <p:cNvSpPr/>
            <p:nvPr/>
          </p:nvSpPr>
          <p:spPr>
            <a:xfrm>
              <a:off x="51895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2766;p56">
              <a:extLst>
                <a:ext uri="{FF2B5EF4-FFF2-40B4-BE49-F238E27FC236}">
                  <a16:creationId xmlns:a16="http://schemas.microsoft.com/office/drawing/2014/main" id="{8A72FA93-9222-444C-A122-20CCC8D7BAD2}"/>
                </a:ext>
              </a:extLst>
            </p:cNvPr>
            <p:cNvSpPr/>
            <p:nvPr/>
          </p:nvSpPr>
          <p:spPr>
            <a:xfrm>
              <a:off x="518955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2767;p56">
              <a:extLst>
                <a:ext uri="{FF2B5EF4-FFF2-40B4-BE49-F238E27FC236}">
                  <a16:creationId xmlns:a16="http://schemas.microsoft.com/office/drawing/2014/main" id="{D9BD448D-EC18-460D-8DC6-9AD7F1DBE4D1}"/>
                </a:ext>
              </a:extLst>
            </p:cNvPr>
            <p:cNvSpPr/>
            <p:nvPr/>
          </p:nvSpPr>
          <p:spPr>
            <a:xfrm>
              <a:off x="51895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2768;p56">
              <a:extLst>
                <a:ext uri="{FF2B5EF4-FFF2-40B4-BE49-F238E27FC236}">
                  <a16:creationId xmlns:a16="http://schemas.microsoft.com/office/drawing/2014/main" id="{78267959-71E8-430A-B584-327548FDC791}"/>
                </a:ext>
              </a:extLst>
            </p:cNvPr>
            <p:cNvSpPr/>
            <p:nvPr/>
          </p:nvSpPr>
          <p:spPr>
            <a:xfrm>
              <a:off x="5189550" y="20282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2769;p56">
              <a:extLst>
                <a:ext uri="{FF2B5EF4-FFF2-40B4-BE49-F238E27FC236}">
                  <a16:creationId xmlns:a16="http://schemas.microsoft.com/office/drawing/2014/main" id="{D9362919-841C-44AB-82DC-5E08FCC36D1F}"/>
                </a:ext>
              </a:extLst>
            </p:cNvPr>
            <p:cNvSpPr/>
            <p:nvPr/>
          </p:nvSpPr>
          <p:spPr>
            <a:xfrm>
              <a:off x="51895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2770;p56">
              <a:extLst>
                <a:ext uri="{FF2B5EF4-FFF2-40B4-BE49-F238E27FC236}">
                  <a16:creationId xmlns:a16="http://schemas.microsoft.com/office/drawing/2014/main" id="{0E6E6176-45F0-496C-9FE5-F3A9B449BB48}"/>
                </a:ext>
              </a:extLst>
            </p:cNvPr>
            <p:cNvSpPr/>
            <p:nvPr/>
          </p:nvSpPr>
          <p:spPr>
            <a:xfrm>
              <a:off x="51895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2771;p56">
              <a:extLst>
                <a:ext uri="{FF2B5EF4-FFF2-40B4-BE49-F238E27FC236}">
                  <a16:creationId xmlns:a16="http://schemas.microsoft.com/office/drawing/2014/main" id="{28E783C7-8997-4989-99F8-15C503C8587D}"/>
                </a:ext>
              </a:extLst>
            </p:cNvPr>
            <p:cNvSpPr/>
            <p:nvPr/>
          </p:nvSpPr>
          <p:spPr>
            <a:xfrm>
              <a:off x="5189550" y="225692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2772;p56">
              <a:extLst>
                <a:ext uri="{FF2B5EF4-FFF2-40B4-BE49-F238E27FC236}">
                  <a16:creationId xmlns:a16="http://schemas.microsoft.com/office/drawing/2014/main" id="{0C4EA8A7-703B-4F14-957F-126EEFD2C97E}"/>
                </a:ext>
              </a:extLst>
            </p:cNvPr>
            <p:cNvSpPr/>
            <p:nvPr/>
          </p:nvSpPr>
          <p:spPr>
            <a:xfrm>
              <a:off x="5189550" y="23331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2773;p56">
              <a:extLst>
                <a:ext uri="{FF2B5EF4-FFF2-40B4-BE49-F238E27FC236}">
                  <a16:creationId xmlns:a16="http://schemas.microsoft.com/office/drawing/2014/main" id="{4AD93674-A576-482E-B396-608AC7B2FB21}"/>
                </a:ext>
              </a:extLst>
            </p:cNvPr>
            <p:cNvSpPr/>
            <p:nvPr/>
          </p:nvSpPr>
          <p:spPr>
            <a:xfrm>
              <a:off x="51895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2774;p56">
              <a:extLst>
                <a:ext uri="{FF2B5EF4-FFF2-40B4-BE49-F238E27FC236}">
                  <a16:creationId xmlns:a16="http://schemas.microsoft.com/office/drawing/2014/main" id="{B7374CC1-963B-4093-AEED-08D88FF2E260}"/>
                </a:ext>
              </a:extLst>
            </p:cNvPr>
            <p:cNvSpPr/>
            <p:nvPr/>
          </p:nvSpPr>
          <p:spPr>
            <a:xfrm>
              <a:off x="51895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2775;p56">
              <a:extLst>
                <a:ext uri="{FF2B5EF4-FFF2-40B4-BE49-F238E27FC236}">
                  <a16:creationId xmlns:a16="http://schemas.microsoft.com/office/drawing/2014/main" id="{5309BD01-E6DF-4779-8A35-52EDDA9F2208}"/>
                </a:ext>
              </a:extLst>
            </p:cNvPr>
            <p:cNvSpPr/>
            <p:nvPr/>
          </p:nvSpPr>
          <p:spPr>
            <a:xfrm>
              <a:off x="51895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2776;p56">
              <a:extLst>
                <a:ext uri="{FF2B5EF4-FFF2-40B4-BE49-F238E27FC236}">
                  <a16:creationId xmlns:a16="http://schemas.microsoft.com/office/drawing/2014/main" id="{1E377CB3-C1CC-4646-B26A-200442E2C06A}"/>
                </a:ext>
              </a:extLst>
            </p:cNvPr>
            <p:cNvSpPr/>
            <p:nvPr/>
          </p:nvSpPr>
          <p:spPr>
            <a:xfrm>
              <a:off x="51895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5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2777;p56">
              <a:extLst>
                <a:ext uri="{FF2B5EF4-FFF2-40B4-BE49-F238E27FC236}">
                  <a16:creationId xmlns:a16="http://schemas.microsoft.com/office/drawing/2014/main" id="{0EF0E3C2-89B8-4A61-9B19-C84B033CA4F7}"/>
                </a:ext>
              </a:extLst>
            </p:cNvPr>
            <p:cNvSpPr/>
            <p:nvPr/>
          </p:nvSpPr>
          <p:spPr>
            <a:xfrm>
              <a:off x="51895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2778;p56">
              <a:extLst>
                <a:ext uri="{FF2B5EF4-FFF2-40B4-BE49-F238E27FC236}">
                  <a16:creationId xmlns:a16="http://schemas.microsoft.com/office/drawing/2014/main" id="{6A05C354-48B0-4EA4-BED3-A1BF5B3B4648}"/>
                </a:ext>
              </a:extLst>
            </p:cNvPr>
            <p:cNvSpPr/>
            <p:nvPr/>
          </p:nvSpPr>
          <p:spPr>
            <a:xfrm>
              <a:off x="5265775" y="13427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2779;p56">
              <a:extLst>
                <a:ext uri="{FF2B5EF4-FFF2-40B4-BE49-F238E27FC236}">
                  <a16:creationId xmlns:a16="http://schemas.microsoft.com/office/drawing/2014/main" id="{AD7F9A77-3D06-4950-83F6-3C684481A5FB}"/>
                </a:ext>
              </a:extLst>
            </p:cNvPr>
            <p:cNvSpPr/>
            <p:nvPr/>
          </p:nvSpPr>
          <p:spPr>
            <a:xfrm>
              <a:off x="52657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2780;p56">
              <a:extLst>
                <a:ext uri="{FF2B5EF4-FFF2-40B4-BE49-F238E27FC236}">
                  <a16:creationId xmlns:a16="http://schemas.microsoft.com/office/drawing/2014/main" id="{19737FA9-5632-4BAE-BA4A-8031E98C584C}"/>
                </a:ext>
              </a:extLst>
            </p:cNvPr>
            <p:cNvSpPr/>
            <p:nvPr/>
          </p:nvSpPr>
          <p:spPr>
            <a:xfrm>
              <a:off x="52657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2781;p56">
              <a:extLst>
                <a:ext uri="{FF2B5EF4-FFF2-40B4-BE49-F238E27FC236}">
                  <a16:creationId xmlns:a16="http://schemas.microsoft.com/office/drawing/2014/main" id="{2F47F69A-808E-414C-8743-B2D2D08E333C}"/>
                </a:ext>
              </a:extLst>
            </p:cNvPr>
            <p:cNvSpPr/>
            <p:nvPr/>
          </p:nvSpPr>
          <p:spPr>
            <a:xfrm>
              <a:off x="5265775" y="157140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51" y="0"/>
                  </a:moveTo>
                  <a:cubicBezTo>
                    <a:pt x="472" y="0"/>
                    <a:pt x="0" y="477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ubicBezTo>
                    <a:pt x="1060" y="1"/>
                    <a:pt x="1055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2782;p56">
              <a:extLst>
                <a:ext uri="{FF2B5EF4-FFF2-40B4-BE49-F238E27FC236}">
                  <a16:creationId xmlns:a16="http://schemas.microsoft.com/office/drawing/2014/main" id="{4D29AC74-41B1-4F41-A5C5-E145962D62E8}"/>
                </a:ext>
              </a:extLst>
            </p:cNvPr>
            <p:cNvSpPr/>
            <p:nvPr/>
          </p:nvSpPr>
          <p:spPr>
            <a:xfrm>
              <a:off x="52657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8"/>
                    <a:pt x="1068" y="2138"/>
                  </a:cubicBezTo>
                  <a:cubicBezTo>
                    <a:pt x="1329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2783;p56">
              <a:extLst>
                <a:ext uri="{FF2B5EF4-FFF2-40B4-BE49-F238E27FC236}">
                  <a16:creationId xmlns:a16="http://schemas.microsoft.com/office/drawing/2014/main" id="{592AA5CF-6241-4B1E-97C5-AB80A616F75A}"/>
                </a:ext>
              </a:extLst>
            </p:cNvPr>
            <p:cNvSpPr/>
            <p:nvPr/>
          </p:nvSpPr>
          <p:spPr>
            <a:xfrm>
              <a:off x="52657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2784;p56">
              <a:extLst>
                <a:ext uri="{FF2B5EF4-FFF2-40B4-BE49-F238E27FC236}">
                  <a16:creationId xmlns:a16="http://schemas.microsoft.com/office/drawing/2014/main" id="{7BD751C7-137D-41CF-AB8E-412137B94FFE}"/>
                </a:ext>
              </a:extLst>
            </p:cNvPr>
            <p:cNvSpPr/>
            <p:nvPr/>
          </p:nvSpPr>
          <p:spPr>
            <a:xfrm>
              <a:off x="526577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2785;p56">
              <a:extLst>
                <a:ext uri="{FF2B5EF4-FFF2-40B4-BE49-F238E27FC236}">
                  <a16:creationId xmlns:a16="http://schemas.microsoft.com/office/drawing/2014/main" id="{2B7F3623-FC3F-4941-A01B-24B91806F953}"/>
                </a:ext>
              </a:extLst>
            </p:cNvPr>
            <p:cNvSpPr/>
            <p:nvPr/>
          </p:nvSpPr>
          <p:spPr>
            <a:xfrm>
              <a:off x="5265775" y="18760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2786;p56">
              <a:extLst>
                <a:ext uri="{FF2B5EF4-FFF2-40B4-BE49-F238E27FC236}">
                  <a16:creationId xmlns:a16="http://schemas.microsoft.com/office/drawing/2014/main" id="{D913C334-649B-41D6-B3C2-9CD2CD5A6EAA}"/>
                </a:ext>
              </a:extLst>
            </p:cNvPr>
            <p:cNvSpPr/>
            <p:nvPr/>
          </p:nvSpPr>
          <p:spPr>
            <a:xfrm>
              <a:off x="526577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74"/>
                  </a:cubicBezTo>
                  <a:cubicBezTo>
                    <a:pt x="0" y="1712"/>
                    <a:pt x="521" y="2138"/>
                    <a:pt x="1067" y="2138"/>
                  </a:cubicBezTo>
                  <a:cubicBezTo>
                    <a:pt x="1328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2787;p56">
              <a:extLst>
                <a:ext uri="{FF2B5EF4-FFF2-40B4-BE49-F238E27FC236}">
                  <a16:creationId xmlns:a16="http://schemas.microsoft.com/office/drawing/2014/main" id="{F10BAD0A-0855-46BC-8204-497CB6D98320}"/>
                </a:ext>
              </a:extLst>
            </p:cNvPr>
            <p:cNvSpPr/>
            <p:nvPr/>
          </p:nvSpPr>
          <p:spPr>
            <a:xfrm>
              <a:off x="5265775" y="20282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1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2788;p56">
              <a:extLst>
                <a:ext uri="{FF2B5EF4-FFF2-40B4-BE49-F238E27FC236}">
                  <a16:creationId xmlns:a16="http://schemas.microsoft.com/office/drawing/2014/main" id="{8868DE7E-AA1F-4B38-BB09-3234CCFACABA}"/>
                </a:ext>
              </a:extLst>
            </p:cNvPr>
            <p:cNvSpPr/>
            <p:nvPr/>
          </p:nvSpPr>
          <p:spPr>
            <a:xfrm>
              <a:off x="52657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2789;p56">
              <a:extLst>
                <a:ext uri="{FF2B5EF4-FFF2-40B4-BE49-F238E27FC236}">
                  <a16:creationId xmlns:a16="http://schemas.microsoft.com/office/drawing/2014/main" id="{40800500-9E07-46C2-A6A2-F1EEBF015D1D}"/>
                </a:ext>
              </a:extLst>
            </p:cNvPr>
            <p:cNvSpPr/>
            <p:nvPr/>
          </p:nvSpPr>
          <p:spPr>
            <a:xfrm>
              <a:off x="526577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2790;p56">
              <a:extLst>
                <a:ext uri="{FF2B5EF4-FFF2-40B4-BE49-F238E27FC236}">
                  <a16:creationId xmlns:a16="http://schemas.microsoft.com/office/drawing/2014/main" id="{0E4C84EC-49E0-4FA7-B6ED-3CF1B36A22C1}"/>
                </a:ext>
              </a:extLst>
            </p:cNvPr>
            <p:cNvSpPr/>
            <p:nvPr/>
          </p:nvSpPr>
          <p:spPr>
            <a:xfrm>
              <a:off x="5265775" y="225692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2791;p56">
              <a:extLst>
                <a:ext uri="{FF2B5EF4-FFF2-40B4-BE49-F238E27FC236}">
                  <a16:creationId xmlns:a16="http://schemas.microsoft.com/office/drawing/2014/main" id="{DFFB6047-E795-4A94-AC21-273D478FCF05}"/>
                </a:ext>
              </a:extLst>
            </p:cNvPr>
            <p:cNvSpPr/>
            <p:nvPr/>
          </p:nvSpPr>
          <p:spPr>
            <a:xfrm>
              <a:off x="5265775" y="23331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2792;p56">
              <a:extLst>
                <a:ext uri="{FF2B5EF4-FFF2-40B4-BE49-F238E27FC236}">
                  <a16:creationId xmlns:a16="http://schemas.microsoft.com/office/drawing/2014/main" id="{F7EAE264-822E-4A35-BA6E-2AE9A10BB622}"/>
                </a:ext>
              </a:extLst>
            </p:cNvPr>
            <p:cNvSpPr/>
            <p:nvPr/>
          </p:nvSpPr>
          <p:spPr>
            <a:xfrm>
              <a:off x="526577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2793;p56">
              <a:extLst>
                <a:ext uri="{FF2B5EF4-FFF2-40B4-BE49-F238E27FC236}">
                  <a16:creationId xmlns:a16="http://schemas.microsoft.com/office/drawing/2014/main" id="{DB59DEBC-F2A9-45BA-A472-9637541038D4}"/>
                </a:ext>
              </a:extLst>
            </p:cNvPr>
            <p:cNvSpPr/>
            <p:nvPr/>
          </p:nvSpPr>
          <p:spPr>
            <a:xfrm>
              <a:off x="5265775" y="24855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2794;p56">
              <a:extLst>
                <a:ext uri="{FF2B5EF4-FFF2-40B4-BE49-F238E27FC236}">
                  <a16:creationId xmlns:a16="http://schemas.microsoft.com/office/drawing/2014/main" id="{9EC58E5B-7C94-4033-A1F3-947564B3E87A}"/>
                </a:ext>
              </a:extLst>
            </p:cNvPr>
            <p:cNvSpPr/>
            <p:nvPr/>
          </p:nvSpPr>
          <p:spPr>
            <a:xfrm>
              <a:off x="526577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2795;p56">
              <a:extLst>
                <a:ext uri="{FF2B5EF4-FFF2-40B4-BE49-F238E27FC236}">
                  <a16:creationId xmlns:a16="http://schemas.microsoft.com/office/drawing/2014/main" id="{45F4F008-9945-4393-9185-B6B31D0FA08E}"/>
                </a:ext>
              </a:extLst>
            </p:cNvPr>
            <p:cNvSpPr/>
            <p:nvPr/>
          </p:nvSpPr>
          <p:spPr>
            <a:xfrm>
              <a:off x="526577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2796;p56">
              <a:extLst>
                <a:ext uri="{FF2B5EF4-FFF2-40B4-BE49-F238E27FC236}">
                  <a16:creationId xmlns:a16="http://schemas.microsoft.com/office/drawing/2014/main" id="{68DF3FD0-C69B-4BB6-9436-45B7ED6E7AA1}"/>
                </a:ext>
              </a:extLst>
            </p:cNvPr>
            <p:cNvSpPr/>
            <p:nvPr/>
          </p:nvSpPr>
          <p:spPr>
            <a:xfrm>
              <a:off x="53419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2797;p56">
              <a:extLst>
                <a:ext uri="{FF2B5EF4-FFF2-40B4-BE49-F238E27FC236}">
                  <a16:creationId xmlns:a16="http://schemas.microsoft.com/office/drawing/2014/main" id="{73BA695E-9BF0-45FF-805D-5AFE712454C7}"/>
                </a:ext>
              </a:extLst>
            </p:cNvPr>
            <p:cNvSpPr/>
            <p:nvPr/>
          </p:nvSpPr>
          <p:spPr>
            <a:xfrm>
              <a:off x="53419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2798;p56">
              <a:extLst>
                <a:ext uri="{FF2B5EF4-FFF2-40B4-BE49-F238E27FC236}">
                  <a16:creationId xmlns:a16="http://schemas.microsoft.com/office/drawing/2014/main" id="{60526CDA-C425-4258-8D7B-53FBB8299E24}"/>
                </a:ext>
              </a:extLst>
            </p:cNvPr>
            <p:cNvSpPr/>
            <p:nvPr/>
          </p:nvSpPr>
          <p:spPr>
            <a:xfrm>
              <a:off x="53419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2799;p56">
              <a:extLst>
                <a:ext uri="{FF2B5EF4-FFF2-40B4-BE49-F238E27FC236}">
                  <a16:creationId xmlns:a16="http://schemas.microsoft.com/office/drawing/2014/main" id="{29CFEF29-0ADD-4983-98B4-27BB6A6EB9A4}"/>
                </a:ext>
              </a:extLst>
            </p:cNvPr>
            <p:cNvSpPr/>
            <p:nvPr/>
          </p:nvSpPr>
          <p:spPr>
            <a:xfrm>
              <a:off x="5341975" y="1571400"/>
              <a:ext cx="62375" cy="53250"/>
            </a:xfrm>
            <a:custGeom>
              <a:avLst/>
              <a:gdLst/>
              <a:ahLst/>
              <a:cxnLst/>
              <a:rect l="l" t="t" r="r" b="b"/>
              <a:pathLst>
                <a:path w="2495" h="2130" extrusionOk="0">
                  <a:moveTo>
                    <a:pt x="1084" y="1"/>
                  </a:moveTo>
                  <a:cubicBezTo>
                    <a:pt x="1080" y="1"/>
                    <a:pt x="1077" y="1"/>
                    <a:pt x="1074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4" y="1149"/>
                    <a:pt x="2020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2800;p56">
              <a:extLst>
                <a:ext uri="{FF2B5EF4-FFF2-40B4-BE49-F238E27FC236}">
                  <a16:creationId xmlns:a16="http://schemas.microsoft.com/office/drawing/2014/main" id="{5822E0CF-BF34-4283-8E6B-4AEE393C0960}"/>
                </a:ext>
              </a:extLst>
            </p:cNvPr>
            <p:cNvSpPr/>
            <p:nvPr/>
          </p:nvSpPr>
          <p:spPr>
            <a:xfrm>
              <a:off x="53419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2801;p56">
              <a:extLst>
                <a:ext uri="{FF2B5EF4-FFF2-40B4-BE49-F238E27FC236}">
                  <a16:creationId xmlns:a16="http://schemas.microsoft.com/office/drawing/2014/main" id="{9CCE40E8-8854-427D-9176-602F8D667573}"/>
                </a:ext>
              </a:extLst>
            </p:cNvPr>
            <p:cNvSpPr/>
            <p:nvPr/>
          </p:nvSpPr>
          <p:spPr>
            <a:xfrm>
              <a:off x="53419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2802;p56">
              <a:extLst>
                <a:ext uri="{FF2B5EF4-FFF2-40B4-BE49-F238E27FC236}">
                  <a16:creationId xmlns:a16="http://schemas.microsoft.com/office/drawing/2014/main" id="{4B601BB5-604F-4388-A07C-F9E6FA2FF6D6}"/>
                </a:ext>
              </a:extLst>
            </p:cNvPr>
            <p:cNvSpPr/>
            <p:nvPr/>
          </p:nvSpPr>
          <p:spPr>
            <a:xfrm>
              <a:off x="53419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2803;p56">
              <a:extLst>
                <a:ext uri="{FF2B5EF4-FFF2-40B4-BE49-F238E27FC236}">
                  <a16:creationId xmlns:a16="http://schemas.microsoft.com/office/drawing/2014/main" id="{679E10F2-8EA9-484D-8951-AAF75CDA3802}"/>
                </a:ext>
              </a:extLst>
            </p:cNvPr>
            <p:cNvSpPr/>
            <p:nvPr/>
          </p:nvSpPr>
          <p:spPr>
            <a:xfrm>
              <a:off x="534197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2804;p56">
              <a:extLst>
                <a:ext uri="{FF2B5EF4-FFF2-40B4-BE49-F238E27FC236}">
                  <a16:creationId xmlns:a16="http://schemas.microsoft.com/office/drawing/2014/main" id="{9FB89902-80E1-4370-8B45-E594C304F2ED}"/>
                </a:ext>
              </a:extLst>
            </p:cNvPr>
            <p:cNvSpPr/>
            <p:nvPr/>
          </p:nvSpPr>
          <p:spPr>
            <a:xfrm>
              <a:off x="53419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2805;p56">
              <a:extLst>
                <a:ext uri="{FF2B5EF4-FFF2-40B4-BE49-F238E27FC236}">
                  <a16:creationId xmlns:a16="http://schemas.microsoft.com/office/drawing/2014/main" id="{9C9BB893-5A26-40C8-A5D5-AF20A93ED9A7}"/>
                </a:ext>
              </a:extLst>
            </p:cNvPr>
            <p:cNvSpPr/>
            <p:nvPr/>
          </p:nvSpPr>
          <p:spPr>
            <a:xfrm>
              <a:off x="53419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2806;p56">
              <a:extLst>
                <a:ext uri="{FF2B5EF4-FFF2-40B4-BE49-F238E27FC236}">
                  <a16:creationId xmlns:a16="http://schemas.microsoft.com/office/drawing/2014/main" id="{22B9F8FF-7568-49CD-8D33-56BD80C45338}"/>
                </a:ext>
              </a:extLst>
            </p:cNvPr>
            <p:cNvSpPr/>
            <p:nvPr/>
          </p:nvSpPr>
          <p:spPr>
            <a:xfrm>
              <a:off x="53419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2807;p56">
              <a:extLst>
                <a:ext uri="{FF2B5EF4-FFF2-40B4-BE49-F238E27FC236}">
                  <a16:creationId xmlns:a16="http://schemas.microsoft.com/office/drawing/2014/main" id="{DB430271-CE7F-435D-85A4-65FADB6CCF33}"/>
                </a:ext>
              </a:extLst>
            </p:cNvPr>
            <p:cNvSpPr/>
            <p:nvPr/>
          </p:nvSpPr>
          <p:spPr>
            <a:xfrm>
              <a:off x="53419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2808;p56">
              <a:extLst>
                <a:ext uri="{FF2B5EF4-FFF2-40B4-BE49-F238E27FC236}">
                  <a16:creationId xmlns:a16="http://schemas.microsoft.com/office/drawing/2014/main" id="{79519769-C6B1-40B9-B1E6-C4F2CDC7F13A}"/>
                </a:ext>
              </a:extLst>
            </p:cNvPr>
            <p:cNvSpPr/>
            <p:nvPr/>
          </p:nvSpPr>
          <p:spPr>
            <a:xfrm>
              <a:off x="53419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2809;p56">
              <a:extLst>
                <a:ext uri="{FF2B5EF4-FFF2-40B4-BE49-F238E27FC236}">
                  <a16:creationId xmlns:a16="http://schemas.microsoft.com/office/drawing/2014/main" id="{5D959A2B-8901-4B10-A30C-6409879E2876}"/>
                </a:ext>
              </a:extLst>
            </p:cNvPr>
            <p:cNvSpPr/>
            <p:nvPr/>
          </p:nvSpPr>
          <p:spPr>
            <a:xfrm>
              <a:off x="53419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2810;p56">
              <a:extLst>
                <a:ext uri="{FF2B5EF4-FFF2-40B4-BE49-F238E27FC236}">
                  <a16:creationId xmlns:a16="http://schemas.microsoft.com/office/drawing/2014/main" id="{07F53CA9-31B0-43CF-BAE5-59E54F132490}"/>
                </a:ext>
              </a:extLst>
            </p:cNvPr>
            <p:cNvSpPr/>
            <p:nvPr/>
          </p:nvSpPr>
          <p:spPr>
            <a:xfrm>
              <a:off x="53419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2811;p56">
              <a:extLst>
                <a:ext uri="{FF2B5EF4-FFF2-40B4-BE49-F238E27FC236}">
                  <a16:creationId xmlns:a16="http://schemas.microsoft.com/office/drawing/2014/main" id="{8BBC87A7-FF6E-4850-8B00-54B3AD63E8F8}"/>
                </a:ext>
              </a:extLst>
            </p:cNvPr>
            <p:cNvSpPr/>
            <p:nvPr/>
          </p:nvSpPr>
          <p:spPr>
            <a:xfrm>
              <a:off x="53419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2812;p56">
              <a:extLst>
                <a:ext uri="{FF2B5EF4-FFF2-40B4-BE49-F238E27FC236}">
                  <a16:creationId xmlns:a16="http://schemas.microsoft.com/office/drawing/2014/main" id="{8CF78D63-725F-41EE-8793-8AD6C3E26977}"/>
                </a:ext>
              </a:extLst>
            </p:cNvPr>
            <p:cNvSpPr/>
            <p:nvPr/>
          </p:nvSpPr>
          <p:spPr>
            <a:xfrm>
              <a:off x="53419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2813;p56">
              <a:extLst>
                <a:ext uri="{FF2B5EF4-FFF2-40B4-BE49-F238E27FC236}">
                  <a16:creationId xmlns:a16="http://schemas.microsoft.com/office/drawing/2014/main" id="{62D8C3D3-7C76-4035-BC22-BC137FAD5AA5}"/>
                </a:ext>
              </a:extLst>
            </p:cNvPr>
            <p:cNvSpPr/>
            <p:nvPr/>
          </p:nvSpPr>
          <p:spPr>
            <a:xfrm>
              <a:off x="54182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2814;p56">
              <a:extLst>
                <a:ext uri="{FF2B5EF4-FFF2-40B4-BE49-F238E27FC236}">
                  <a16:creationId xmlns:a16="http://schemas.microsoft.com/office/drawing/2014/main" id="{91BCF4C1-E5E4-4983-B5D1-EB75A94065E3}"/>
                </a:ext>
              </a:extLst>
            </p:cNvPr>
            <p:cNvSpPr/>
            <p:nvPr/>
          </p:nvSpPr>
          <p:spPr>
            <a:xfrm>
              <a:off x="54182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2815;p56">
              <a:extLst>
                <a:ext uri="{FF2B5EF4-FFF2-40B4-BE49-F238E27FC236}">
                  <a16:creationId xmlns:a16="http://schemas.microsoft.com/office/drawing/2014/main" id="{D45AE0C8-7882-4FC0-96F7-09C37D45B8D4}"/>
                </a:ext>
              </a:extLst>
            </p:cNvPr>
            <p:cNvSpPr/>
            <p:nvPr/>
          </p:nvSpPr>
          <p:spPr>
            <a:xfrm>
              <a:off x="54182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2816;p56">
              <a:extLst>
                <a:ext uri="{FF2B5EF4-FFF2-40B4-BE49-F238E27FC236}">
                  <a16:creationId xmlns:a16="http://schemas.microsoft.com/office/drawing/2014/main" id="{E289209C-5EC8-4CFA-9B86-1110A668CB10}"/>
                </a:ext>
              </a:extLst>
            </p:cNvPr>
            <p:cNvSpPr/>
            <p:nvPr/>
          </p:nvSpPr>
          <p:spPr>
            <a:xfrm>
              <a:off x="54182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2817;p56">
              <a:extLst>
                <a:ext uri="{FF2B5EF4-FFF2-40B4-BE49-F238E27FC236}">
                  <a16:creationId xmlns:a16="http://schemas.microsoft.com/office/drawing/2014/main" id="{35E65455-C5AC-4864-AE13-7D0AE0C60693}"/>
                </a:ext>
              </a:extLst>
            </p:cNvPr>
            <p:cNvSpPr/>
            <p:nvPr/>
          </p:nvSpPr>
          <p:spPr>
            <a:xfrm>
              <a:off x="54182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2818;p56">
              <a:extLst>
                <a:ext uri="{FF2B5EF4-FFF2-40B4-BE49-F238E27FC236}">
                  <a16:creationId xmlns:a16="http://schemas.microsoft.com/office/drawing/2014/main" id="{D500A489-E255-468F-AAB6-F809B171B8A2}"/>
                </a:ext>
              </a:extLst>
            </p:cNvPr>
            <p:cNvSpPr/>
            <p:nvPr/>
          </p:nvSpPr>
          <p:spPr>
            <a:xfrm>
              <a:off x="54182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2819;p56">
              <a:extLst>
                <a:ext uri="{FF2B5EF4-FFF2-40B4-BE49-F238E27FC236}">
                  <a16:creationId xmlns:a16="http://schemas.microsoft.com/office/drawing/2014/main" id="{7CEAEBDF-45D9-4696-AD34-71ADBCDA3A5D}"/>
                </a:ext>
              </a:extLst>
            </p:cNvPr>
            <p:cNvSpPr/>
            <p:nvPr/>
          </p:nvSpPr>
          <p:spPr>
            <a:xfrm>
              <a:off x="54182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2820;p56">
              <a:extLst>
                <a:ext uri="{FF2B5EF4-FFF2-40B4-BE49-F238E27FC236}">
                  <a16:creationId xmlns:a16="http://schemas.microsoft.com/office/drawing/2014/main" id="{753E4944-728F-4270-BDDE-9BB9AE27C865}"/>
                </a:ext>
              </a:extLst>
            </p:cNvPr>
            <p:cNvSpPr/>
            <p:nvPr/>
          </p:nvSpPr>
          <p:spPr>
            <a:xfrm>
              <a:off x="541820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2821;p56">
              <a:extLst>
                <a:ext uri="{FF2B5EF4-FFF2-40B4-BE49-F238E27FC236}">
                  <a16:creationId xmlns:a16="http://schemas.microsoft.com/office/drawing/2014/main" id="{814DC5EE-089E-46C8-A110-EE5DC7997646}"/>
                </a:ext>
              </a:extLst>
            </p:cNvPr>
            <p:cNvSpPr/>
            <p:nvPr/>
          </p:nvSpPr>
          <p:spPr>
            <a:xfrm>
              <a:off x="54182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2822;p56">
              <a:extLst>
                <a:ext uri="{FF2B5EF4-FFF2-40B4-BE49-F238E27FC236}">
                  <a16:creationId xmlns:a16="http://schemas.microsoft.com/office/drawing/2014/main" id="{D993B4A5-7F0B-47F9-8966-ABB606D199AC}"/>
                </a:ext>
              </a:extLst>
            </p:cNvPr>
            <p:cNvSpPr/>
            <p:nvPr/>
          </p:nvSpPr>
          <p:spPr>
            <a:xfrm>
              <a:off x="54182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2823;p56">
              <a:extLst>
                <a:ext uri="{FF2B5EF4-FFF2-40B4-BE49-F238E27FC236}">
                  <a16:creationId xmlns:a16="http://schemas.microsoft.com/office/drawing/2014/main" id="{43222803-F7BC-4557-BE9A-23A21C660A49}"/>
                </a:ext>
              </a:extLst>
            </p:cNvPr>
            <p:cNvSpPr/>
            <p:nvPr/>
          </p:nvSpPr>
          <p:spPr>
            <a:xfrm>
              <a:off x="54182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2824;p56">
              <a:extLst>
                <a:ext uri="{FF2B5EF4-FFF2-40B4-BE49-F238E27FC236}">
                  <a16:creationId xmlns:a16="http://schemas.microsoft.com/office/drawing/2014/main" id="{F195793C-D1C4-4DDC-81EB-39102A94BE06}"/>
                </a:ext>
              </a:extLst>
            </p:cNvPr>
            <p:cNvSpPr/>
            <p:nvPr/>
          </p:nvSpPr>
          <p:spPr>
            <a:xfrm>
              <a:off x="54182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2825;p56">
              <a:extLst>
                <a:ext uri="{FF2B5EF4-FFF2-40B4-BE49-F238E27FC236}">
                  <a16:creationId xmlns:a16="http://schemas.microsoft.com/office/drawing/2014/main" id="{DD705ECB-B4CD-4CA8-B11D-76B8D4945CC4}"/>
                </a:ext>
              </a:extLst>
            </p:cNvPr>
            <p:cNvSpPr/>
            <p:nvPr/>
          </p:nvSpPr>
          <p:spPr>
            <a:xfrm>
              <a:off x="541820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2826;p56">
              <a:extLst>
                <a:ext uri="{FF2B5EF4-FFF2-40B4-BE49-F238E27FC236}">
                  <a16:creationId xmlns:a16="http://schemas.microsoft.com/office/drawing/2014/main" id="{5EFB8666-D452-4CA9-9EB6-878868BCE2EA}"/>
                </a:ext>
              </a:extLst>
            </p:cNvPr>
            <p:cNvSpPr/>
            <p:nvPr/>
          </p:nvSpPr>
          <p:spPr>
            <a:xfrm>
              <a:off x="54182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2827;p56">
              <a:extLst>
                <a:ext uri="{FF2B5EF4-FFF2-40B4-BE49-F238E27FC236}">
                  <a16:creationId xmlns:a16="http://schemas.microsoft.com/office/drawing/2014/main" id="{974DE67B-4E2D-4DE1-A2A7-33ACF0E16E26}"/>
                </a:ext>
              </a:extLst>
            </p:cNvPr>
            <p:cNvSpPr/>
            <p:nvPr/>
          </p:nvSpPr>
          <p:spPr>
            <a:xfrm>
              <a:off x="541820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2828;p56">
              <a:extLst>
                <a:ext uri="{FF2B5EF4-FFF2-40B4-BE49-F238E27FC236}">
                  <a16:creationId xmlns:a16="http://schemas.microsoft.com/office/drawing/2014/main" id="{97838732-2D36-4ECC-889C-5F3143A6DAF0}"/>
                </a:ext>
              </a:extLst>
            </p:cNvPr>
            <p:cNvSpPr/>
            <p:nvPr/>
          </p:nvSpPr>
          <p:spPr>
            <a:xfrm>
              <a:off x="541820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2829;p56">
              <a:extLst>
                <a:ext uri="{FF2B5EF4-FFF2-40B4-BE49-F238E27FC236}">
                  <a16:creationId xmlns:a16="http://schemas.microsoft.com/office/drawing/2014/main" id="{44900629-C1CF-40EF-916D-2C2209297DE9}"/>
                </a:ext>
              </a:extLst>
            </p:cNvPr>
            <p:cNvSpPr/>
            <p:nvPr/>
          </p:nvSpPr>
          <p:spPr>
            <a:xfrm>
              <a:off x="541820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2830;p56">
              <a:extLst>
                <a:ext uri="{FF2B5EF4-FFF2-40B4-BE49-F238E27FC236}">
                  <a16:creationId xmlns:a16="http://schemas.microsoft.com/office/drawing/2014/main" id="{7AD7EE0A-A122-4B68-8F18-B42AD84A0516}"/>
                </a:ext>
              </a:extLst>
            </p:cNvPr>
            <p:cNvSpPr/>
            <p:nvPr/>
          </p:nvSpPr>
          <p:spPr>
            <a:xfrm>
              <a:off x="541820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2831;p56">
              <a:extLst>
                <a:ext uri="{FF2B5EF4-FFF2-40B4-BE49-F238E27FC236}">
                  <a16:creationId xmlns:a16="http://schemas.microsoft.com/office/drawing/2014/main" id="{AE766C67-3CEB-435E-8D66-CD07331BE792}"/>
                </a:ext>
              </a:extLst>
            </p:cNvPr>
            <p:cNvSpPr/>
            <p:nvPr/>
          </p:nvSpPr>
          <p:spPr>
            <a:xfrm>
              <a:off x="549440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2832;p56">
              <a:extLst>
                <a:ext uri="{FF2B5EF4-FFF2-40B4-BE49-F238E27FC236}">
                  <a16:creationId xmlns:a16="http://schemas.microsoft.com/office/drawing/2014/main" id="{4B440BF8-0536-4F84-9F44-DDAF3638A66A}"/>
                </a:ext>
              </a:extLst>
            </p:cNvPr>
            <p:cNvSpPr/>
            <p:nvPr/>
          </p:nvSpPr>
          <p:spPr>
            <a:xfrm>
              <a:off x="54944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2833;p56">
              <a:extLst>
                <a:ext uri="{FF2B5EF4-FFF2-40B4-BE49-F238E27FC236}">
                  <a16:creationId xmlns:a16="http://schemas.microsoft.com/office/drawing/2014/main" id="{8CF4698B-5984-48F2-ACB7-FE734DCAA827}"/>
                </a:ext>
              </a:extLst>
            </p:cNvPr>
            <p:cNvSpPr/>
            <p:nvPr/>
          </p:nvSpPr>
          <p:spPr>
            <a:xfrm>
              <a:off x="54944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2834;p56">
              <a:extLst>
                <a:ext uri="{FF2B5EF4-FFF2-40B4-BE49-F238E27FC236}">
                  <a16:creationId xmlns:a16="http://schemas.microsoft.com/office/drawing/2014/main" id="{4FBAC25E-97B7-44E4-9B81-C19D31B58FE2}"/>
                </a:ext>
              </a:extLst>
            </p:cNvPr>
            <p:cNvSpPr/>
            <p:nvPr/>
          </p:nvSpPr>
          <p:spPr>
            <a:xfrm>
              <a:off x="54944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2835;p56">
              <a:extLst>
                <a:ext uri="{FF2B5EF4-FFF2-40B4-BE49-F238E27FC236}">
                  <a16:creationId xmlns:a16="http://schemas.microsoft.com/office/drawing/2014/main" id="{621FE585-C8A8-44F8-84EC-B8DCC5D4D20E}"/>
                </a:ext>
              </a:extLst>
            </p:cNvPr>
            <p:cNvSpPr/>
            <p:nvPr/>
          </p:nvSpPr>
          <p:spPr>
            <a:xfrm>
              <a:off x="54944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2836;p56">
              <a:extLst>
                <a:ext uri="{FF2B5EF4-FFF2-40B4-BE49-F238E27FC236}">
                  <a16:creationId xmlns:a16="http://schemas.microsoft.com/office/drawing/2014/main" id="{E0B9D52B-B531-4BA8-B4F3-485F92F0AC7E}"/>
                </a:ext>
              </a:extLst>
            </p:cNvPr>
            <p:cNvSpPr/>
            <p:nvPr/>
          </p:nvSpPr>
          <p:spPr>
            <a:xfrm>
              <a:off x="63323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2837;p56">
              <a:extLst>
                <a:ext uri="{FF2B5EF4-FFF2-40B4-BE49-F238E27FC236}">
                  <a16:creationId xmlns:a16="http://schemas.microsoft.com/office/drawing/2014/main" id="{B21F9803-23E3-418F-9511-F6340AADD4D8}"/>
                </a:ext>
              </a:extLst>
            </p:cNvPr>
            <p:cNvSpPr/>
            <p:nvPr/>
          </p:nvSpPr>
          <p:spPr>
            <a:xfrm>
              <a:off x="63323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2838;p56">
              <a:extLst>
                <a:ext uri="{FF2B5EF4-FFF2-40B4-BE49-F238E27FC236}">
                  <a16:creationId xmlns:a16="http://schemas.microsoft.com/office/drawing/2014/main" id="{C32AD683-7F26-4858-9706-B0002F6F88B8}"/>
                </a:ext>
              </a:extLst>
            </p:cNvPr>
            <p:cNvSpPr/>
            <p:nvPr/>
          </p:nvSpPr>
          <p:spPr>
            <a:xfrm>
              <a:off x="64083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2839;p56">
              <a:extLst>
                <a:ext uri="{FF2B5EF4-FFF2-40B4-BE49-F238E27FC236}">
                  <a16:creationId xmlns:a16="http://schemas.microsoft.com/office/drawing/2014/main" id="{C6E37F14-406E-4AD7-AB55-A38CFCB5666A}"/>
                </a:ext>
              </a:extLst>
            </p:cNvPr>
            <p:cNvSpPr/>
            <p:nvPr/>
          </p:nvSpPr>
          <p:spPr>
            <a:xfrm>
              <a:off x="640835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2840;p56">
              <a:extLst>
                <a:ext uri="{FF2B5EF4-FFF2-40B4-BE49-F238E27FC236}">
                  <a16:creationId xmlns:a16="http://schemas.microsoft.com/office/drawing/2014/main" id="{C2805BE7-4EF8-4799-98D8-3E1A5127465B}"/>
                </a:ext>
              </a:extLst>
            </p:cNvPr>
            <p:cNvSpPr/>
            <p:nvPr/>
          </p:nvSpPr>
          <p:spPr>
            <a:xfrm>
              <a:off x="64845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2841;p56">
              <a:extLst>
                <a:ext uri="{FF2B5EF4-FFF2-40B4-BE49-F238E27FC236}">
                  <a16:creationId xmlns:a16="http://schemas.microsoft.com/office/drawing/2014/main" id="{B220E348-4C8F-4D55-A427-A95726444FD1}"/>
                </a:ext>
              </a:extLst>
            </p:cNvPr>
            <p:cNvSpPr/>
            <p:nvPr/>
          </p:nvSpPr>
          <p:spPr>
            <a:xfrm>
              <a:off x="64845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2842;p56">
              <a:extLst>
                <a:ext uri="{FF2B5EF4-FFF2-40B4-BE49-F238E27FC236}">
                  <a16:creationId xmlns:a16="http://schemas.microsoft.com/office/drawing/2014/main" id="{82A6B8E8-34C6-42F7-8405-1170CC6FD4B4}"/>
                </a:ext>
              </a:extLst>
            </p:cNvPr>
            <p:cNvSpPr/>
            <p:nvPr/>
          </p:nvSpPr>
          <p:spPr>
            <a:xfrm>
              <a:off x="64845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2843;p56">
              <a:extLst>
                <a:ext uri="{FF2B5EF4-FFF2-40B4-BE49-F238E27FC236}">
                  <a16:creationId xmlns:a16="http://schemas.microsoft.com/office/drawing/2014/main" id="{443EA732-76F2-4297-B5AF-4FD2E8AA37AE}"/>
                </a:ext>
              </a:extLst>
            </p:cNvPr>
            <p:cNvSpPr/>
            <p:nvPr/>
          </p:nvSpPr>
          <p:spPr>
            <a:xfrm>
              <a:off x="65608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2844;p56">
              <a:extLst>
                <a:ext uri="{FF2B5EF4-FFF2-40B4-BE49-F238E27FC236}">
                  <a16:creationId xmlns:a16="http://schemas.microsoft.com/office/drawing/2014/main" id="{575489D5-D4AB-4366-B56C-813F5EC452FF}"/>
                </a:ext>
              </a:extLst>
            </p:cNvPr>
            <p:cNvSpPr/>
            <p:nvPr/>
          </p:nvSpPr>
          <p:spPr>
            <a:xfrm>
              <a:off x="65608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2845;p56">
              <a:extLst>
                <a:ext uri="{FF2B5EF4-FFF2-40B4-BE49-F238E27FC236}">
                  <a16:creationId xmlns:a16="http://schemas.microsoft.com/office/drawing/2014/main" id="{4378907C-40EB-4460-AC61-5A8912812FC0}"/>
                </a:ext>
              </a:extLst>
            </p:cNvPr>
            <p:cNvSpPr/>
            <p:nvPr/>
          </p:nvSpPr>
          <p:spPr>
            <a:xfrm>
              <a:off x="66370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2846;p56">
              <a:extLst>
                <a:ext uri="{FF2B5EF4-FFF2-40B4-BE49-F238E27FC236}">
                  <a16:creationId xmlns:a16="http://schemas.microsoft.com/office/drawing/2014/main" id="{E80173E7-2FD1-4F76-9A93-39EB13B74244}"/>
                </a:ext>
              </a:extLst>
            </p:cNvPr>
            <p:cNvSpPr/>
            <p:nvPr/>
          </p:nvSpPr>
          <p:spPr>
            <a:xfrm>
              <a:off x="70940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2847;p56">
              <a:extLst>
                <a:ext uri="{FF2B5EF4-FFF2-40B4-BE49-F238E27FC236}">
                  <a16:creationId xmlns:a16="http://schemas.microsoft.com/office/drawing/2014/main" id="{C6142FE9-8475-4843-B6F3-2D8A2FD3A71C}"/>
                </a:ext>
              </a:extLst>
            </p:cNvPr>
            <p:cNvSpPr/>
            <p:nvPr/>
          </p:nvSpPr>
          <p:spPr>
            <a:xfrm>
              <a:off x="67132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2848;p56">
              <a:extLst>
                <a:ext uri="{FF2B5EF4-FFF2-40B4-BE49-F238E27FC236}">
                  <a16:creationId xmlns:a16="http://schemas.microsoft.com/office/drawing/2014/main" id="{4BB9E248-A3A8-42FE-80CD-A93CDB6112EA}"/>
                </a:ext>
              </a:extLst>
            </p:cNvPr>
            <p:cNvSpPr/>
            <p:nvPr/>
          </p:nvSpPr>
          <p:spPr>
            <a:xfrm>
              <a:off x="678922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2849;p56">
              <a:extLst>
                <a:ext uri="{FF2B5EF4-FFF2-40B4-BE49-F238E27FC236}">
                  <a16:creationId xmlns:a16="http://schemas.microsoft.com/office/drawing/2014/main" id="{BC93EFC5-5C5A-4CF5-973F-4F1F378F8EAD}"/>
                </a:ext>
              </a:extLst>
            </p:cNvPr>
            <p:cNvSpPr/>
            <p:nvPr/>
          </p:nvSpPr>
          <p:spPr>
            <a:xfrm>
              <a:off x="68656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2850;p56">
              <a:extLst>
                <a:ext uri="{FF2B5EF4-FFF2-40B4-BE49-F238E27FC236}">
                  <a16:creationId xmlns:a16="http://schemas.microsoft.com/office/drawing/2014/main" id="{F522CD95-7804-4DDE-8EFA-D74629F2B10F}"/>
                </a:ext>
              </a:extLst>
            </p:cNvPr>
            <p:cNvSpPr/>
            <p:nvPr/>
          </p:nvSpPr>
          <p:spPr>
            <a:xfrm>
              <a:off x="7017875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2851;p56">
              <a:extLst>
                <a:ext uri="{FF2B5EF4-FFF2-40B4-BE49-F238E27FC236}">
                  <a16:creationId xmlns:a16="http://schemas.microsoft.com/office/drawing/2014/main" id="{AB3CBFCF-02D9-47DF-AE27-3DA09523A33E}"/>
                </a:ext>
              </a:extLst>
            </p:cNvPr>
            <p:cNvSpPr/>
            <p:nvPr/>
          </p:nvSpPr>
          <p:spPr>
            <a:xfrm>
              <a:off x="69418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2852;p56">
              <a:extLst>
                <a:ext uri="{FF2B5EF4-FFF2-40B4-BE49-F238E27FC236}">
                  <a16:creationId xmlns:a16="http://schemas.microsoft.com/office/drawing/2014/main" id="{C906131C-02EB-4436-B6B8-D8DD78C9BA5C}"/>
                </a:ext>
              </a:extLst>
            </p:cNvPr>
            <p:cNvSpPr/>
            <p:nvPr/>
          </p:nvSpPr>
          <p:spPr>
            <a:xfrm>
              <a:off x="68656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2853;p56">
              <a:extLst>
                <a:ext uri="{FF2B5EF4-FFF2-40B4-BE49-F238E27FC236}">
                  <a16:creationId xmlns:a16="http://schemas.microsoft.com/office/drawing/2014/main" id="{B3B2CA20-F0EC-44BC-B8C8-7042BA63F1B5}"/>
                </a:ext>
              </a:extLst>
            </p:cNvPr>
            <p:cNvSpPr/>
            <p:nvPr/>
          </p:nvSpPr>
          <p:spPr>
            <a:xfrm>
              <a:off x="678922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2854;p56">
              <a:extLst>
                <a:ext uri="{FF2B5EF4-FFF2-40B4-BE49-F238E27FC236}">
                  <a16:creationId xmlns:a16="http://schemas.microsoft.com/office/drawing/2014/main" id="{691D5107-ABA2-4FE3-85BA-014E2032B5C8}"/>
                </a:ext>
              </a:extLst>
            </p:cNvPr>
            <p:cNvSpPr/>
            <p:nvPr/>
          </p:nvSpPr>
          <p:spPr>
            <a:xfrm>
              <a:off x="67132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2855;p56">
              <a:extLst>
                <a:ext uri="{FF2B5EF4-FFF2-40B4-BE49-F238E27FC236}">
                  <a16:creationId xmlns:a16="http://schemas.microsoft.com/office/drawing/2014/main" id="{693C69AE-CE04-4D2A-A207-2B18363887BC}"/>
                </a:ext>
              </a:extLst>
            </p:cNvPr>
            <p:cNvSpPr/>
            <p:nvPr/>
          </p:nvSpPr>
          <p:spPr>
            <a:xfrm>
              <a:off x="66370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2856;p56">
              <a:extLst>
                <a:ext uri="{FF2B5EF4-FFF2-40B4-BE49-F238E27FC236}">
                  <a16:creationId xmlns:a16="http://schemas.microsoft.com/office/drawing/2014/main" id="{71D59AC4-46E7-41FB-956E-D26DBF2504F7}"/>
                </a:ext>
              </a:extLst>
            </p:cNvPr>
            <p:cNvSpPr/>
            <p:nvPr/>
          </p:nvSpPr>
          <p:spPr>
            <a:xfrm>
              <a:off x="66370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2857;p56">
              <a:extLst>
                <a:ext uri="{FF2B5EF4-FFF2-40B4-BE49-F238E27FC236}">
                  <a16:creationId xmlns:a16="http://schemas.microsoft.com/office/drawing/2014/main" id="{50F6985F-52FA-460E-B9C4-F72AD8E25824}"/>
                </a:ext>
              </a:extLst>
            </p:cNvPr>
            <p:cNvSpPr/>
            <p:nvPr/>
          </p:nvSpPr>
          <p:spPr>
            <a:xfrm>
              <a:off x="65608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2858;p56">
              <a:extLst>
                <a:ext uri="{FF2B5EF4-FFF2-40B4-BE49-F238E27FC236}">
                  <a16:creationId xmlns:a16="http://schemas.microsoft.com/office/drawing/2014/main" id="{2A8934C0-FE5C-4100-A9A8-C54A082ED194}"/>
                </a:ext>
              </a:extLst>
            </p:cNvPr>
            <p:cNvSpPr/>
            <p:nvPr/>
          </p:nvSpPr>
          <p:spPr>
            <a:xfrm>
              <a:off x="64845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2859;p56">
              <a:extLst>
                <a:ext uri="{FF2B5EF4-FFF2-40B4-BE49-F238E27FC236}">
                  <a16:creationId xmlns:a16="http://schemas.microsoft.com/office/drawing/2014/main" id="{6E7645E9-E2A0-4EBD-814C-BBFE19ECB52D}"/>
                </a:ext>
              </a:extLst>
            </p:cNvPr>
            <p:cNvSpPr/>
            <p:nvPr/>
          </p:nvSpPr>
          <p:spPr>
            <a:xfrm>
              <a:off x="64083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2860;p56">
              <a:extLst>
                <a:ext uri="{FF2B5EF4-FFF2-40B4-BE49-F238E27FC236}">
                  <a16:creationId xmlns:a16="http://schemas.microsoft.com/office/drawing/2014/main" id="{E453C3CB-FA4A-4E10-BDD7-8DED570057BB}"/>
                </a:ext>
              </a:extLst>
            </p:cNvPr>
            <p:cNvSpPr/>
            <p:nvPr/>
          </p:nvSpPr>
          <p:spPr>
            <a:xfrm>
              <a:off x="63323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2861;p56">
              <a:extLst>
                <a:ext uri="{FF2B5EF4-FFF2-40B4-BE49-F238E27FC236}">
                  <a16:creationId xmlns:a16="http://schemas.microsoft.com/office/drawing/2014/main" id="{D26A99DA-CD4B-41DB-B688-B7437D34B783}"/>
                </a:ext>
              </a:extLst>
            </p:cNvPr>
            <p:cNvSpPr/>
            <p:nvPr/>
          </p:nvSpPr>
          <p:spPr>
            <a:xfrm>
              <a:off x="58752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2862;p56">
              <a:extLst>
                <a:ext uri="{FF2B5EF4-FFF2-40B4-BE49-F238E27FC236}">
                  <a16:creationId xmlns:a16="http://schemas.microsoft.com/office/drawing/2014/main" id="{AAE17E07-1893-4F09-91B4-50C47D683A30}"/>
                </a:ext>
              </a:extLst>
            </p:cNvPr>
            <p:cNvSpPr/>
            <p:nvPr/>
          </p:nvSpPr>
          <p:spPr>
            <a:xfrm>
              <a:off x="58752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2863;p56">
              <a:extLst>
                <a:ext uri="{FF2B5EF4-FFF2-40B4-BE49-F238E27FC236}">
                  <a16:creationId xmlns:a16="http://schemas.microsoft.com/office/drawing/2014/main" id="{2B00AB95-D20A-400E-B873-65EA57846BB3}"/>
                </a:ext>
              </a:extLst>
            </p:cNvPr>
            <p:cNvSpPr/>
            <p:nvPr/>
          </p:nvSpPr>
          <p:spPr>
            <a:xfrm>
              <a:off x="59514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2864;p56">
              <a:extLst>
                <a:ext uri="{FF2B5EF4-FFF2-40B4-BE49-F238E27FC236}">
                  <a16:creationId xmlns:a16="http://schemas.microsoft.com/office/drawing/2014/main" id="{D762B56D-AF84-4145-947A-6D9ABDBD22A3}"/>
                </a:ext>
              </a:extLst>
            </p:cNvPr>
            <p:cNvSpPr/>
            <p:nvPr/>
          </p:nvSpPr>
          <p:spPr>
            <a:xfrm>
              <a:off x="59514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2865;p56">
              <a:extLst>
                <a:ext uri="{FF2B5EF4-FFF2-40B4-BE49-F238E27FC236}">
                  <a16:creationId xmlns:a16="http://schemas.microsoft.com/office/drawing/2014/main" id="{BC13037D-C66A-4856-BA72-9BC582D41BE8}"/>
                </a:ext>
              </a:extLst>
            </p:cNvPr>
            <p:cNvSpPr/>
            <p:nvPr/>
          </p:nvSpPr>
          <p:spPr>
            <a:xfrm>
              <a:off x="59514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2866;p56">
              <a:extLst>
                <a:ext uri="{FF2B5EF4-FFF2-40B4-BE49-F238E27FC236}">
                  <a16:creationId xmlns:a16="http://schemas.microsoft.com/office/drawing/2014/main" id="{D3792C44-7DE2-41FB-9400-8C319D05FD43}"/>
                </a:ext>
              </a:extLst>
            </p:cNvPr>
            <p:cNvSpPr/>
            <p:nvPr/>
          </p:nvSpPr>
          <p:spPr>
            <a:xfrm>
              <a:off x="59514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2867;p56">
              <a:extLst>
                <a:ext uri="{FF2B5EF4-FFF2-40B4-BE49-F238E27FC236}">
                  <a16:creationId xmlns:a16="http://schemas.microsoft.com/office/drawing/2014/main" id="{F2F4CF45-82CE-42A1-8D33-5FA83A38E5FE}"/>
                </a:ext>
              </a:extLst>
            </p:cNvPr>
            <p:cNvSpPr/>
            <p:nvPr/>
          </p:nvSpPr>
          <p:spPr>
            <a:xfrm>
              <a:off x="59514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2868;p56">
              <a:extLst>
                <a:ext uri="{FF2B5EF4-FFF2-40B4-BE49-F238E27FC236}">
                  <a16:creationId xmlns:a16="http://schemas.microsoft.com/office/drawing/2014/main" id="{1684E9B1-2989-4ED7-82FF-B20B49C4FE42}"/>
                </a:ext>
              </a:extLst>
            </p:cNvPr>
            <p:cNvSpPr/>
            <p:nvPr/>
          </p:nvSpPr>
          <p:spPr>
            <a:xfrm>
              <a:off x="59514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2869;p56">
              <a:extLst>
                <a:ext uri="{FF2B5EF4-FFF2-40B4-BE49-F238E27FC236}">
                  <a16:creationId xmlns:a16="http://schemas.microsoft.com/office/drawing/2014/main" id="{73121EBF-790B-441F-A034-5A18622A076E}"/>
                </a:ext>
              </a:extLst>
            </p:cNvPr>
            <p:cNvSpPr/>
            <p:nvPr/>
          </p:nvSpPr>
          <p:spPr>
            <a:xfrm>
              <a:off x="595147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2870;p56">
              <a:extLst>
                <a:ext uri="{FF2B5EF4-FFF2-40B4-BE49-F238E27FC236}">
                  <a16:creationId xmlns:a16="http://schemas.microsoft.com/office/drawing/2014/main" id="{5900A515-6EFF-4DE0-BCD0-F697D310F715}"/>
                </a:ext>
              </a:extLst>
            </p:cNvPr>
            <p:cNvSpPr/>
            <p:nvPr/>
          </p:nvSpPr>
          <p:spPr>
            <a:xfrm>
              <a:off x="59514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2871;p56">
              <a:extLst>
                <a:ext uri="{FF2B5EF4-FFF2-40B4-BE49-F238E27FC236}">
                  <a16:creationId xmlns:a16="http://schemas.microsoft.com/office/drawing/2014/main" id="{84D9B4A5-2F4A-4B9D-BD39-238AFB6D01A6}"/>
                </a:ext>
              </a:extLst>
            </p:cNvPr>
            <p:cNvSpPr/>
            <p:nvPr/>
          </p:nvSpPr>
          <p:spPr>
            <a:xfrm>
              <a:off x="59514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2872;p56">
              <a:extLst>
                <a:ext uri="{FF2B5EF4-FFF2-40B4-BE49-F238E27FC236}">
                  <a16:creationId xmlns:a16="http://schemas.microsoft.com/office/drawing/2014/main" id="{95153E52-9254-4EF5-93DE-61CA8BE94ACB}"/>
                </a:ext>
              </a:extLst>
            </p:cNvPr>
            <p:cNvSpPr/>
            <p:nvPr/>
          </p:nvSpPr>
          <p:spPr>
            <a:xfrm>
              <a:off x="60275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2873;p56">
              <a:extLst>
                <a:ext uri="{FF2B5EF4-FFF2-40B4-BE49-F238E27FC236}">
                  <a16:creationId xmlns:a16="http://schemas.microsoft.com/office/drawing/2014/main" id="{4FE02130-92A1-4B65-B3B6-E54B06E791EE}"/>
                </a:ext>
              </a:extLst>
            </p:cNvPr>
            <p:cNvSpPr/>
            <p:nvPr/>
          </p:nvSpPr>
          <p:spPr>
            <a:xfrm>
              <a:off x="60275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2874;p56">
              <a:extLst>
                <a:ext uri="{FF2B5EF4-FFF2-40B4-BE49-F238E27FC236}">
                  <a16:creationId xmlns:a16="http://schemas.microsoft.com/office/drawing/2014/main" id="{86E10092-B9C6-402B-B91B-2EBF64269F17}"/>
                </a:ext>
              </a:extLst>
            </p:cNvPr>
            <p:cNvSpPr/>
            <p:nvPr/>
          </p:nvSpPr>
          <p:spPr>
            <a:xfrm>
              <a:off x="60275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2875;p56">
              <a:extLst>
                <a:ext uri="{FF2B5EF4-FFF2-40B4-BE49-F238E27FC236}">
                  <a16:creationId xmlns:a16="http://schemas.microsoft.com/office/drawing/2014/main" id="{9514207F-3DBE-4246-8B22-E3C4CD1D3156}"/>
                </a:ext>
              </a:extLst>
            </p:cNvPr>
            <p:cNvSpPr/>
            <p:nvPr/>
          </p:nvSpPr>
          <p:spPr>
            <a:xfrm>
              <a:off x="60275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2876;p56">
              <a:extLst>
                <a:ext uri="{FF2B5EF4-FFF2-40B4-BE49-F238E27FC236}">
                  <a16:creationId xmlns:a16="http://schemas.microsoft.com/office/drawing/2014/main" id="{27D39E94-3E1B-402A-80E0-6AF70A9FDE5E}"/>
                </a:ext>
              </a:extLst>
            </p:cNvPr>
            <p:cNvSpPr/>
            <p:nvPr/>
          </p:nvSpPr>
          <p:spPr>
            <a:xfrm>
              <a:off x="60275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2877;p56">
              <a:extLst>
                <a:ext uri="{FF2B5EF4-FFF2-40B4-BE49-F238E27FC236}">
                  <a16:creationId xmlns:a16="http://schemas.microsoft.com/office/drawing/2014/main" id="{4B5C4AEB-5B8B-4CAA-964F-CD0295B6045B}"/>
                </a:ext>
              </a:extLst>
            </p:cNvPr>
            <p:cNvSpPr/>
            <p:nvPr/>
          </p:nvSpPr>
          <p:spPr>
            <a:xfrm>
              <a:off x="60275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2878;p56">
              <a:extLst>
                <a:ext uri="{FF2B5EF4-FFF2-40B4-BE49-F238E27FC236}">
                  <a16:creationId xmlns:a16="http://schemas.microsoft.com/office/drawing/2014/main" id="{DFAD963A-BB31-47FA-8724-E4B19DE0D252}"/>
                </a:ext>
              </a:extLst>
            </p:cNvPr>
            <p:cNvSpPr/>
            <p:nvPr/>
          </p:nvSpPr>
          <p:spPr>
            <a:xfrm>
              <a:off x="6027500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2879;p56">
              <a:extLst>
                <a:ext uri="{FF2B5EF4-FFF2-40B4-BE49-F238E27FC236}">
                  <a16:creationId xmlns:a16="http://schemas.microsoft.com/office/drawing/2014/main" id="{00540CFE-1EDA-4CC9-8489-34478BBEC09E}"/>
                </a:ext>
              </a:extLst>
            </p:cNvPr>
            <p:cNvSpPr/>
            <p:nvPr/>
          </p:nvSpPr>
          <p:spPr>
            <a:xfrm>
              <a:off x="60275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9" y="481"/>
                    <a:pt x="0" y="1074"/>
                  </a:cubicBezTo>
                  <a:cubicBezTo>
                    <a:pt x="0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2880;p56">
              <a:extLst>
                <a:ext uri="{FF2B5EF4-FFF2-40B4-BE49-F238E27FC236}">
                  <a16:creationId xmlns:a16="http://schemas.microsoft.com/office/drawing/2014/main" id="{557561E2-DE4B-44C2-B2A9-F92FAD809287}"/>
                </a:ext>
              </a:extLst>
            </p:cNvPr>
            <p:cNvSpPr/>
            <p:nvPr/>
          </p:nvSpPr>
          <p:spPr>
            <a:xfrm>
              <a:off x="61037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2881;p56">
              <a:extLst>
                <a:ext uri="{FF2B5EF4-FFF2-40B4-BE49-F238E27FC236}">
                  <a16:creationId xmlns:a16="http://schemas.microsoft.com/office/drawing/2014/main" id="{69C2A45F-5DA4-4A32-8416-A0BA78A0AEF2}"/>
                </a:ext>
              </a:extLst>
            </p:cNvPr>
            <p:cNvSpPr/>
            <p:nvPr/>
          </p:nvSpPr>
          <p:spPr>
            <a:xfrm>
              <a:off x="61037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2882;p56">
              <a:extLst>
                <a:ext uri="{FF2B5EF4-FFF2-40B4-BE49-F238E27FC236}">
                  <a16:creationId xmlns:a16="http://schemas.microsoft.com/office/drawing/2014/main" id="{AAFB8100-6B79-4971-9C25-8BCE520E0930}"/>
                </a:ext>
              </a:extLst>
            </p:cNvPr>
            <p:cNvSpPr/>
            <p:nvPr/>
          </p:nvSpPr>
          <p:spPr>
            <a:xfrm>
              <a:off x="61037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2883;p56">
              <a:extLst>
                <a:ext uri="{FF2B5EF4-FFF2-40B4-BE49-F238E27FC236}">
                  <a16:creationId xmlns:a16="http://schemas.microsoft.com/office/drawing/2014/main" id="{C621561C-44B3-47C1-8BBA-59B2EB2202E7}"/>
                </a:ext>
              </a:extLst>
            </p:cNvPr>
            <p:cNvSpPr/>
            <p:nvPr/>
          </p:nvSpPr>
          <p:spPr>
            <a:xfrm>
              <a:off x="61037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2884;p56">
              <a:extLst>
                <a:ext uri="{FF2B5EF4-FFF2-40B4-BE49-F238E27FC236}">
                  <a16:creationId xmlns:a16="http://schemas.microsoft.com/office/drawing/2014/main" id="{EE8C23FE-6B1E-47A9-B085-DB08D1BDBA8A}"/>
                </a:ext>
              </a:extLst>
            </p:cNvPr>
            <p:cNvSpPr/>
            <p:nvPr/>
          </p:nvSpPr>
          <p:spPr>
            <a:xfrm>
              <a:off x="61037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2885;p56">
              <a:extLst>
                <a:ext uri="{FF2B5EF4-FFF2-40B4-BE49-F238E27FC236}">
                  <a16:creationId xmlns:a16="http://schemas.microsoft.com/office/drawing/2014/main" id="{AE5E9B8A-8654-4AB2-B9F6-A6970ED07149}"/>
                </a:ext>
              </a:extLst>
            </p:cNvPr>
            <p:cNvSpPr/>
            <p:nvPr/>
          </p:nvSpPr>
          <p:spPr>
            <a:xfrm>
              <a:off x="61037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2886;p56">
              <a:extLst>
                <a:ext uri="{FF2B5EF4-FFF2-40B4-BE49-F238E27FC236}">
                  <a16:creationId xmlns:a16="http://schemas.microsoft.com/office/drawing/2014/main" id="{C07889FB-C586-4662-8C2A-56F38C158764}"/>
                </a:ext>
              </a:extLst>
            </p:cNvPr>
            <p:cNvSpPr/>
            <p:nvPr/>
          </p:nvSpPr>
          <p:spPr>
            <a:xfrm>
              <a:off x="610370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2887;p56">
              <a:extLst>
                <a:ext uri="{FF2B5EF4-FFF2-40B4-BE49-F238E27FC236}">
                  <a16:creationId xmlns:a16="http://schemas.microsoft.com/office/drawing/2014/main" id="{3E815AE0-D0C4-4429-8CB1-F6BF19A5B23F}"/>
                </a:ext>
              </a:extLst>
            </p:cNvPr>
            <p:cNvSpPr/>
            <p:nvPr/>
          </p:nvSpPr>
          <p:spPr>
            <a:xfrm>
              <a:off x="61037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2888;p56">
              <a:extLst>
                <a:ext uri="{FF2B5EF4-FFF2-40B4-BE49-F238E27FC236}">
                  <a16:creationId xmlns:a16="http://schemas.microsoft.com/office/drawing/2014/main" id="{5DA36B2E-9594-4C08-8A47-4761E0112408}"/>
                </a:ext>
              </a:extLst>
            </p:cNvPr>
            <p:cNvSpPr/>
            <p:nvPr/>
          </p:nvSpPr>
          <p:spPr>
            <a:xfrm>
              <a:off x="61799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2889;p56">
              <a:extLst>
                <a:ext uri="{FF2B5EF4-FFF2-40B4-BE49-F238E27FC236}">
                  <a16:creationId xmlns:a16="http://schemas.microsoft.com/office/drawing/2014/main" id="{151F7504-3969-4354-A138-3FE60374A9B9}"/>
                </a:ext>
              </a:extLst>
            </p:cNvPr>
            <p:cNvSpPr/>
            <p:nvPr/>
          </p:nvSpPr>
          <p:spPr>
            <a:xfrm>
              <a:off x="61799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2890;p56">
              <a:extLst>
                <a:ext uri="{FF2B5EF4-FFF2-40B4-BE49-F238E27FC236}">
                  <a16:creationId xmlns:a16="http://schemas.microsoft.com/office/drawing/2014/main" id="{21CAB466-189E-4808-961B-93A7BE5AC4FF}"/>
                </a:ext>
              </a:extLst>
            </p:cNvPr>
            <p:cNvSpPr/>
            <p:nvPr/>
          </p:nvSpPr>
          <p:spPr>
            <a:xfrm>
              <a:off x="61799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2891;p56">
              <a:extLst>
                <a:ext uri="{FF2B5EF4-FFF2-40B4-BE49-F238E27FC236}">
                  <a16:creationId xmlns:a16="http://schemas.microsoft.com/office/drawing/2014/main" id="{4707AE1F-D067-4689-9671-FACE9D0C4CC1}"/>
                </a:ext>
              </a:extLst>
            </p:cNvPr>
            <p:cNvSpPr/>
            <p:nvPr/>
          </p:nvSpPr>
          <p:spPr>
            <a:xfrm>
              <a:off x="62561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2892;p56">
              <a:extLst>
                <a:ext uri="{FF2B5EF4-FFF2-40B4-BE49-F238E27FC236}">
                  <a16:creationId xmlns:a16="http://schemas.microsoft.com/office/drawing/2014/main" id="{424BADEF-E2EF-455F-AAFC-3C594091A53B}"/>
                </a:ext>
              </a:extLst>
            </p:cNvPr>
            <p:cNvSpPr/>
            <p:nvPr/>
          </p:nvSpPr>
          <p:spPr>
            <a:xfrm>
              <a:off x="62561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2893;p56">
              <a:extLst>
                <a:ext uri="{FF2B5EF4-FFF2-40B4-BE49-F238E27FC236}">
                  <a16:creationId xmlns:a16="http://schemas.microsoft.com/office/drawing/2014/main" id="{9E311B30-8537-4DB3-893F-0FA82B60D2C1}"/>
                </a:ext>
              </a:extLst>
            </p:cNvPr>
            <p:cNvSpPr/>
            <p:nvPr/>
          </p:nvSpPr>
          <p:spPr>
            <a:xfrm>
              <a:off x="62561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2894;p56">
              <a:extLst>
                <a:ext uri="{FF2B5EF4-FFF2-40B4-BE49-F238E27FC236}">
                  <a16:creationId xmlns:a16="http://schemas.microsoft.com/office/drawing/2014/main" id="{ACA2F2A2-5E68-49CB-8EB1-BBD46FDE88CD}"/>
                </a:ext>
              </a:extLst>
            </p:cNvPr>
            <p:cNvSpPr/>
            <p:nvPr/>
          </p:nvSpPr>
          <p:spPr>
            <a:xfrm>
              <a:off x="62561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2895;p56">
              <a:extLst>
                <a:ext uri="{FF2B5EF4-FFF2-40B4-BE49-F238E27FC236}">
                  <a16:creationId xmlns:a16="http://schemas.microsoft.com/office/drawing/2014/main" id="{ECDDCF87-E4E8-4CDA-9FBC-BFAB5871113F}"/>
                </a:ext>
              </a:extLst>
            </p:cNvPr>
            <p:cNvSpPr/>
            <p:nvPr/>
          </p:nvSpPr>
          <p:spPr>
            <a:xfrm>
              <a:off x="61799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2896;p56">
              <a:extLst>
                <a:ext uri="{FF2B5EF4-FFF2-40B4-BE49-F238E27FC236}">
                  <a16:creationId xmlns:a16="http://schemas.microsoft.com/office/drawing/2014/main" id="{77BE0956-8E8F-4336-9E07-C168779B1E0B}"/>
                </a:ext>
              </a:extLst>
            </p:cNvPr>
            <p:cNvSpPr/>
            <p:nvPr/>
          </p:nvSpPr>
          <p:spPr>
            <a:xfrm>
              <a:off x="61799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2897;p56">
              <a:extLst>
                <a:ext uri="{FF2B5EF4-FFF2-40B4-BE49-F238E27FC236}">
                  <a16:creationId xmlns:a16="http://schemas.microsoft.com/office/drawing/2014/main" id="{0B976CB1-AA06-42FE-A310-47E523C384EF}"/>
                </a:ext>
              </a:extLst>
            </p:cNvPr>
            <p:cNvSpPr/>
            <p:nvPr/>
          </p:nvSpPr>
          <p:spPr>
            <a:xfrm>
              <a:off x="61799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2898;p56">
              <a:extLst>
                <a:ext uri="{FF2B5EF4-FFF2-40B4-BE49-F238E27FC236}">
                  <a16:creationId xmlns:a16="http://schemas.microsoft.com/office/drawing/2014/main" id="{83B0CA5C-673B-4783-AFBA-5AD7FB256A1E}"/>
                </a:ext>
              </a:extLst>
            </p:cNvPr>
            <p:cNvSpPr/>
            <p:nvPr/>
          </p:nvSpPr>
          <p:spPr>
            <a:xfrm>
              <a:off x="61799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2899;p56">
              <a:extLst>
                <a:ext uri="{FF2B5EF4-FFF2-40B4-BE49-F238E27FC236}">
                  <a16:creationId xmlns:a16="http://schemas.microsoft.com/office/drawing/2014/main" id="{0971F72B-1837-453C-B2C2-1182699DE3E1}"/>
                </a:ext>
              </a:extLst>
            </p:cNvPr>
            <p:cNvSpPr/>
            <p:nvPr/>
          </p:nvSpPr>
          <p:spPr>
            <a:xfrm>
              <a:off x="61799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2900;p56">
              <a:extLst>
                <a:ext uri="{FF2B5EF4-FFF2-40B4-BE49-F238E27FC236}">
                  <a16:creationId xmlns:a16="http://schemas.microsoft.com/office/drawing/2014/main" id="{DAA23E55-EA1A-4E18-813A-5E84AF17B14A}"/>
                </a:ext>
              </a:extLst>
            </p:cNvPr>
            <p:cNvSpPr/>
            <p:nvPr/>
          </p:nvSpPr>
          <p:spPr>
            <a:xfrm>
              <a:off x="61799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2901;p56">
              <a:extLst>
                <a:ext uri="{FF2B5EF4-FFF2-40B4-BE49-F238E27FC236}">
                  <a16:creationId xmlns:a16="http://schemas.microsoft.com/office/drawing/2014/main" id="{05FAC848-ED7E-441A-89EF-F4BEA216B89F}"/>
                </a:ext>
              </a:extLst>
            </p:cNvPr>
            <p:cNvSpPr/>
            <p:nvPr/>
          </p:nvSpPr>
          <p:spPr>
            <a:xfrm>
              <a:off x="61037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2902;p56">
              <a:extLst>
                <a:ext uri="{FF2B5EF4-FFF2-40B4-BE49-F238E27FC236}">
                  <a16:creationId xmlns:a16="http://schemas.microsoft.com/office/drawing/2014/main" id="{9639A78D-325A-4FFC-9B01-07A7B93D9674}"/>
                </a:ext>
              </a:extLst>
            </p:cNvPr>
            <p:cNvSpPr/>
            <p:nvPr/>
          </p:nvSpPr>
          <p:spPr>
            <a:xfrm>
              <a:off x="60275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2903;p56">
              <a:extLst>
                <a:ext uri="{FF2B5EF4-FFF2-40B4-BE49-F238E27FC236}">
                  <a16:creationId xmlns:a16="http://schemas.microsoft.com/office/drawing/2014/main" id="{F16DC35A-ACFD-4853-9307-C3973A4AEA2E}"/>
                </a:ext>
              </a:extLst>
            </p:cNvPr>
            <p:cNvSpPr/>
            <p:nvPr/>
          </p:nvSpPr>
          <p:spPr>
            <a:xfrm>
              <a:off x="60275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2904;p56">
              <a:extLst>
                <a:ext uri="{FF2B5EF4-FFF2-40B4-BE49-F238E27FC236}">
                  <a16:creationId xmlns:a16="http://schemas.microsoft.com/office/drawing/2014/main" id="{40A396B9-82B2-4A36-9870-E0FB3E3F141A}"/>
                </a:ext>
              </a:extLst>
            </p:cNvPr>
            <p:cNvSpPr/>
            <p:nvPr/>
          </p:nvSpPr>
          <p:spPr>
            <a:xfrm>
              <a:off x="59514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2905;p56">
              <a:extLst>
                <a:ext uri="{FF2B5EF4-FFF2-40B4-BE49-F238E27FC236}">
                  <a16:creationId xmlns:a16="http://schemas.microsoft.com/office/drawing/2014/main" id="{CB6B2D8C-6414-4F20-89EA-AA3D5B97424B}"/>
                </a:ext>
              </a:extLst>
            </p:cNvPr>
            <p:cNvSpPr/>
            <p:nvPr/>
          </p:nvSpPr>
          <p:spPr>
            <a:xfrm>
              <a:off x="54944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2906;p56">
              <a:extLst>
                <a:ext uri="{FF2B5EF4-FFF2-40B4-BE49-F238E27FC236}">
                  <a16:creationId xmlns:a16="http://schemas.microsoft.com/office/drawing/2014/main" id="{DB314CD7-49A8-4A4A-99E5-61490D5A088D}"/>
                </a:ext>
              </a:extLst>
            </p:cNvPr>
            <p:cNvSpPr/>
            <p:nvPr/>
          </p:nvSpPr>
          <p:spPr>
            <a:xfrm>
              <a:off x="54944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2907;p56">
              <a:extLst>
                <a:ext uri="{FF2B5EF4-FFF2-40B4-BE49-F238E27FC236}">
                  <a16:creationId xmlns:a16="http://schemas.microsoft.com/office/drawing/2014/main" id="{02053D09-1509-4F9C-B4D7-12C0EEAC218D}"/>
                </a:ext>
              </a:extLst>
            </p:cNvPr>
            <p:cNvSpPr/>
            <p:nvPr/>
          </p:nvSpPr>
          <p:spPr>
            <a:xfrm>
              <a:off x="54944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2908;p56">
              <a:extLst>
                <a:ext uri="{FF2B5EF4-FFF2-40B4-BE49-F238E27FC236}">
                  <a16:creationId xmlns:a16="http://schemas.microsoft.com/office/drawing/2014/main" id="{54B3DA22-AC81-4B29-8D09-EFAA85D84563}"/>
                </a:ext>
              </a:extLst>
            </p:cNvPr>
            <p:cNvSpPr/>
            <p:nvPr/>
          </p:nvSpPr>
          <p:spPr>
            <a:xfrm>
              <a:off x="549440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5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2909;p56">
              <a:extLst>
                <a:ext uri="{FF2B5EF4-FFF2-40B4-BE49-F238E27FC236}">
                  <a16:creationId xmlns:a16="http://schemas.microsoft.com/office/drawing/2014/main" id="{C2F42A71-3E3F-42CE-A0E6-EADD8066D296}"/>
                </a:ext>
              </a:extLst>
            </p:cNvPr>
            <p:cNvSpPr/>
            <p:nvPr/>
          </p:nvSpPr>
          <p:spPr>
            <a:xfrm>
              <a:off x="54944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2910;p56">
              <a:extLst>
                <a:ext uri="{FF2B5EF4-FFF2-40B4-BE49-F238E27FC236}">
                  <a16:creationId xmlns:a16="http://schemas.microsoft.com/office/drawing/2014/main" id="{E81C3B7F-8ECD-48B0-8CF7-FEA2FB83BF61}"/>
                </a:ext>
              </a:extLst>
            </p:cNvPr>
            <p:cNvSpPr/>
            <p:nvPr/>
          </p:nvSpPr>
          <p:spPr>
            <a:xfrm>
              <a:off x="54944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2911;p56">
              <a:extLst>
                <a:ext uri="{FF2B5EF4-FFF2-40B4-BE49-F238E27FC236}">
                  <a16:creationId xmlns:a16="http://schemas.microsoft.com/office/drawing/2014/main" id="{DE1B3565-B952-4DB5-B08C-891A03607D4C}"/>
                </a:ext>
              </a:extLst>
            </p:cNvPr>
            <p:cNvSpPr/>
            <p:nvPr/>
          </p:nvSpPr>
          <p:spPr>
            <a:xfrm>
              <a:off x="54944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2912;p56">
              <a:extLst>
                <a:ext uri="{FF2B5EF4-FFF2-40B4-BE49-F238E27FC236}">
                  <a16:creationId xmlns:a16="http://schemas.microsoft.com/office/drawing/2014/main" id="{9E9F2950-FD42-4C0B-BBF8-B02C569BB0C9}"/>
                </a:ext>
              </a:extLst>
            </p:cNvPr>
            <p:cNvSpPr/>
            <p:nvPr/>
          </p:nvSpPr>
          <p:spPr>
            <a:xfrm>
              <a:off x="54944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2913;p56">
              <a:extLst>
                <a:ext uri="{FF2B5EF4-FFF2-40B4-BE49-F238E27FC236}">
                  <a16:creationId xmlns:a16="http://schemas.microsoft.com/office/drawing/2014/main" id="{21971497-CF3C-40A6-8C56-EBCCB79E8C12}"/>
                </a:ext>
              </a:extLst>
            </p:cNvPr>
            <p:cNvSpPr/>
            <p:nvPr/>
          </p:nvSpPr>
          <p:spPr>
            <a:xfrm>
              <a:off x="54944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2914;p56">
              <a:extLst>
                <a:ext uri="{FF2B5EF4-FFF2-40B4-BE49-F238E27FC236}">
                  <a16:creationId xmlns:a16="http://schemas.microsoft.com/office/drawing/2014/main" id="{1C363304-3DC4-4A60-8596-A302B72B6E59}"/>
                </a:ext>
              </a:extLst>
            </p:cNvPr>
            <p:cNvSpPr/>
            <p:nvPr/>
          </p:nvSpPr>
          <p:spPr>
            <a:xfrm>
              <a:off x="54944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2915;p56">
              <a:extLst>
                <a:ext uri="{FF2B5EF4-FFF2-40B4-BE49-F238E27FC236}">
                  <a16:creationId xmlns:a16="http://schemas.microsoft.com/office/drawing/2014/main" id="{B6C46478-89D9-4B57-BACB-F903C5DF1CD8}"/>
                </a:ext>
              </a:extLst>
            </p:cNvPr>
            <p:cNvSpPr/>
            <p:nvPr/>
          </p:nvSpPr>
          <p:spPr>
            <a:xfrm>
              <a:off x="54944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2916;p56">
              <a:extLst>
                <a:ext uri="{FF2B5EF4-FFF2-40B4-BE49-F238E27FC236}">
                  <a16:creationId xmlns:a16="http://schemas.microsoft.com/office/drawing/2014/main" id="{085A641E-39CC-480E-B9C6-0F4D4A49F44D}"/>
                </a:ext>
              </a:extLst>
            </p:cNvPr>
            <p:cNvSpPr/>
            <p:nvPr/>
          </p:nvSpPr>
          <p:spPr>
            <a:xfrm>
              <a:off x="54944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2" y="2137"/>
                    <a:pt x="1067" y="2137"/>
                  </a:cubicBezTo>
                  <a:cubicBezTo>
                    <a:pt x="1329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2917;p56">
              <a:extLst>
                <a:ext uri="{FF2B5EF4-FFF2-40B4-BE49-F238E27FC236}">
                  <a16:creationId xmlns:a16="http://schemas.microsoft.com/office/drawing/2014/main" id="{88D08DA3-EED4-4774-A4E0-204C87249BF3}"/>
                </a:ext>
              </a:extLst>
            </p:cNvPr>
            <p:cNvSpPr/>
            <p:nvPr/>
          </p:nvSpPr>
          <p:spPr>
            <a:xfrm>
              <a:off x="54944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2918;p56">
              <a:extLst>
                <a:ext uri="{FF2B5EF4-FFF2-40B4-BE49-F238E27FC236}">
                  <a16:creationId xmlns:a16="http://schemas.microsoft.com/office/drawing/2014/main" id="{ED3297B4-FC2D-420B-95F3-9E815278B7A2}"/>
                </a:ext>
              </a:extLst>
            </p:cNvPr>
            <p:cNvSpPr/>
            <p:nvPr/>
          </p:nvSpPr>
          <p:spPr>
            <a:xfrm>
              <a:off x="54944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2919;p56">
              <a:extLst>
                <a:ext uri="{FF2B5EF4-FFF2-40B4-BE49-F238E27FC236}">
                  <a16:creationId xmlns:a16="http://schemas.microsoft.com/office/drawing/2014/main" id="{E6F46A1F-454D-4F3B-91BD-76DD0961EC33}"/>
                </a:ext>
              </a:extLst>
            </p:cNvPr>
            <p:cNvSpPr/>
            <p:nvPr/>
          </p:nvSpPr>
          <p:spPr>
            <a:xfrm>
              <a:off x="54944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2920;p56">
              <a:extLst>
                <a:ext uri="{FF2B5EF4-FFF2-40B4-BE49-F238E27FC236}">
                  <a16:creationId xmlns:a16="http://schemas.microsoft.com/office/drawing/2014/main" id="{7BF8FEB0-1A56-469A-9488-53FD0E5C6FCF}"/>
                </a:ext>
              </a:extLst>
            </p:cNvPr>
            <p:cNvSpPr/>
            <p:nvPr/>
          </p:nvSpPr>
          <p:spPr>
            <a:xfrm>
              <a:off x="55706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2921;p56">
              <a:extLst>
                <a:ext uri="{FF2B5EF4-FFF2-40B4-BE49-F238E27FC236}">
                  <a16:creationId xmlns:a16="http://schemas.microsoft.com/office/drawing/2014/main" id="{66155BC5-4687-4276-B097-00B26A16FE27}"/>
                </a:ext>
              </a:extLst>
            </p:cNvPr>
            <p:cNvSpPr/>
            <p:nvPr/>
          </p:nvSpPr>
          <p:spPr>
            <a:xfrm>
              <a:off x="55706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2922;p56">
              <a:extLst>
                <a:ext uri="{FF2B5EF4-FFF2-40B4-BE49-F238E27FC236}">
                  <a16:creationId xmlns:a16="http://schemas.microsoft.com/office/drawing/2014/main" id="{9B8DF2EA-DF6E-4F2C-9409-6F029AD9EF4F}"/>
                </a:ext>
              </a:extLst>
            </p:cNvPr>
            <p:cNvSpPr/>
            <p:nvPr/>
          </p:nvSpPr>
          <p:spPr>
            <a:xfrm>
              <a:off x="55706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2923;p56">
              <a:extLst>
                <a:ext uri="{FF2B5EF4-FFF2-40B4-BE49-F238E27FC236}">
                  <a16:creationId xmlns:a16="http://schemas.microsoft.com/office/drawing/2014/main" id="{5765FEE6-44DB-46C4-ABFB-1ED1AD020BF9}"/>
                </a:ext>
              </a:extLst>
            </p:cNvPr>
            <p:cNvSpPr/>
            <p:nvPr/>
          </p:nvSpPr>
          <p:spPr>
            <a:xfrm>
              <a:off x="55706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2924;p56">
              <a:extLst>
                <a:ext uri="{FF2B5EF4-FFF2-40B4-BE49-F238E27FC236}">
                  <a16:creationId xmlns:a16="http://schemas.microsoft.com/office/drawing/2014/main" id="{52C01B98-926C-4821-A140-458BDAD0E2EB}"/>
                </a:ext>
              </a:extLst>
            </p:cNvPr>
            <p:cNvSpPr/>
            <p:nvPr/>
          </p:nvSpPr>
          <p:spPr>
            <a:xfrm>
              <a:off x="55706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2925;p56">
              <a:extLst>
                <a:ext uri="{FF2B5EF4-FFF2-40B4-BE49-F238E27FC236}">
                  <a16:creationId xmlns:a16="http://schemas.microsoft.com/office/drawing/2014/main" id="{3BDD31AA-3855-456B-B2A7-34455D2C2638}"/>
                </a:ext>
              </a:extLst>
            </p:cNvPr>
            <p:cNvSpPr/>
            <p:nvPr/>
          </p:nvSpPr>
          <p:spPr>
            <a:xfrm>
              <a:off x="55706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2926;p56">
              <a:extLst>
                <a:ext uri="{FF2B5EF4-FFF2-40B4-BE49-F238E27FC236}">
                  <a16:creationId xmlns:a16="http://schemas.microsoft.com/office/drawing/2014/main" id="{2F6CD6D1-9D85-41AF-949F-35D49B1E17BD}"/>
                </a:ext>
              </a:extLst>
            </p:cNvPr>
            <p:cNvSpPr/>
            <p:nvPr/>
          </p:nvSpPr>
          <p:spPr>
            <a:xfrm>
              <a:off x="55706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2927;p56">
              <a:extLst>
                <a:ext uri="{FF2B5EF4-FFF2-40B4-BE49-F238E27FC236}">
                  <a16:creationId xmlns:a16="http://schemas.microsoft.com/office/drawing/2014/main" id="{4678DFBC-2193-4A64-A18B-32E187C8EC65}"/>
                </a:ext>
              </a:extLst>
            </p:cNvPr>
            <p:cNvSpPr/>
            <p:nvPr/>
          </p:nvSpPr>
          <p:spPr>
            <a:xfrm>
              <a:off x="55706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2928;p56">
              <a:extLst>
                <a:ext uri="{FF2B5EF4-FFF2-40B4-BE49-F238E27FC236}">
                  <a16:creationId xmlns:a16="http://schemas.microsoft.com/office/drawing/2014/main" id="{79593677-6341-49A8-95D5-48894477799B}"/>
                </a:ext>
              </a:extLst>
            </p:cNvPr>
            <p:cNvSpPr/>
            <p:nvPr/>
          </p:nvSpPr>
          <p:spPr>
            <a:xfrm>
              <a:off x="5570625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2929;p56">
              <a:extLst>
                <a:ext uri="{FF2B5EF4-FFF2-40B4-BE49-F238E27FC236}">
                  <a16:creationId xmlns:a16="http://schemas.microsoft.com/office/drawing/2014/main" id="{9958171B-6366-45E0-BAFC-07376466289F}"/>
                </a:ext>
              </a:extLst>
            </p:cNvPr>
            <p:cNvSpPr/>
            <p:nvPr/>
          </p:nvSpPr>
          <p:spPr>
            <a:xfrm>
              <a:off x="55706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2930;p56">
              <a:extLst>
                <a:ext uri="{FF2B5EF4-FFF2-40B4-BE49-F238E27FC236}">
                  <a16:creationId xmlns:a16="http://schemas.microsoft.com/office/drawing/2014/main" id="{7A2AA5A7-4E40-4ECE-B5AF-A9A50297E6AA}"/>
                </a:ext>
              </a:extLst>
            </p:cNvPr>
            <p:cNvSpPr/>
            <p:nvPr/>
          </p:nvSpPr>
          <p:spPr>
            <a:xfrm>
              <a:off x="557062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2931;p56">
              <a:extLst>
                <a:ext uri="{FF2B5EF4-FFF2-40B4-BE49-F238E27FC236}">
                  <a16:creationId xmlns:a16="http://schemas.microsoft.com/office/drawing/2014/main" id="{EBB8FF38-B394-49BA-9BCD-04FFC097354D}"/>
                </a:ext>
              </a:extLst>
            </p:cNvPr>
            <p:cNvSpPr/>
            <p:nvPr/>
          </p:nvSpPr>
          <p:spPr>
            <a:xfrm>
              <a:off x="557062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2932;p56">
              <a:extLst>
                <a:ext uri="{FF2B5EF4-FFF2-40B4-BE49-F238E27FC236}">
                  <a16:creationId xmlns:a16="http://schemas.microsoft.com/office/drawing/2014/main" id="{D3A4120F-D39E-4A8E-9292-1E736C518F5D}"/>
                </a:ext>
              </a:extLst>
            </p:cNvPr>
            <p:cNvSpPr/>
            <p:nvPr/>
          </p:nvSpPr>
          <p:spPr>
            <a:xfrm>
              <a:off x="557062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2933;p56">
              <a:extLst>
                <a:ext uri="{FF2B5EF4-FFF2-40B4-BE49-F238E27FC236}">
                  <a16:creationId xmlns:a16="http://schemas.microsoft.com/office/drawing/2014/main" id="{0A56E5C4-51F4-450E-87EE-3E597CB5D41A}"/>
                </a:ext>
              </a:extLst>
            </p:cNvPr>
            <p:cNvSpPr/>
            <p:nvPr/>
          </p:nvSpPr>
          <p:spPr>
            <a:xfrm>
              <a:off x="5570625" y="225692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2934;p56">
              <a:extLst>
                <a:ext uri="{FF2B5EF4-FFF2-40B4-BE49-F238E27FC236}">
                  <a16:creationId xmlns:a16="http://schemas.microsoft.com/office/drawing/2014/main" id="{CBDFB41D-5452-4DD0-99E6-1E644F482F21}"/>
                </a:ext>
              </a:extLst>
            </p:cNvPr>
            <p:cNvSpPr/>
            <p:nvPr/>
          </p:nvSpPr>
          <p:spPr>
            <a:xfrm>
              <a:off x="557062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2935;p56">
              <a:extLst>
                <a:ext uri="{FF2B5EF4-FFF2-40B4-BE49-F238E27FC236}">
                  <a16:creationId xmlns:a16="http://schemas.microsoft.com/office/drawing/2014/main" id="{3A6F67B4-552B-45E9-9733-57447392F5A6}"/>
                </a:ext>
              </a:extLst>
            </p:cNvPr>
            <p:cNvSpPr/>
            <p:nvPr/>
          </p:nvSpPr>
          <p:spPr>
            <a:xfrm>
              <a:off x="557062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2936;p56">
              <a:extLst>
                <a:ext uri="{FF2B5EF4-FFF2-40B4-BE49-F238E27FC236}">
                  <a16:creationId xmlns:a16="http://schemas.microsoft.com/office/drawing/2014/main" id="{9D6AA3EA-D164-47FD-807C-D81A5F3B5656}"/>
                </a:ext>
              </a:extLst>
            </p:cNvPr>
            <p:cNvSpPr/>
            <p:nvPr/>
          </p:nvSpPr>
          <p:spPr>
            <a:xfrm>
              <a:off x="557062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2937;p56">
              <a:extLst>
                <a:ext uri="{FF2B5EF4-FFF2-40B4-BE49-F238E27FC236}">
                  <a16:creationId xmlns:a16="http://schemas.microsoft.com/office/drawing/2014/main" id="{96E8EC4D-1247-4195-866C-FECFF74D5B7B}"/>
                </a:ext>
              </a:extLst>
            </p:cNvPr>
            <p:cNvSpPr/>
            <p:nvPr/>
          </p:nvSpPr>
          <p:spPr>
            <a:xfrm>
              <a:off x="557062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2938;p56">
              <a:extLst>
                <a:ext uri="{FF2B5EF4-FFF2-40B4-BE49-F238E27FC236}">
                  <a16:creationId xmlns:a16="http://schemas.microsoft.com/office/drawing/2014/main" id="{46C4420D-D933-41BA-9E26-3CD1BD2416C2}"/>
                </a:ext>
              </a:extLst>
            </p:cNvPr>
            <p:cNvSpPr/>
            <p:nvPr/>
          </p:nvSpPr>
          <p:spPr>
            <a:xfrm>
              <a:off x="557062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2939;p56">
              <a:extLst>
                <a:ext uri="{FF2B5EF4-FFF2-40B4-BE49-F238E27FC236}">
                  <a16:creationId xmlns:a16="http://schemas.microsoft.com/office/drawing/2014/main" id="{BA6D051C-0F16-4189-919E-F61887D3DF60}"/>
                </a:ext>
              </a:extLst>
            </p:cNvPr>
            <p:cNvSpPr/>
            <p:nvPr/>
          </p:nvSpPr>
          <p:spPr>
            <a:xfrm>
              <a:off x="557062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2940;p56">
              <a:extLst>
                <a:ext uri="{FF2B5EF4-FFF2-40B4-BE49-F238E27FC236}">
                  <a16:creationId xmlns:a16="http://schemas.microsoft.com/office/drawing/2014/main" id="{0FEC9892-0809-427D-B42C-8DC3D340D753}"/>
                </a:ext>
              </a:extLst>
            </p:cNvPr>
            <p:cNvSpPr/>
            <p:nvPr/>
          </p:nvSpPr>
          <p:spPr>
            <a:xfrm>
              <a:off x="557062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2941;p56">
              <a:extLst>
                <a:ext uri="{FF2B5EF4-FFF2-40B4-BE49-F238E27FC236}">
                  <a16:creationId xmlns:a16="http://schemas.microsoft.com/office/drawing/2014/main" id="{4E8317A3-C18F-4880-9D86-C919390F5C69}"/>
                </a:ext>
              </a:extLst>
            </p:cNvPr>
            <p:cNvSpPr/>
            <p:nvPr/>
          </p:nvSpPr>
          <p:spPr>
            <a:xfrm>
              <a:off x="56468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2942;p56">
              <a:extLst>
                <a:ext uri="{FF2B5EF4-FFF2-40B4-BE49-F238E27FC236}">
                  <a16:creationId xmlns:a16="http://schemas.microsoft.com/office/drawing/2014/main" id="{86E2DC8E-623D-4FE9-94EE-144114868C30}"/>
                </a:ext>
              </a:extLst>
            </p:cNvPr>
            <p:cNvSpPr/>
            <p:nvPr/>
          </p:nvSpPr>
          <p:spPr>
            <a:xfrm>
              <a:off x="56468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2943;p56">
              <a:extLst>
                <a:ext uri="{FF2B5EF4-FFF2-40B4-BE49-F238E27FC236}">
                  <a16:creationId xmlns:a16="http://schemas.microsoft.com/office/drawing/2014/main" id="{A172E06E-A60E-4F1C-A5B6-27CB92F70269}"/>
                </a:ext>
              </a:extLst>
            </p:cNvPr>
            <p:cNvSpPr/>
            <p:nvPr/>
          </p:nvSpPr>
          <p:spPr>
            <a:xfrm>
              <a:off x="56468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2944;p56">
              <a:extLst>
                <a:ext uri="{FF2B5EF4-FFF2-40B4-BE49-F238E27FC236}">
                  <a16:creationId xmlns:a16="http://schemas.microsoft.com/office/drawing/2014/main" id="{BB0B7692-9D93-4A63-9D40-768DA5F0FA72}"/>
                </a:ext>
              </a:extLst>
            </p:cNvPr>
            <p:cNvSpPr/>
            <p:nvPr/>
          </p:nvSpPr>
          <p:spPr>
            <a:xfrm>
              <a:off x="56468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2945;p56">
              <a:extLst>
                <a:ext uri="{FF2B5EF4-FFF2-40B4-BE49-F238E27FC236}">
                  <a16:creationId xmlns:a16="http://schemas.microsoft.com/office/drawing/2014/main" id="{9FC193A9-BA33-47B5-9947-99CEFCC7DABF}"/>
                </a:ext>
              </a:extLst>
            </p:cNvPr>
            <p:cNvSpPr/>
            <p:nvPr/>
          </p:nvSpPr>
          <p:spPr>
            <a:xfrm>
              <a:off x="56468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2946;p56">
              <a:extLst>
                <a:ext uri="{FF2B5EF4-FFF2-40B4-BE49-F238E27FC236}">
                  <a16:creationId xmlns:a16="http://schemas.microsoft.com/office/drawing/2014/main" id="{E7BE3384-B944-43F4-97FB-BA85337C4A47}"/>
                </a:ext>
              </a:extLst>
            </p:cNvPr>
            <p:cNvSpPr/>
            <p:nvPr/>
          </p:nvSpPr>
          <p:spPr>
            <a:xfrm>
              <a:off x="56468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2947;p56">
              <a:extLst>
                <a:ext uri="{FF2B5EF4-FFF2-40B4-BE49-F238E27FC236}">
                  <a16:creationId xmlns:a16="http://schemas.microsoft.com/office/drawing/2014/main" id="{98D55C9E-48DA-463A-9438-2557361874F3}"/>
                </a:ext>
              </a:extLst>
            </p:cNvPr>
            <p:cNvSpPr/>
            <p:nvPr/>
          </p:nvSpPr>
          <p:spPr>
            <a:xfrm>
              <a:off x="564682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2948;p56">
              <a:extLst>
                <a:ext uri="{FF2B5EF4-FFF2-40B4-BE49-F238E27FC236}">
                  <a16:creationId xmlns:a16="http://schemas.microsoft.com/office/drawing/2014/main" id="{E38E99A0-80DD-455F-87CC-BD950DCB59E4}"/>
                </a:ext>
              </a:extLst>
            </p:cNvPr>
            <p:cNvSpPr/>
            <p:nvPr/>
          </p:nvSpPr>
          <p:spPr>
            <a:xfrm>
              <a:off x="56468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2949;p56">
              <a:extLst>
                <a:ext uri="{FF2B5EF4-FFF2-40B4-BE49-F238E27FC236}">
                  <a16:creationId xmlns:a16="http://schemas.microsoft.com/office/drawing/2014/main" id="{97482CB1-6BA0-4134-8643-FB125F9006D3}"/>
                </a:ext>
              </a:extLst>
            </p:cNvPr>
            <p:cNvSpPr/>
            <p:nvPr/>
          </p:nvSpPr>
          <p:spPr>
            <a:xfrm>
              <a:off x="56468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2950;p56">
              <a:extLst>
                <a:ext uri="{FF2B5EF4-FFF2-40B4-BE49-F238E27FC236}">
                  <a16:creationId xmlns:a16="http://schemas.microsoft.com/office/drawing/2014/main" id="{3B4B80B8-070C-4C54-A383-0A62E659635E}"/>
                </a:ext>
              </a:extLst>
            </p:cNvPr>
            <p:cNvSpPr/>
            <p:nvPr/>
          </p:nvSpPr>
          <p:spPr>
            <a:xfrm>
              <a:off x="56468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2951;p56">
              <a:extLst>
                <a:ext uri="{FF2B5EF4-FFF2-40B4-BE49-F238E27FC236}">
                  <a16:creationId xmlns:a16="http://schemas.microsoft.com/office/drawing/2014/main" id="{F2F40305-B820-4B56-9B79-A346B9229F3A}"/>
                </a:ext>
              </a:extLst>
            </p:cNvPr>
            <p:cNvSpPr/>
            <p:nvPr/>
          </p:nvSpPr>
          <p:spPr>
            <a:xfrm>
              <a:off x="56468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2952;p56">
              <a:extLst>
                <a:ext uri="{FF2B5EF4-FFF2-40B4-BE49-F238E27FC236}">
                  <a16:creationId xmlns:a16="http://schemas.microsoft.com/office/drawing/2014/main" id="{C5682F0F-1E0B-4005-A3FC-0CC29A8736F5}"/>
                </a:ext>
              </a:extLst>
            </p:cNvPr>
            <p:cNvSpPr/>
            <p:nvPr/>
          </p:nvSpPr>
          <p:spPr>
            <a:xfrm>
              <a:off x="564682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2953;p56">
              <a:extLst>
                <a:ext uri="{FF2B5EF4-FFF2-40B4-BE49-F238E27FC236}">
                  <a16:creationId xmlns:a16="http://schemas.microsoft.com/office/drawing/2014/main" id="{5325C6F2-308F-4363-9AE8-D955E1168C7E}"/>
                </a:ext>
              </a:extLst>
            </p:cNvPr>
            <p:cNvSpPr/>
            <p:nvPr/>
          </p:nvSpPr>
          <p:spPr>
            <a:xfrm>
              <a:off x="564682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2954;p56">
              <a:extLst>
                <a:ext uri="{FF2B5EF4-FFF2-40B4-BE49-F238E27FC236}">
                  <a16:creationId xmlns:a16="http://schemas.microsoft.com/office/drawing/2014/main" id="{E02B621E-7F63-46BC-ABB0-81FAE1ED05BB}"/>
                </a:ext>
              </a:extLst>
            </p:cNvPr>
            <p:cNvSpPr/>
            <p:nvPr/>
          </p:nvSpPr>
          <p:spPr>
            <a:xfrm>
              <a:off x="56468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2955;p56">
              <a:extLst>
                <a:ext uri="{FF2B5EF4-FFF2-40B4-BE49-F238E27FC236}">
                  <a16:creationId xmlns:a16="http://schemas.microsoft.com/office/drawing/2014/main" id="{85EFAC51-5941-473A-8309-B9BE60D4CE07}"/>
                </a:ext>
              </a:extLst>
            </p:cNvPr>
            <p:cNvSpPr/>
            <p:nvPr/>
          </p:nvSpPr>
          <p:spPr>
            <a:xfrm>
              <a:off x="564682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2956;p56">
              <a:extLst>
                <a:ext uri="{FF2B5EF4-FFF2-40B4-BE49-F238E27FC236}">
                  <a16:creationId xmlns:a16="http://schemas.microsoft.com/office/drawing/2014/main" id="{5443259D-DCBB-41E8-A453-2426584ED568}"/>
                </a:ext>
              </a:extLst>
            </p:cNvPr>
            <p:cNvSpPr/>
            <p:nvPr/>
          </p:nvSpPr>
          <p:spPr>
            <a:xfrm>
              <a:off x="56468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2957;p56">
              <a:extLst>
                <a:ext uri="{FF2B5EF4-FFF2-40B4-BE49-F238E27FC236}">
                  <a16:creationId xmlns:a16="http://schemas.microsoft.com/office/drawing/2014/main" id="{D41855D0-D602-46E9-9865-096ED5B4F633}"/>
                </a:ext>
              </a:extLst>
            </p:cNvPr>
            <p:cNvSpPr/>
            <p:nvPr/>
          </p:nvSpPr>
          <p:spPr>
            <a:xfrm>
              <a:off x="56468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2958;p56">
              <a:extLst>
                <a:ext uri="{FF2B5EF4-FFF2-40B4-BE49-F238E27FC236}">
                  <a16:creationId xmlns:a16="http://schemas.microsoft.com/office/drawing/2014/main" id="{ABEA7F57-24BC-4E44-A752-EA5D7AFFC4AD}"/>
                </a:ext>
              </a:extLst>
            </p:cNvPr>
            <p:cNvSpPr/>
            <p:nvPr/>
          </p:nvSpPr>
          <p:spPr>
            <a:xfrm>
              <a:off x="57230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2959;p56">
              <a:extLst>
                <a:ext uri="{FF2B5EF4-FFF2-40B4-BE49-F238E27FC236}">
                  <a16:creationId xmlns:a16="http://schemas.microsoft.com/office/drawing/2014/main" id="{758779EC-A8B6-438B-A145-7906E8C0AE8C}"/>
                </a:ext>
              </a:extLst>
            </p:cNvPr>
            <p:cNvSpPr/>
            <p:nvPr/>
          </p:nvSpPr>
          <p:spPr>
            <a:xfrm>
              <a:off x="57230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2960;p56">
              <a:extLst>
                <a:ext uri="{FF2B5EF4-FFF2-40B4-BE49-F238E27FC236}">
                  <a16:creationId xmlns:a16="http://schemas.microsoft.com/office/drawing/2014/main" id="{A0EB9380-05BB-495A-8501-2228EDD86710}"/>
                </a:ext>
              </a:extLst>
            </p:cNvPr>
            <p:cNvSpPr/>
            <p:nvPr/>
          </p:nvSpPr>
          <p:spPr>
            <a:xfrm>
              <a:off x="572305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6" y="1149"/>
                    <a:pt x="2012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2961;p56">
              <a:extLst>
                <a:ext uri="{FF2B5EF4-FFF2-40B4-BE49-F238E27FC236}">
                  <a16:creationId xmlns:a16="http://schemas.microsoft.com/office/drawing/2014/main" id="{F47794E6-E562-41A7-B9AC-3DBB303EAB38}"/>
                </a:ext>
              </a:extLst>
            </p:cNvPr>
            <p:cNvSpPr/>
            <p:nvPr/>
          </p:nvSpPr>
          <p:spPr>
            <a:xfrm>
              <a:off x="57230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2962;p56">
              <a:extLst>
                <a:ext uri="{FF2B5EF4-FFF2-40B4-BE49-F238E27FC236}">
                  <a16:creationId xmlns:a16="http://schemas.microsoft.com/office/drawing/2014/main" id="{E2656944-BDD3-4A4C-80AB-C6B8DC534021}"/>
                </a:ext>
              </a:extLst>
            </p:cNvPr>
            <p:cNvSpPr/>
            <p:nvPr/>
          </p:nvSpPr>
          <p:spPr>
            <a:xfrm>
              <a:off x="57230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2963;p56">
              <a:extLst>
                <a:ext uri="{FF2B5EF4-FFF2-40B4-BE49-F238E27FC236}">
                  <a16:creationId xmlns:a16="http://schemas.microsoft.com/office/drawing/2014/main" id="{E8F93B49-7FBF-47B8-B1AA-254FD00E19C9}"/>
                </a:ext>
              </a:extLst>
            </p:cNvPr>
            <p:cNvSpPr/>
            <p:nvPr/>
          </p:nvSpPr>
          <p:spPr>
            <a:xfrm>
              <a:off x="57230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2964;p56">
              <a:extLst>
                <a:ext uri="{FF2B5EF4-FFF2-40B4-BE49-F238E27FC236}">
                  <a16:creationId xmlns:a16="http://schemas.microsoft.com/office/drawing/2014/main" id="{FBB1AA86-3B5A-4D1E-9123-339CCF3551AA}"/>
                </a:ext>
              </a:extLst>
            </p:cNvPr>
            <p:cNvSpPr/>
            <p:nvPr/>
          </p:nvSpPr>
          <p:spPr>
            <a:xfrm>
              <a:off x="57230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2965;p56">
              <a:extLst>
                <a:ext uri="{FF2B5EF4-FFF2-40B4-BE49-F238E27FC236}">
                  <a16:creationId xmlns:a16="http://schemas.microsoft.com/office/drawing/2014/main" id="{E5709563-01E2-43AE-A76B-ABA9C39B2F22}"/>
                </a:ext>
              </a:extLst>
            </p:cNvPr>
            <p:cNvSpPr/>
            <p:nvPr/>
          </p:nvSpPr>
          <p:spPr>
            <a:xfrm>
              <a:off x="57230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2966;p56">
              <a:extLst>
                <a:ext uri="{FF2B5EF4-FFF2-40B4-BE49-F238E27FC236}">
                  <a16:creationId xmlns:a16="http://schemas.microsoft.com/office/drawing/2014/main" id="{0943AED6-6DB5-4520-95F1-BC8772BFF37D}"/>
                </a:ext>
              </a:extLst>
            </p:cNvPr>
            <p:cNvSpPr/>
            <p:nvPr/>
          </p:nvSpPr>
          <p:spPr>
            <a:xfrm>
              <a:off x="57230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2967;p56">
              <a:extLst>
                <a:ext uri="{FF2B5EF4-FFF2-40B4-BE49-F238E27FC236}">
                  <a16:creationId xmlns:a16="http://schemas.microsoft.com/office/drawing/2014/main" id="{90899DCD-55A0-48C9-A6EE-79A5C37FC4FE}"/>
                </a:ext>
              </a:extLst>
            </p:cNvPr>
            <p:cNvSpPr/>
            <p:nvPr/>
          </p:nvSpPr>
          <p:spPr>
            <a:xfrm>
              <a:off x="57230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2968;p56">
              <a:extLst>
                <a:ext uri="{FF2B5EF4-FFF2-40B4-BE49-F238E27FC236}">
                  <a16:creationId xmlns:a16="http://schemas.microsoft.com/office/drawing/2014/main" id="{EF45DF0A-53BE-453E-AF77-BB5B7898BA2B}"/>
                </a:ext>
              </a:extLst>
            </p:cNvPr>
            <p:cNvSpPr/>
            <p:nvPr/>
          </p:nvSpPr>
          <p:spPr>
            <a:xfrm>
              <a:off x="57230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2969;p56">
              <a:extLst>
                <a:ext uri="{FF2B5EF4-FFF2-40B4-BE49-F238E27FC236}">
                  <a16:creationId xmlns:a16="http://schemas.microsoft.com/office/drawing/2014/main" id="{E5A63049-85BF-4C3C-932C-0D3CEB76147D}"/>
                </a:ext>
              </a:extLst>
            </p:cNvPr>
            <p:cNvSpPr/>
            <p:nvPr/>
          </p:nvSpPr>
          <p:spPr>
            <a:xfrm>
              <a:off x="57230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2970;p56">
              <a:extLst>
                <a:ext uri="{FF2B5EF4-FFF2-40B4-BE49-F238E27FC236}">
                  <a16:creationId xmlns:a16="http://schemas.microsoft.com/office/drawing/2014/main" id="{E9B36A74-CB10-41D0-AE12-9DB25B629F00}"/>
                </a:ext>
              </a:extLst>
            </p:cNvPr>
            <p:cNvSpPr/>
            <p:nvPr/>
          </p:nvSpPr>
          <p:spPr>
            <a:xfrm>
              <a:off x="57230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2971;p56">
              <a:extLst>
                <a:ext uri="{FF2B5EF4-FFF2-40B4-BE49-F238E27FC236}">
                  <a16:creationId xmlns:a16="http://schemas.microsoft.com/office/drawing/2014/main" id="{E245EA0D-41AD-4271-B730-FCC5CAAADBD9}"/>
                </a:ext>
              </a:extLst>
            </p:cNvPr>
            <p:cNvSpPr/>
            <p:nvPr/>
          </p:nvSpPr>
          <p:spPr>
            <a:xfrm>
              <a:off x="57228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2972;p56">
              <a:extLst>
                <a:ext uri="{FF2B5EF4-FFF2-40B4-BE49-F238E27FC236}">
                  <a16:creationId xmlns:a16="http://schemas.microsoft.com/office/drawing/2014/main" id="{86D0976C-A575-4BE3-BFB8-5FCC0C30F123}"/>
                </a:ext>
              </a:extLst>
            </p:cNvPr>
            <p:cNvSpPr/>
            <p:nvPr/>
          </p:nvSpPr>
          <p:spPr>
            <a:xfrm>
              <a:off x="57230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2973;p56">
              <a:extLst>
                <a:ext uri="{FF2B5EF4-FFF2-40B4-BE49-F238E27FC236}">
                  <a16:creationId xmlns:a16="http://schemas.microsoft.com/office/drawing/2014/main" id="{B9EB985E-6609-4C2F-AFC0-E83EE2CD463C}"/>
                </a:ext>
              </a:extLst>
            </p:cNvPr>
            <p:cNvSpPr/>
            <p:nvPr/>
          </p:nvSpPr>
          <p:spPr>
            <a:xfrm>
              <a:off x="57228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2974;p56">
              <a:extLst>
                <a:ext uri="{FF2B5EF4-FFF2-40B4-BE49-F238E27FC236}">
                  <a16:creationId xmlns:a16="http://schemas.microsoft.com/office/drawing/2014/main" id="{B32E060D-1865-4FED-A107-A577536714CF}"/>
                </a:ext>
              </a:extLst>
            </p:cNvPr>
            <p:cNvSpPr/>
            <p:nvPr/>
          </p:nvSpPr>
          <p:spPr>
            <a:xfrm>
              <a:off x="57992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2975;p56">
              <a:extLst>
                <a:ext uri="{FF2B5EF4-FFF2-40B4-BE49-F238E27FC236}">
                  <a16:creationId xmlns:a16="http://schemas.microsoft.com/office/drawing/2014/main" id="{4880EEDF-74BE-4D35-85B5-DA7168F38BF9}"/>
                </a:ext>
              </a:extLst>
            </p:cNvPr>
            <p:cNvSpPr/>
            <p:nvPr/>
          </p:nvSpPr>
          <p:spPr>
            <a:xfrm>
              <a:off x="5799275" y="14952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0"/>
                    <a:pt x="1067" y="2130"/>
                  </a:cubicBezTo>
                  <a:cubicBezTo>
                    <a:pt x="1329" y="2130"/>
                    <a:pt x="1596" y="2032"/>
                    <a:pt x="1813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2976;p56">
              <a:extLst>
                <a:ext uri="{FF2B5EF4-FFF2-40B4-BE49-F238E27FC236}">
                  <a16:creationId xmlns:a16="http://schemas.microsoft.com/office/drawing/2014/main" id="{74939EEE-E1BF-4B04-9586-577EE8625E2C}"/>
                </a:ext>
              </a:extLst>
            </p:cNvPr>
            <p:cNvSpPr/>
            <p:nvPr/>
          </p:nvSpPr>
          <p:spPr>
            <a:xfrm>
              <a:off x="5799275" y="15714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1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2977;p56">
              <a:extLst>
                <a:ext uri="{FF2B5EF4-FFF2-40B4-BE49-F238E27FC236}">
                  <a16:creationId xmlns:a16="http://schemas.microsoft.com/office/drawing/2014/main" id="{A712221F-04B8-41EB-B556-561C14948486}"/>
                </a:ext>
              </a:extLst>
            </p:cNvPr>
            <p:cNvSpPr/>
            <p:nvPr/>
          </p:nvSpPr>
          <p:spPr>
            <a:xfrm>
              <a:off x="57992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2978;p56">
              <a:extLst>
                <a:ext uri="{FF2B5EF4-FFF2-40B4-BE49-F238E27FC236}">
                  <a16:creationId xmlns:a16="http://schemas.microsoft.com/office/drawing/2014/main" id="{BE203B07-CF28-4C74-990A-4A3B2168FDDD}"/>
                </a:ext>
              </a:extLst>
            </p:cNvPr>
            <p:cNvSpPr/>
            <p:nvPr/>
          </p:nvSpPr>
          <p:spPr>
            <a:xfrm>
              <a:off x="57992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2979;p56">
              <a:extLst>
                <a:ext uri="{FF2B5EF4-FFF2-40B4-BE49-F238E27FC236}">
                  <a16:creationId xmlns:a16="http://schemas.microsoft.com/office/drawing/2014/main" id="{B852A7CC-0652-4D2F-B961-81A4602B024E}"/>
                </a:ext>
              </a:extLst>
            </p:cNvPr>
            <p:cNvSpPr/>
            <p:nvPr/>
          </p:nvSpPr>
          <p:spPr>
            <a:xfrm>
              <a:off x="5799275" y="1799825"/>
              <a:ext cx="62150" cy="53300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1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5" y="1150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2980;p56">
              <a:extLst>
                <a:ext uri="{FF2B5EF4-FFF2-40B4-BE49-F238E27FC236}">
                  <a16:creationId xmlns:a16="http://schemas.microsoft.com/office/drawing/2014/main" id="{6CC5C822-43D3-4792-B96A-A193D7952AEA}"/>
                </a:ext>
              </a:extLst>
            </p:cNvPr>
            <p:cNvSpPr/>
            <p:nvPr/>
          </p:nvSpPr>
          <p:spPr>
            <a:xfrm>
              <a:off x="5799275" y="187605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2981;p56">
              <a:extLst>
                <a:ext uri="{FF2B5EF4-FFF2-40B4-BE49-F238E27FC236}">
                  <a16:creationId xmlns:a16="http://schemas.microsoft.com/office/drawing/2014/main" id="{D64CB2B3-3E2D-4DAC-955D-AB67C3081E21}"/>
                </a:ext>
              </a:extLst>
            </p:cNvPr>
            <p:cNvSpPr/>
            <p:nvPr/>
          </p:nvSpPr>
          <p:spPr>
            <a:xfrm>
              <a:off x="5799275" y="1952050"/>
              <a:ext cx="62200" cy="53500"/>
            </a:xfrm>
            <a:custGeom>
              <a:avLst/>
              <a:gdLst/>
              <a:ahLst/>
              <a:cxnLst/>
              <a:rect l="l" t="t" r="r" b="b"/>
              <a:pathLst>
                <a:path w="2488" h="2140" extrusionOk="0">
                  <a:moveTo>
                    <a:pt x="1057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6"/>
                    <a:pt x="522" y="2139"/>
                    <a:pt x="1069" y="2139"/>
                  </a:cubicBezTo>
                  <a:cubicBezTo>
                    <a:pt x="1333" y="2139"/>
                    <a:pt x="1602" y="2041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2982;p56">
              <a:extLst>
                <a:ext uri="{FF2B5EF4-FFF2-40B4-BE49-F238E27FC236}">
                  <a16:creationId xmlns:a16="http://schemas.microsoft.com/office/drawing/2014/main" id="{5FB208C9-55F6-4F8D-8D0D-F75A4C8F2757}"/>
                </a:ext>
              </a:extLst>
            </p:cNvPr>
            <p:cNvSpPr/>
            <p:nvPr/>
          </p:nvSpPr>
          <p:spPr>
            <a:xfrm>
              <a:off x="57992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2983;p56">
              <a:extLst>
                <a:ext uri="{FF2B5EF4-FFF2-40B4-BE49-F238E27FC236}">
                  <a16:creationId xmlns:a16="http://schemas.microsoft.com/office/drawing/2014/main" id="{61F89D07-2153-43E8-9AA5-E1DE3E6097E2}"/>
                </a:ext>
              </a:extLst>
            </p:cNvPr>
            <p:cNvSpPr/>
            <p:nvPr/>
          </p:nvSpPr>
          <p:spPr>
            <a:xfrm>
              <a:off x="58752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2984;p56">
              <a:extLst>
                <a:ext uri="{FF2B5EF4-FFF2-40B4-BE49-F238E27FC236}">
                  <a16:creationId xmlns:a16="http://schemas.microsoft.com/office/drawing/2014/main" id="{AECB6CC1-636B-4546-8B07-55CFA5D5E9A7}"/>
                </a:ext>
              </a:extLst>
            </p:cNvPr>
            <p:cNvSpPr/>
            <p:nvPr/>
          </p:nvSpPr>
          <p:spPr>
            <a:xfrm>
              <a:off x="58752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2985;p56">
              <a:extLst>
                <a:ext uri="{FF2B5EF4-FFF2-40B4-BE49-F238E27FC236}">
                  <a16:creationId xmlns:a16="http://schemas.microsoft.com/office/drawing/2014/main" id="{C1C0691E-D760-4DA3-BEB9-93F3B3AC04F7}"/>
                </a:ext>
              </a:extLst>
            </p:cNvPr>
            <p:cNvSpPr/>
            <p:nvPr/>
          </p:nvSpPr>
          <p:spPr>
            <a:xfrm>
              <a:off x="58752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2986;p56">
              <a:extLst>
                <a:ext uri="{FF2B5EF4-FFF2-40B4-BE49-F238E27FC236}">
                  <a16:creationId xmlns:a16="http://schemas.microsoft.com/office/drawing/2014/main" id="{096D5D43-6A27-4B72-909C-285673AE455F}"/>
                </a:ext>
              </a:extLst>
            </p:cNvPr>
            <p:cNvSpPr/>
            <p:nvPr/>
          </p:nvSpPr>
          <p:spPr>
            <a:xfrm>
              <a:off x="58752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2987;p56">
              <a:extLst>
                <a:ext uri="{FF2B5EF4-FFF2-40B4-BE49-F238E27FC236}">
                  <a16:creationId xmlns:a16="http://schemas.microsoft.com/office/drawing/2014/main" id="{D1129BA1-0130-4DBA-9EE8-C3FDAF9F751E}"/>
                </a:ext>
              </a:extLst>
            </p:cNvPr>
            <p:cNvSpPr/>
            <p:nvPr/>
          </p:nvSpPr>
          <p:spPr>
            <a:xfrm>
              <a:off x="58752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2988;p56">
              <a:extLst>
                <a:ext uri="{FF2B5EF4-FFF2-40B4-BE49-F238E27FC236}">
                  <a16:creationId xmlns:a16="http://schemas.microsoft.com/office/drawing/2014/main" id="{2CF3DC72-B88F-4C58-A7D9-9BE560CD9852}"/>
                </a:ext>
              </a:extLst>
            </p:cNvPr>
            <p:cNvSpPr/>
            <p:nvPr/>
          </p:nvSpPr>
          <p:spPr>
            <a:xfrm>
              <a:off x="58752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2989;p56">
              <a:extLst>
                <a:ext uri="{FF2B5EF4-FFF2-40B4-BE49-F238E27FC236}">
                  <a16:creationId xmlns:a16="http://schemas.microsoft.com/office/drawing/2014/main" id="{58E091EC-D03A-4F97-8FF6-B6F8E8CF76B8}"/>
                </a:ext>
              </a:extLst>
            </p:cNvPr>
            <p:cNvSpPr/>
            <p:nvPr/>
          </p:nvSpPr>
          <p:spPr>
            <a:xfrm>
              <a:off x="587527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2990;p56">
              <a:extLst>
                <a:ext uri="{FF2B5EF4-FFF2-40B4-BE49-F238E27FC236}">
                  <a16:creationId xmlns:a16="http://schemas.microsoft.com/office/drawing/2014/main" id="{366B016A-3813-4427-97EF-CDEAF428D1A0}"/>
                </a:ext>
              </a:extLst>
            </p:cNvPr>
            <p:cNvSpPr/>
            <p:nvPr/>
          </p:nvSpPr>
          <p:spPr>
            <a:xfrm>
              <a:off x="58752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2991;p56">
              <a:extLst>
                <a:ext uri="{FF2B5EF4-FFF2-40B4-BE49-F238E27FC236}">
                  <a16:creationId xmlns:a16="http://schemas.microsoft.com/office/drawing/2014/main" id="{BD92CB12-25A5-4FA9-8051-984991702FF5}"/>
                </a:ext>
              </a:extLst>
            </p:cNvPr>
            <p:cNvSpPr/>
            <p:nvPr/>
          </p:nvSpPr>
          <p:spPr>
            <a:xfrm>
              <a:off x="58752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2992;p56">
              <a:extLst>
                <a:ext uri="{FF2B5EF4-FFF2-40B4-BE49-F238E27FC236}">
                  <a16:creationId xmlns:a16="http://schemas.microsoft.com/office/drawing/2014/main" id="{C4666D10-9228-4111-B26A-366FBA5E8AA9}"/>
                </a:ext>
              </a:extLst>
            </p:cNvPr>
            <p:cNvSpPr/>
            <p:nvPr/>
          </p:nvSpPr>
          <p:spPr>
            <a:xfrm>
              <a:off x="58752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2993;p56">
              <a:extLst>
                <a:ext uri="{FF2B5EF4-FFF2-40B4-BE49-F238E27FC236}">
                  <a16:creationId xmlns:a16="http://schemas.microsoft.com/office/drawing/2014/main" id="{C961971E-E43B-4E34-9750-36DB6C888EC4}"/>
                </a:ext>
              </a:extLst>
            </p:cNvPr>
            <p:cNvSpPr/>
            <p:nvPr/>
          </p:nvSpPr>
          <p:spPr>
            <a:xfrm>
              <a:off x="57992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2994;p56">
              <a:extLst>
                <a:ext uri="{FF2B5EF4-FFF2-40B4-BE49-F238E27FC236}">
                  <a16:creationId xmlns:a16="http://schemas.microsoft.com/office/drawing/2014/main" id="{B694910D-93B6-4109-A8AC-67CDEA1A676F}"/>
                </a:ext>
              </a:extLst>
            </p:cNvPr>
            <p:cNvSpPr/>
            <p:nvPr/>
          </p:nvSpPr>
          <p:spPr>
            <a:xfrm>
              <a:off x="5799275" y="21807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2995;p56">
              <a:extLst>
                <a:ext uri="{FF2B5EF4-FFF2-40B4-BE49-F238E27FC236}">
                  <a16:creationId xmlns:a16="http://schemas.microsoft.com/office/drawing/2014/main" id="{C2EC3C6C-BD64-4F5E-85AB-B14ECDA13FE3}"/>
                </a:ext>
              </a:extLst>
            </p:cNvPr>
            <p:cNvSpPr/>
            <p:nvPr/>
          </p:nvSpPr>
          <p:spPr>
            <a:xfrm>
              <a:off x="57992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3" y="1149"/>
                    <a:pt x="2019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2996;p56">
              <a:extLst>
                <a:ext uri="{FF2B5EF4-FFF2-40B4-BE49-F238E27FC236}">
                  <a16:creationId xmlns:a16="http://schemas.microsoft.com/office/drawing/2014/main" id="{84213F07-692E-486F-9A2E-E05155199026}"/>
                </a:ext>
              </a:extLst>
            </p:cNvPr>
            <p:cNvSpPr/>
            <p:nvPr/>
          </p:nvSpPr>
          <p:spPr>
            <a:xfrm>
              <a:off x="579927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2997;p56">
              <a:extLst>
                <a:ext uri="{FF2B5EF4-FFF2-40B4-BE49-F238E27FC236}">
                  <a16:creationId xmlns:a16="http://schemas.microsoft.com/office/drawing/2014/main" id="{3C30FA66-A46B-4749-9EFD-8D0441D6D104}"/>
                </a:ext>
              </a:extLst>
            </p:cNvPr>
            <p:cNvSpPr/>
            <p:nvPr/>
          </p:nvSpPr>
          <p:spPr>
            <a:xfrm>
              <a:off x="57990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2998;p56">
              <a:extLst>
                <a:ext uri="{FF2B5EF4-FFF2-40B4-BE49-F238E27FC236}">
                  <a16:creationId xmlns:a16="http://schemas.microsoft.com/office/drawing/2014/main" id="{BF295B36-248F-454E-954C-3D1B86B744D0}"/>
                </a:ext>
              </a:extLst>
            </p:cNvPr>
            <p:cNvSpPr/>
            <p:nvPr/>
          </p:nvSpPr>
          <p:spPr>
            <a:xfrm>
              <a:off x="579927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57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2999;p56">
              <a:extLst>
                <a:ext uri="{FF2B5EF4-FFF2-40B4-BE49-F238E27FC236}">
                  <a16:creationId xmlns:a16="http://schemas.microsoft.com/office/drawing/2014/main" id="{C5D5ED32-090A-4A52-A852-2C43628DC196}"/>
                </a:ext>
              </a:extLst>
            </p:cNvPr>
            <p:cNvSpPr/>
            <p:nvPr/>
          </p:nvSpPr>
          <p:spPr>
            <a:xfrm>
              <a:off x="57990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3000;p56">
              <a:extLst>
                <a:ext uri="{FF2B5EF4-FFF2-40B4-BE49-F238E27FC236}">
                  <a16:creationId xmlns:a16="http://schemas.microsoft.com/office/drawing/2014/main" id="{44F86671-3F9C-4488-BA33-68FEE7BE5DA0}"/>
                </a:ext>
              </a:extLst>
            </p:cNvPr>
            <p:cNvSpPr/>
            <p:nvPr/>
          </p:nvSpPr>
          <p:spPr>
            <a:xfrm>
              <a:off x="5799275" y="240935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3001;p56">
              <a:extLst>
                <a:ext uri="{FF2B5EF4-FFF2-40B4-BE49-F238E27FC236}">
                  <a16:creationId xmlns:a16="http://schemas.microsoft.com/office/drawing/2014/main" id="{471ABF52-8E1A-42D6-BEBB-48706E0535D7}"/>
                </a:ext>
              </a:extLst>
            </p:cNvPr>
            <p:cNvSpPr/>
            <p:nvPr/>
          </p:nvSpPr>
          <p:spPr>
            <a:xfrm>
              <a:off x="57230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3002;p56">
              <a:extLst>
                <a:ext uri="{FF2B5EF4-FFF2-40B4-BE49-F238E27FC236}">
                  <a16:creationId xmlns:a16="http://schemas.microsoft.com/office/drawing/2014/main" id="{B23A00DB-8D8B-4F83-8A58-7D60C97F3EDD}"/>
                </a:ext>
              </a:extLst>
            </p:cNvPr>
            <p:cNvSpPr/>
            <p:nvPr/>
          </p:nvSpPr>
          <p:spPr>
            <a:xfrm>
              <a:off x="56468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3003;p56">
              <a:extLst>
                <a:ext uri="{FF2B5EF4-FFF2-40B4-BE49-F238E27FC236}">
                  <a16:creationId xmlns:a16="http://schemas.microsoft.com/office/drawing/2014/main" id="{4DF973CB-CC2A-4BBC-BEB0-8DAFD7869D55}"/>
                </a:ext>
              </a:extLst>
            </p:cNvPr>
            <p:cNvSpPr/>
            <p:nvPr/>
          </p:nvSpPr>
          <p:spPr>
            <a:xfrm>
              <a:off x="557062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3004;p56">
              <a:extLst>
                <a:ext uri="{FF2B5EF4-FFF2-40B4-BE49-F238E27FC236}">
                  <a16:creationId xmlns:a16="http://schemas.microsoft.com/office/drawing/2014/main" id="{561A0E41-72C5-41A6-9DE7-06F9F01ECE13}"/>
                </a:ext>
              </a:extLst>
            </p:cNvPr>
            <p:cNvSpPr/>
            <p:nvPr/>
          </p:nvSpPr>
          <p:spPr>
            <a:xfrm>
              <a:off x="54944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3005;p56">
              <a:extLst>
                <a:ext uri="{FF2B5EF4-FFF2-40B4-BE49-F238E27FC236}">
                  <a16:creationId xmlns:a16="http://schemas.microsoft.com/office/drawing/2014/main" id="{F41E4086-ACDC-4946-B729-2AD04B9BEA14}"/>
                </a:ext>
              </a:extLst>
            </p:cNvPr>
            <p:cNvSpPr/>
            <p:nvPr/>
          </p:nvSpPr>
          <p:spPr>
            <a:xfrm>
              <a:off x="541820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3006;p56">
              <a:extLst>
                <a:ext uri="{FF2B5EF4-FFF2-40B4-BE49-F238E27FC236}">
                  <a16:creationId xmlns:a16="http://schemas.microsoft.com/office/drawing/2014/main" id="{E43F83AD-59A4-42E9-9E33-E776CE80B00D}"/>
                </a:ext>
              </a:extLst>
            </p:cNvPr>
            <p:cNvSpPr/>
            <p:nvPr/>
          </p:nvSpPr>
          <p:spPr>
            <a:xfrm>
              <a:off x="53419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3007;p56">
              <a:extLst>
                <a:ext uri="{FF2B5EF4-FFF2-40B4-BE49-F238E27FC236}">
                  <a16:creationId xmlns:a16="http://schemas.microsoft.com/office/drawing/2014/main" id="{65637841-8571-44FC-B772-9A237664327B}"/>
                </a:ext>
              </a:extLst>
            </p:cNvPr>
            <p:cNvSpPr/>
            <p:nvPr/>
          </p:nvSpPr>
          <p:spPr>
            <a:xfrm>
              <a:off x="602750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3008;p56">
              <a:extLst>
                <a:ext uri="{FF2B5EF4-FFF2-40B4-BE49-F238E27FC236}">
                  <a16:creationId xmlns:a16="http://schemas.microsoft.com/office/drawing/2014/main" id="{86C72C6C-B71F-47E1-B167-9EA5EEE3C4AF}"/>
                </a:ext>
              </a:extLst>
            </p:cNvPr>
            <p:cNvSpPr/>
            <p:nvPr/>
          </p:nvSpPr>
          <p:spPr>
            <a:xfrm>
              <a:off x="602750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3009;p56">
              <a:extLst>
                <a:ext uri="{FF2B5EF4-FFF2-40B4-BE49-F238E27FC236}">
                  <a16:creationId xmlns:a16="http://schemas.microsoft.com/office/drawing/2014/main" id="{8F4D77AF-6030-4A08-9660-C52C663C404A}"/>
                </a:ext>
              </a:extLst>
            </p:cNvPr>
            <p:cNvSpPr/>
            <p:nvPr/>
          </p:nvSpPr>
          <p:spPr>
            <a:xfrm>
              <a:off x="610370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3010;p56">
              <a:extLst>
                <a:ext uri="{FF2B5EF4-FFF2-40B4-BE49-F238E27FC236}">
                  <a16:creationId xmlns:a16="http://schemas.microsoft.com/office/drawing/2014/main" id="{38C12556-83FB-4315-AD20-7F77064DA685}"/>
                </a:ext>
              </a:extLst>
            </p:cNvPr>
            <p:cNvSpPr/>
            <p:nvPr/>
          </p:nvSpPr>
          <p:spPr>
            <a:xfrm>
              <a:off x="610370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3011;p56">
              <a:extLst>
                <a:ext uri="{FF2B5EF4-FFF2-40B4-BE49-F238E27FC236}">
                  <a16:creationId xmlns:a16="http://schemas.microsoft.com/office/drawing/2014/main" id="{9C85BEBE-0DE2-456C-A7DB-C21381E01620}"/>
                </a:ext>
              </a:extLst>
            </p:cNvPr>
            <p:cNvSpPr/>
            <p:nvPr/>
          </p:nvSpPr>
          <p:spPr>
            <a:xfrm>
              <a:off x="59514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3012;p56">
              <a:extLst>
                <a:ext uri="{FF2B5EF4-FFF2-40B4-BE49-F238E27FC236}">
                  <a16:creationId xmlns:a16="http://schemas.microsoft.com/office/drawing/2014/main" id="{24F5C783-E371-40CB-B6AF-9D94B4278015}"/>
                </a:ext>
              </a:extLst>
            </p:cNvPr>
            <p:cNvSpPr/>
            <p:nvPr/>
          </p:nvSpPr>
          <p:spPr>
            <a:xfrm>
              <a:off x="595147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3013;p56">
              <a:extLst>
                <a:ext uri="{FF2B5EF4-FFF2-40B4-BE49-F238E27FC236}">
                  <a16:creationId xmlns:a16="http://schemas.microsoft.com/office/drawing/2014/main" id="{71737931-A8F8-4656-87C0-58A5C969EE11}"/>
                </a:ext>
              </a:extLst>
            </p:cNvPr>
            <p:cNvSpPr/>
            <p:nvPr/>
          </p:nvSpPr>
          <p:spPr>
            <a:xfrm>
              <a:off x="587527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3014;p56">
              <a:extLst>
                <a:ext uri="{FF2B5EF4-FFF2-40B4-BE49-F238E27FC236}">
                  <a16:creationId xmlns:a16="http://schemas.microsoft.com/office/drawing/2014/main" id="{8CEC91D9-08E7-41A4-8244-3732F634EC3A}"/>
                </a:ext>
              </a:extLst>
            </p:cNvPr>
            <p:cNvSpPr/>
            <p:nvPr/>
          </p:nvSpPr>
          <p:spPr>
            <a:xfrm>
              <a:off x="5875275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3015;p56">
              <a:extLst>
                <a:ext uri="{FF2B5EF4-FFF2-40B4-BE49-F238E27FC236}">
                  <a16:creationId xmlns:a16="http://schemas.microsoft.com/office/drawing/2014/main" id="{E8F73E95-19CA-403F-AE95-D4CE59F56D47}"/>
                </a:ext>
              </a:extLst>
            </p:cNvPr>
            <p:cNvSpPr/>
            <p:nvPr/>
          </p:nvSpPr>
          <p:spPr>
            <a:xfrm>
              <a:off x="587527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3016;p56">
              <a:extLst>
                <a:ext uri="{FF2B5EF4-FFF2-40B4-BE49-F238E27FC236}">
                  <a16:creationId xmlns:a16="http://schemas.microsoft.com/office/drawing/2014/main" id="{21EC1A98-04AA-41D2-9626-03EAAFC56200}"/>
                </a:ext>
              </a:extLst>
            </p:cNvPr>
            <p:cNvSpPr/>
            <p:nvPr/>
          </p:nvSpPr>
          <p:spPr>
            <a:xfrm>
              <a:off x="5799125" y="3399500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63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47"/>
                    <a:pt x="2014" y="1"/>
                    <a:pt x="10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3017;p56">
              <a:extLst>
                <a:ext uri="{FF2B5EF4-FFF2-40B4-BE49-F238E27FC236}">
                  <a16:creationId xmlns:a16="http://schemas.microsoft.com/office/drawing/2014/main" id="{46A9BB79-BC14-4453-ACE2-3ECFF084B126}"/>
                </a:ext>
              </a:extLst>
            </p:cNvPr>
            <p:cNvSpPr/>
            <p:nvPr/>
          </p:nvSpPr>
          <p:spPr>
            <a:xfrm>
              <a:off x="579912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3018;p56">
              <a:extLst>
                <a:ext uri="{FF2B5EF4-FFF2-40B4-BE49-F238E27FC236}">
                  <a16:creationId xmlns:a16="http://schemas.microsoft.com/office/drawing/2014/main" id="{524C4A17-342A-4E24-A3C3-9DD791107BB8}"/>
                </a:ext>
              </a:extLst>
            </p:cNvPr>
            <p:cNvSpPr/>
            <p:nvPr/>
          </p:nvSpPr>
          <p:spPr>
            <a:xfrm>
              <a:off x="602750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3019;p56">
              <a:extLst>
                <a:ext uri="{FF2B5EF4-FFF2-40B4-BE49-F238E27FC236}">
                  <a16:creationId xmlns:a16="http://schemas.microsoft.com/office/drawing/2014/main" id="{CAA86B4A-87F4-451F-8054-B0E7741B1590}"/>
                </a:ext>
              </a:extLst>
            </p:cNvPr>
            <p:cNvSpPr/>
            <p:nvPr/>
          </p:nvSpPr>
          <p:spPr>
            <a:xfrm>
              <a:off x="595147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3020;p56">
              <a:extLst>
                <a:ext uri="{FF2B5EF4-FFF2-40B4-BE49-F238E27FC236}">
                  <a16:creationId xmlns:a16="http://schemas.microsoft.com/office/drawing/2014/main" id="{CC930402-736D-47FE-BD2B-725CBA9B3AD1}"/>
                </a:ext>
              </a:extLst>
            </p:cNvPr>
            <p:cNvSpPr/>
            <p:nvPr/>
          </p:nvSpPr>
          <p:spPr>
            <a:xfrm>
              <a:off x="587527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3021;p56">
              <a:extLst>
                <a:ext uri="{FF2B5EF4-FFF2-40B4-BE49-F238E27FC236}">
                  <a16:creationId xmlns:a16="http://schemas.microsoft.com/office/drawing/2014/main" id="{06DB650F-CFD3-4558-9E61-EB277191275D}"/>
                </a:ext>
              </a:extLst>
            </p:cNvPr>
            <p:cNvSpPr/>
            <p:nvPr/>
          </p:nvSpPr>
          <p:spPr>
            <a:xfrm>
              <a:off x="5799050" y="3551925"/>
              <a:ext cx="62375" cy="53300"/>
            </a:xfrm>
            <a:custGeom>
              <a:avLst/>
              <a:gdLst/>
              <a:ahLst/>
              <a:cxnLst/>
              <a:rect l="l" t="t" r="r" b="b"/>
              <a:pathLst>
                <a:path w="2495" h="2132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80"/>
                    <a:pt x="9" y="1066"/>
                  </a:cubicBezTo>
                  <a:cubicBezTo>
                    <a:pt x="9" y="1708"/>
                    <a:pt x="531" y="2131"/>
                    <a:pt x="1078" y="2131"/>
                  </a:cubicBezTo>
                  <a:cubicBezTo>
                    <a:pt x="1342" y="2131"/>
                    <a:pt x="1611" y="2033"/>
                    <a:pt x="1830" y="1814"/>
                  </a:cubicBezTo>
                  <a:cubicBezTo>
                    <a:pt x="2494" y="1141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3022;p56">
              <a:extLst>
                <a:ext uri="{FF2B5EF4-FFF2-40B4-BE49-F238E27FC236}">
                  <a16:creationId xmlns:a16="http://schemas.microsoft.com/office/drawing/2014/main" id="{28665F27-DA21-4F2A-890F-EB6763840B51}"/>
                </a:ext>
              </a:extLst>
            </p:cNvPr>
            <p:cNvSpPr/>
            <p:nvPr/>
          </p:nvSpPr>
          <p:spPr>
            <a:xfrm>
              <a:off x="5723050" y="3551925"/>
              <a:ext cx="62150" cy="53300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6" y="1141"/>
                    <a:pt x="2012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3023;p56">
              <a:extLst>
                <a:ext uri="{FF2B5EF4-FFF2-40B4-BE49-F238E27FC236}">
                  <a16:creationId xmlns:a16="http://schemas.microsoft.com/office/drawing/2014/main" id="{116B8E87-D2F1-4F7F-A7A6-025278332C7D}"/>
                </a:ext>
              </a:extLst>
            </p:cNvPr>
            <p:cNvSpPr/>
            <p:nvPr/>
          </p:nvSpPr>
          <p:spPr>
            <a:xfrm>
              <a:off x="57230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3024;p56">
              <a:extLst>
                <a:ext uri="{FF2B5EF4-FFF2-40B4-BE49-F238E27FC236}">
                  <a16:creationId xmlns:a16="http://schemas.microsoft.com/office/drawing/2014/main" id="{88E90354-08FC-4288-A4A8-CF73136B086E}"/>
                </a:ext>
              </a:extLst>
            </p:cNvPr>
            <p:cNvSpPr/>
            <p:nvPr/>
          </p:nvSpPr>
          <p:spPr>
            <a:xfrm>
              <a:off x="56468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3025;p56">
              <a:extLst>
                <a:ext uri="{FF2B5EF4-FFF2-40B4-BE49-F238E27FC236}">
                  <a16:creationId xmlns:a16="http://schemas.microsoft.com/office/drawing/2014/main" id="{5AFF4EB3-72A7-4E5C-A4BE-CC90F42FED54}"/>
                </a:ext>
              </a:extLst>
            </p:cNvPr>
            <p:cNvSpPr/>
            <p:nvPr/>
          </p:nvSpPr>
          <p:spPr>
            <a:xfrm>
              <a:off x="5646700" y="3399500"/>
              <a:ext cx="62350" cy="53350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77" y="1"/>
                    <a:pt x="6" y="480"/>
                    <a:pt x="6" y="1066"/>
                  </a:cubicBezTo>
                  <a:cubicBezTo>
                    <a:pt x="0" y="1709"/>
                    <a:pt x="528" y="2134"/>
                    <a:pt x="1076" y="2134"/>
                  </a:cubicBezTo>
                  <a:cubicBezTo>
                    <a:pt x="1337" y="2134"/>
                    <a:pt x="1603" y="2037"/>
                    <a:pt x="1819" y="1822"/>
                  </a:cubicBezTo>
                  <a:cubicBezTo>
                    <a:pt x="2494" y="1147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3026;p56">
              <a:extLst>
                <a:ext uri="{FF2B5EF4-FFF2-40B4-BE49-F238E27FC236}">
                  <a16:creationId xmlns:a16="http://schemas.microsoft.com/office/drawing/2014/main" id="{7C704ACB-ECF2-4583-B9C6-9B6AFBEB460E}"/>
                </a:ext>
              </a:extLst>
            </p:cNvPr>
            <p:cNvSpPr/>
            <p:nvPr/>
          </p:nvSpPr>
          <p:spPr>
            <a:xfrm>
              <a:off x="5570475" y="3399500"/>
              <a:ext cx="62350" cy="53350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86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3027;p56">
              <a:extLst>
                <a:ext uri="{FF2B5EF4-FFF2-40B4-BE49-F238E27FC236}">
                  <a16:creationId xmlns:a16="http://schemas.microsoft.com/office/drawing/2014/main" id="{0D78918E-2116-44B3-BED8-D1B7C51BD816}"/>
                </a:ext>
              </a:extLst>
            </p:cNvPr>
            <p:cNvSpPr/>
            <p:nvPr/>
          </p:nvSpPr>
          <p:spPr>
            <a:xfrm>
              <a:off x="55704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3028;p56">
              <a:extLst>
                <a:ext uri="{FF2B5EF4-FFF2-40B4-BE49-F238E27FC236}">
                  <a16:creationId xmlns:a16="http://schemas.microsoft.com/office/drawing/2014/main" id="{2E9F15A4-E486-4E55-B082-3A9F5098BA88}"/>
                </a:ext>
              </a:extLst>
            </p:cNvPr>
            <p:cNvSpPr/>
            <p:nvPr/>
          </p:nvSpPr>
          <p:spPr>
            <a:xfrm>
              <a:off x="54942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3" y="1154"/>
                    <a:pt x="2022" y="8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3029;p56">
              <a:extLst>
                <a:ext uri="{FF2B5EF4-FFF2-40B4-BE49-F238E27FC236}">
                  <a16:creationId xmlns:a16="http://schemas.microsoft.com/office/drawing/2014/main" id="{D9F25C0D-81B5-42E4-A415-627DED78D0E7}"/>
                </a:ext>
              </a:extLst>
            </p:cNvPr>
            <p:cNvSpPr/>
            <p:nvPr/>
          </p:nvSpPr>
          <p:spPr>
            <a:xfrm>
              <a:off x="5494275" y="3247075"/>
              <a:ext cx="62350" cy="53500"/>
            </a:xfrm>
            <a:custGeom>
              <a:avLst/>
              <a:gdLst/>
              <a:ahLst/>
              <a:cxnLst/>
              <a:rect l="l" t="t" r="r" b="b"/>
              <a:pathLst>
                <a:path w="2494" h="2140" extrusionOk="0">
                  <a:moveTo>
                    <a:pt x="1071" y="1"/>
                  </a:moveTo>
                  <a:cubicBezTo>
                    <a:pt x="485" y="1"/>
                    <a:pt x="6" y="480"/>
                    <a:pt x="6" y="1066"/>
                  </a:cubicBezTo>
                  <a:cubicBezTo>
                    <a:pt x="0" y="1711"/>
                    <a:pt x="527" y="2140"/>
                    <a:pt x="1077" y="2140"/>
                  </a:cubicBezTo>
                  <a:cubicBezTo>
                    <a:pt x="1337" y="2140"/>
                    <a:pt x="1602" y="2044"/>
                    <a:pt x="1819" y="1830"/>
                  </a:cubicBezTo>
                  <a:cubicBezTo>
                    <a:pt x="2493" y="1155"/>
                    <a:pt x="2022" y="9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3030;p56">
              <a:extLst>
                <a:ext uri="{FF2B5EF4-FFF2-40B4-BE49-F238E27FC236}">
                  <a16:creationId xmlns:a16="http://schemas.microsoft.com/office/drawing/2014/main" id="{43D87D0D-AFD6-4215-8D86-507F82C77391}"/>
                </a:ext>
              </a:extLst>
            </p:cNvPr>
            <p:cNvSpPr/>
            <p:nvPr/>
          </p:nvSpPr>
          <p:spPr>
            <a:xfrm>
              <a:off x="5646700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3031;p56">
              <a:extLst>
                <a:ext uri="{FF2B5EF4-FFF2-40B4-BE49-F238E27FC236}">
                  <a16:creationId xmlns:a16="http://schemas.microsoft.com/office/drawing/2014/main" id="{10D0CD1A-55DD-4B83-ACD0-6867761F8737}"/>
                </a:ext>
              </a:extLst>
            </p:cNvPr>
            <p:cNvSpPr/>
            <p:nvPr/>
          </p:nvSpPr>
          <p:spPr>
            <a:xfrm>
              <a:off x="5570625" y="31710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3032;p56">
              <a:extLst>
                <a:ext uri="{FF2B5EF4-FFF2-40B4-BE49-F238E27FC236}">
                  <a16:creationId xmlns:a16="http://schemas.microsoft.com/office/drawing/2014/main" id="{B00B7596-60AE-4883-99C4-00B3F6A64F21}"/>
                </a:ext>
              </a:extLst>
            </p:cNvPr>
            <p:cNvSpPr/>
            <p:nvPr/>
          </p:nvSpPr>
          <p:spPr>
            <a:xfrm>
              <a:off x="54944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3033;p56">
              <a:extLst>
                <a:ext uri="{FF2B5EF4-FFF2-40B4-BE49-F238E27FC236}">
                  <a16:creationId xmlns:a16="http://schemas.microsoft.com/office/drawing/2014/main" id="{D98CFFED-50F1-4D16-954F-B1F856B97F2A}"/>
                </a:ext>
              </a:extLst>
            </p:cNvPr>
            <p:cNvSpPr/>
            <p:nvPr/>
          </p:nvSpPr>
          <p:spPr>
            <a:xfrm>
              <a:off x="7322525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3034;p56">
              <a:extLst>
                <a:ext uri="{FF2B5EF4-FFF2-40B4-BE49-F238E27FC236}">
                  <a16:creationId xmlns:a16="http://schemas.microsoft.com/office/drawing/2014/main" id="{CF82D8AB-B5AA-48F0-91E6-6D1EC2DE0207}"/>
                </a:ext>
              </a:extLst>
            </p:cNvPr>
            <p:cNvSpPr/>
            <p:nvPr/>
          </p:nvSpPr>
          <p:spPr>
            <a:xfrm>
              <a:off x="72465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3035;p56">
              <a:extLst>
                <a:ext uri="{FF2B5EF4-FFF2-40B4-BE49-F238E27FC236}">
                  <a16:creationId xmlns:a16="http://schemas.microsoft.com/office/drawing/2014/main" id="{8CAE8B0E-F6A3-4F15-B66C-07EDB76F2F20}"/>
                </a:ext>
              </a:extLst>
            </p:cNvPr>
            <p:cNvSpPr/>
            <p:nvPr/>
          </p:nvSpPr>
          <p:spPr>
            <a:xfrm>
              <a:off x="72465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3036;p56">
              <a:extLst>
                <a:ext uri="{FF2B5EF4-FFF2-40B4-BE49-F238E27FC236}">
                  <a16:creationId xmlns:a16="http://schemas.microsoft.com/office/drawing/2014/main" id="{136E4B81-C828-434E-B99E-DCCFEBF969B2}"/>
                </a:ext>
              </a:extLst>
            </p:cNvPr>
            <p:cNvSpPr/>
            <p:nvPr/>
          </p:nvSpPr>
          <p:spPr>
            <a:xfrm>
              <a:off x="71703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3037;p56">
              <a:extLst>
                <a:ext uri="{FF2B5EF4-FFF2-40B4-BE49-F238E27FC236}">
                  <a16:creationId xmlns:a16="http://schemas.microsoft.com/office/drawing/2014/main" id="{C892833F-BE2D-4C4D-BB59-28F97A11C3FB}"/>
                </a:ext>
              </a:extLst>
            </p:cNvPr>
            <p:cNvSpPr/>
            <p:nvPr/>
          </p:nvSpPr>
          <p:spPr>
            <a:xfrm>
              <a:off x="71703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3038;p56">
              <a:extLst>
                <a:ext uri="{FF2B5EF4-FFF2-40B4-BE49-F238E27FC236}">
                  <a16:creationId xmlns:a16="http://schemas.microsoft.com/office/drawing/2014/main" id="{46CA3853-BA33-4974-A8A7-39CB456330F5}"/>
                </a:ext>
              </a:extLst>
            </p:cNvPr>
            <p:cNvSpPr/>
            <p:nvPr/>
          </p:nvSpPr>
          <p:spPr>
            <a:xfrm>
              <a:off x="70940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3039;p56">
              <a:extLst>
                <a:ext uri="{FF2B5EF4-FFF2-40B4-BE49-F238E27FC236}">
                  <a16:creationId xmlns:a16="http://schemas.microsoft.com/office/drawing/2014/main" id="{59CA637B-42F6-4A4F-B26D-1BD993E5F30D}"/>
                </a:ext>
              </a:extLst>
            </p:cNvPr>
            <p:cNvSpPr/>
            <p:nvPr/>
          </p:nvSpPr>
          <p:spPr>
            <a:xfrm>
              <a:off x="70940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3040;p56">
              <a:extLst>
                <a:ext uri="{FF2B5EF4-FFF2-40B4-BE49-F238E27FC236}">
                  <a16:creationId xmlns:a16="http://schemas.microsoft.com/office/drawing/2014/main" id="{C3482980-87C7-4B77-A356-FDE93FEB5937}"/>
                </a:ext>
              </a:extLst>
            </p:cNvPr>
            <p:cNvSpPr/>
            <p:nvPr/>
          </p:nvSpPr>
          <p:spPr>
            <a:xfrm>
              <a:off x="70178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3041;p56">
              <a:extLst>
                <a:ext uri="{FF2B5EF4-FFF2-40B4-BE49-F238E27FC236}">
                  <a16:creationId xmlns:a16="http://schemas.microsoft.com/office/drawing/2014/main" id="{49DEB2CD-3282-485D-B4EF-BB025AB435EE}"/>
                </a:ext>
              </a:extLst>
            </p:cNvPr>
            <p:cNvSpPr/>
            <p:nvPr/>
          </p:nvSpPr>
          <p:spPr>
            <a:xfrm>
              <a:off x="7017875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3042;p56">
              <a:extLst>
                <a:ext uri="{FF2B5EF4-FFF2-40B4-BE49-F238E27FC236}">
                  <a16:creationId xmlns:a16="http://schemas.microsoft.com/office/drawing/2014/main" id="{D3CC3AF3-7E54-45E6-990B-D982AFAB4B65}"/>
                </a:ext>
              </a:extLst>
            </p:cNvPr>
            <p:cNvSpPr/>
            <p:nvPr/>
          </p:nvSpPr>
          <p:spPr>
            <a:xfrm>
              <a:off x="69418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3043;p56">
              <a:extLst>
                <a:ext uri="{FF2B5EF4-FFF2-40B4-BE49-F238E27FC236}">
                  <a16:creationId xmlns:a16="http://schemas.microsoft.com/office/drawing/2014/main" id="{6F74508C-25FD-48EF-A867-80300E0A7F3D}"/>
                </a:ext>
              </a:extLst>
            </p:cNvPr>
            <p:cNvSpPr/>
            <p:nvPr/>
          </p:nvSpPr>
          <p:spPr>
            <a:xfrm>
              <a:off x="69418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3044;p56">
              <a:extLst>
                <a:ext uri="{FF2B5EF4-FFF2-40B4-BE49-F238E27FC236}">
                  <a16:creationId xmlns:a16="http://schemas.microsoft.com/office/drawing/2014/main" id="{2F38350D-97DC-4F6E-946F-3E0D71A7385E}"/>
                </a:ext>
              </a:extLst>
            </p:cNvPr>
            <p:cNvSpPr/>
            <p:nvPr/>
          </p:nvSpPr>
          <p:spPr>
            <a:xfrm>
              <a:off x="69418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3045;p56">
              <a:extLst>
                <a:ext uri="{FF2B5EF4-FFF2-40B4-BE49-F238E27FC236}">
                  <a16:creationId xmlns:a16="http://schemas.microsoft.com/office/drawing/2014/main" id="{A8B562A7-ADD0-406E-ADE8-6C9A6463D7D5}"/>
                </a:ext>
              </a:extLst>
            </p:cNvPr>
            <p:cNvSpPr/>
            <p:nvPr/>
          </p:nvSpPr>
          <p:spPr>
            <a:xfrm>
              <a:off x="69418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3046;p56">
              <a:extLst>
                <a:ext uri="{FF2B5EF4-FFF2-40B4-BE49-F238E27FC236}">
                  <a16:creationId xmlns:a16="http://schemas.microsoft.com/office/drawing/2014/main" id="{6A55BFBE-9F5D-4D7A-AA7C-186E29834A98}"/>
                </a:ext>
              </a:extLst>
            </p:cNvPr>
            <p:cNvSpPr/>
            <p:nvPr/>
          </p:nvSpPr>
          <p:spPr>
            <a:xfrm>
              <a:off x="68656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3047;p56">
              <a:extLst>
                <a:ext uri="{FF2B5EF4-FFF2-40B4-BE49-F238E27FC236}">
                  <a16:creationId xmlns:a16="http://schemas.microsoft.com/office/drawing/2014/main" id="{CDD840F0-5F70-4DF8-A426-85222B3FD5C0}"/>
                </a:ext>
              </a:extLst>
            </p:cNvPr>
            <p:cNvSpPr/>
            <p:nvPr/>
          </p:nvSpPr>
          <p:spPr>
            <a:xfrm>
              <a:off x="68656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3048;p56">
              <a:extLst>
                <a:ext uri="{FF2B5EF4-FFF2-40B4-BE49-F238E27FC236}">
                  <a16:creationId xmlns:a16="http://schemas.microsoft.com/office/drawing/2014/main" id="{2DF53BBB-1BED-40C5-BD69-02C24A3B33EF}"/>
                </a:ext>
              </a:extLst>
            </p:cNvPr>
            <p:cNvSpPr/>
            <p:nvPr/>
          </p:nvSpPr>
          <p:spPr>
            <a:xfrm>
              <a:off x="68656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3049;p56">
              <a:extLst>
                <a:ext uri="{FF2B5EF4-FFF2-40B4-BE49-F238E27FC236}">
                  <a16:creationId xmlns:a16="http://schemas.microsoft.com/office/drawing/2014/main" id="{C57D1AF5-9CF6-4C88-9488-C3281FE32ABF}"/>
                </a:ext>
              </a:extLst>
            </p:cNvPr>
            <p:cNvSpPr/>
            <p:nvPr/>
          </p:nvSpPr>
          <p:spPr>
            <a:xfrm>
              <a:off x="68656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3050;p56">
              <a:extLst>
                <a:ext uri="{FF2B5EF4-FFF2-40B4-BE49-F238E27FC236}">
                  <a16:creationId xmlns:a16="http://schemas.microsoft.com/office/drawing/2014/main" id="{A8EC17CF-8DF4-4C99-95C8-3A6944424204}"/>
                </a:ext>
              </a:extLst>
            </p:cNvPr>
            <p:cNvSpPr/>
            <p:nvPr/>
          </p:nvSpPr>
          <p:spPr>
            <a:xfrm>
              <a:off x="67892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3051;p56">
              <a:extLst>
                <a:ext uri="{FF2B5EF4-FFF2-40B4-BE49-F238E27FC236}">
                  <a16:creationId xmlns:a16="http://schemas.microsoft.com/office/drawing/2014/main" id="{C5521FEB-3E2A-49F9-939B-5E6288042ADE}"/>
                </a:ext>
              </a:extLst>
            </p:cNvPr>
            <p:cNvSpPr/>
            <p:nvPr/>
          </p:nvSpPr>
          <p:spPr>
            <a:xfrm>
              <a:off x="67892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3052;p56">
              <a:extLst>
                <a:ext uri="{FF2B5EF4-FFF2-40B4-BE49-F238E27FC236}">
                  <a16:creationId xmlns:a16="http://schemas.microsoft.com/office/drawing/2014/main" id="{B5C2083B-2F2A-4379-B023-56C878283912}"/>
                </a:ext>
              </a:extLst>
            </p:cNvPr>
            <p:cNvSpPr/>
            <p:nvPr/>
          </p:nvSpPr>
          <p:spPr>
            <a:xfrm>
              <a:off x="67892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3053;p56">
              <a:extLst>
                <a:ext uri="{FF2B5EF4-FFF2-40B4-BE49-F238E27FC236}">
                  <a16:creationId xmlns:a16="http://schemas.microsoft.com/office/drawing/2014/main" id="{E085F2E5-DCEB-4C68-B8D1-52CF4DCB3268}"/>
                </a:ext>
              </a:extLst>
            </p:cNvPr>
            <p:cNvSpPr/>
            <p:nvPr/>
          </p:nvSpPr>
          <p:spPr>
            <a:xfrm>
              <a:off x="678922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3054;p56">
              <a:extLst>
                <a:ext uri="{FF2B5EF4-FFF2-40B4-BE49-F238E27FC236}">
                  <a16:creationId xmlns:a16="http://schemas.microsoft.com/office/drawing/2014/main" id="{70951B68-7E58-4D63-ADD6-63D1BC55EB2D}"/>
                </a:ext>
              </a:extLst>
            </p:cNvPr>
            <p:cNvSpPr/>
            <p:nvPr/>
          </p:nvSpPr>
          <p:spPr>
            <a:xfrm>
              <a:off x="67132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3055;p56">
              <a:extLst>
                <a:ext uri="{FF2B5EF4-FFF2-40B4-BE49-F238E27FC236}">
                  <a16:creationId xmlns:a16="http://schemas.microsoft.com/office/drawing/2014/main" id="{7F532AFD-C57E-4F30-9BC4-2CF4F4ECC0F7}"/>
                </a:ext>
              </a:extLst>
            </p:cNvPr>
            <p:cNvSpPr/>
            <p:nvPr/>
          </p:nvSpPr>
          <p:spPr>
            <a:xfrm>
              <a:off x="67132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3056;p56">
              <a:extLst>
                <a:ext uri="{FF2B5EF4-FFF2-40B4-BE49-F238E27FC236}">
                  <a16:creationId xmlns:a16="http://schemas.microsoft.com/office/drawing/2014/main" id="{192A3D56-B675-4FAD-B992-CB420E8A3C36}"/>
                </a:ext>
              </a:extLst>
            </p:cNvPr>
            <p:cNvSpPr/>
            <p:nvPr/>
          </p:nvSpPr>
          <p:spPr>
            <a:xfrm>
              <a:off x="67132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3057;p56">
              <a:extLst>
                <a:ext uri="{FF2B5EF4-FFF2-40B4-BE49-F238E27FC236}">
                  <a16:creationId xmlns:a16="http://schemas.microsoft.com/office/drawing/2014/main" id="{5FC8B3EE-179E-49A1-BD89-B62E59E1E183}"/>
                </a:ext>
              </a:extLst>
            </p:cNvPr>
            <p:cNvSpPr/>
            <p:nvPr/>
          </p:nvSpPr>
          <p:spPr>
            <a:xfrm>
              <a:off x="67132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3058;p56">
              <a:extLst>
                <a:ext uri="{FF2B5EF4-FFF2-40B4-BE49-F238E27FC236}">
                  <a16:creationId xmlns:a16="http://schemas.microsoft.com/office/drawing/2014/main" id="{20FDEC67-EF2E-4D81-AE16-711CAD7C13EB}"/>
                </a:ext>
              </a:extLst>
            </p:cNvPr>
            <p:cNvSpPr/>
            <p:nvPr/>
          </p:nvSpPr>
          <p:spPr>
            <a:xfrm>
              <a:off x="67132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3059;p56">
              <a:extLst>
                <a:ext uri="{FF2B5EF4-FFF2-40B4-BE49-F238E27FC236}">
                  <a16:creationId xmlns:a16="http://schemas.microsoft.com/office/drawing/2014/main" id="{883B7DCF-D84C-4345-ADCC-B200EB37E29C}"/>
                </a:ext>
              </a:extLst>
            </p:cNvPr>
            <p:cNvSpPr/>
            <p:nvPr/>
          </p:nvSpPr>
          <p:spPr>
            <a:xfrm>
              <a:off x="66370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3060;p56">
              <a:extLst>
                <a:ext uri="{FF2B5EF4-FFF2-40B4-BE49-F238E27FC236}">
                  <a16:creationId xmlns:a16="http://schemas.microsoft.com/office/drawing/2014/main" id="{59B064CC-0648-4770-919F-D58536C47A12}"/>
                </a:ext>
              </a:extLst>
            </p:cNvPr>
            <p:cNvSpPr/>
            <p:nvPr/>
          </p:nvSpPr>
          <p:spPr>
            <a:xfrm>
              <a:off x="66370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3061;p56">
              <a:extLst>
                <a:ext uri="{FF2B5EF4-FFF2-40B4-BE49-F238E27FC236}">
                  <a16:creationId xmlns:a16="http://schemas.microsoft.com/office/drawing/2014/main" id="{B81BA79B-7D63-465A-B0BC-CC4F9332D586}"/>
                </a:ext>
              </a:extLst>
            </p:cNvPr>
            <p:cNvSpPr/>
            <p:nvPr/>
          </p:nvSpPr>
          <p:spPr>
            <a:xfrm>
              <a:off x="65608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3062;p56">
              <a:extLst>
                <a:ext uri="{FF2B5EF4-FFF2-40B4-BE49-F238E27FC236}">
                  <a16:creationId xmlns:a16="http://schemas.microsoft.com/office/drawing/2014/main" id="{E931CA2D-4914-4137-BE70-C14FF4532A94}"/>
                </a:ext>
              </a:extLst>
            </p:cNvPr>
            <p:cNvSpPr/>
            <p:nvPr/>
          </p:nvSpPr>
          <p:spPr>
            <a:xfrm>
              <a:off x="656080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3063;p56">
              <a:extLst>
                <a:ext uri="{FF2B5EF4-FFF2-40B4-BE49-F238E27FC236}">
                  <a16:creationId xmlns:a16="http://schemas.microsoft.com/office/drawing/2014/main" id="{C188FA1A-955B-4E4D-8FA5-EB95C961EF08}"/>
                </a:ext>
              </a:extLst>
            </p:cNvPr>
            <p:cNvSpPr/>
            <p:nvPr/>
          </p:nvSpPr>
          <p:spPr>
            <a:xfrm>
              <a:off x="656080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3064;p56">
              <a:extLst>
                <a:ext uri="{FF2B5EF4-FFF2-40B4-BE49-F238E27FC236}">
                  <a16:creationId xmlns:a16="http://schemas.microsoft.com/office/drawing/2014/main" id="{1E5DAEC7-D46B-4E47-9638-91833F7A5845}"/>
                </a:ext>
              </a:extLst>
            </p:cNvPr>
            <p:cNvSpPr/>
            <p:nvPr/>
          </p:nvSpPr>
          <p:spPr>
            <a:xfrm>
              <a:off x="64845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3065;p56">
              <a:extLst>
                <a:ext uri="{FF2B5EF4-FFF2-40B4-BE49-F238E27FC236}">
                  <a16:creationId xmlns:a16="http://schemas.microsoft.com/office/drawing/2014/main" id="{4B26A31E-3FA1-41D6-B49F-F8B4B53BCBF6}"/>
                </a:ext>
              </a:extLst>
            </p:cNvPr>
            <p:cNvSpPr/>
            <p:nvPr/>
          </p:nvSpPr>
          <p:spPr>
            <a:xfrm>
              <a:off x="648457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3066;p56">
              <a:extLst>
                <a:ext uri="{FF2B5EF4-FFF2-40B4-BE49-F238E27FC236}">
                  <a16:creationId xmlns:a16="http://schemas.microsoft.com/office/drawing/2014/main" id="{3BCD300F-8DA9-481A-A871-E690F2499C73}"/>
                </a:ext>
              </a:extLst>
            </p:cNvPr>
            <p:cNvSpPr/>
            <p:nvPr/>
          </p:nvSpPr>
          <p:spPr>
            <a:xfrm>
              <a:off x="64083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3067;p56">
              <a:extLst>
                <a:ext uri="{FF2B5EF4-FFF2-40B4-BE49-F238E27FC236}">
                  <a16:creationId xmlns:a16="http://schemas.microsoft.com/office/drawing/2014/main" id="{76B06A77-3B71-4B52-9AA4-5617A64D7072}"/>
                </a:ext>
              </a:extLst>
            </p:cNvPr>
            <p:cNvSpPr/>
            <p:nvPr/>
          </p:nvSpPr>
          <p:spPr>
            <a:xfrm>
              <a:off x="64083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3068;p56">
              <a:extLst>
                <a:ext uri="{FF2B5EF4-FFF2-40B4-BE49-F238E27FC236}">
                  <a16:creationId xmlns:a16="http://schemas.microsoft.com/office/drawing/2014/main" id="{CC00A2D1-CA7B-4575-91B8-FB680D2257C8}"/>
                </a:ext>
              </a:extLst>
            </p:cNvPr>
            <p:cNvSpPr/>
            <p:nvPr/>
          </p:nvSpPr>
          <p:spPr>
            <a:xfrm>
              <a:off x="64083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3069;p56">
              <a:extLst>
                <a:ext uri="{FF2B5EF4-FFF2-40B4-BE49-F238E27FC236}">
                  <a16:creationId xmlns:a16="http://schemas.microsoft.com/office/drawing/2014/main" id="{09C67974-915E-42A0-AD2C-20F376F986FC}"/>
                </a:ext>
              </a:extLst>
            </p:cNvPr>
            <p:cNvSpPr/>
            <p:nvPr/>
          </p:nvSpPr>
          <p:spPr>
            <a:xfrm>
              <a:off x="64083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3070;p56">
              <a:extLst>
                <a:ext uri="{FF2B5EF4-FFF2-40B4-BE49-F238E27FC236}">
                  <a16:creationId xmlns:a16="http://schemas.microsoft.com/office/drawing/2014/main" id="{BEF6221A-DCA5-4161-9FDD-4B2E182D5BFB}"/>
                </a:ext>
              </a:extLst>
            </p:cNvPr>
            <p:cNvSpPr/>
            <p:nvPr/>
          </p:nvSpPr>
          <p:spPr>
            <a:xfrm>
              <a:off x="64083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3071;p56">
              <a:extLst>
                <a:ext uri="{FF2B5EF4-FFF2-40B4-BE49-F238E27FC236}">
                  <a16:creationId xmlns:a16="http://schemas.microsoft.com/office/drawing/2014/main" id="{5FA559CE-6D25-4591-B86F-A2324B8F46B3}"/>
                </a:ext>
              </a:extLst>
            </p:cNvPr>
            <p:cNvSpPr/>
            <p:nvPr/>
          </p:nvSpPr>
          <p:spPr>
            <a:xfrm>
              <a:off x="64083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3072;p56">
              <a:extLst>
                <a:ext uri="{FF2B5EF4-FFF2-40B4-BE49-F238E27FC236}">
                  <a16:creationId xmlns:a16="http://schemas.microsoft.com/office/drawing/2014/main" id="{6837235A-5ED2-4742-B3A7-12F569BDA155}"/>
                </a:ext>
              </a:extLst>
            </p:cNvPr>
            <p:cNvSpPr/>
            <p:nvPr/>
          </p:nvSpPr>
          <p:spPr>
            <a:xfrm>
              <a:off x="640835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3073;p56">
              <a:extLst>
                <a:ext uri="{FF2B5EF4-FFF2-40B4-BE49-F238E27FC236}">
                  <a16:creationId xmlns:a16="http://schemas.microsoft.com/office/drawing/2014/main" id="{DA5E9292-532C-48E1-9565-A9A506AFED09}"/>
                </a:ext>
              </a:extLst>
            </p:cNvPr>
            <p:cNvSpPr/>
            <p:nvPr/>
          </p:nvSpPr>
          <p:spPr>
            <a:xfrm>
              <a:off x="63323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3074;p56">
              <a:extLst>
                <a:ext uri="{FF2B5EF4-FFF2-40B4-BE49-F238E27FC236}">
                  <a16:creationId xmlns:a16="http://schemas.microsoft.com/office/drawing/2014/main" id="{459326A4-C208-4764-95BC-C26ACA0CCC1C}"/>
                </a:ext>
              </a:extLst>
            </p:cNvPr>
            <p:cNvSpPr/>
            <p:nvPr/>
          </p:nvSpPr>
          <p:spPr>
            <a:xfrm>
              <a:off x="63323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3075;p56">
              <a:extLst>
                <a:ext uri="{FF2B5EF4-FFF2-40B4-BE49-F238E27FC236}">
                  <a16:creationId xmlns:a16="http://schemas.microsoft.com/office/drawing/2014/main" id="{CBE241D5-F36C-48E4-A81A-30B1745938F5}"/>
                </a:ext>
              </a:extLst>
            </p:cNvPr>
            <p:cNvSpPr/>
            <p:nvPr/>
          </p:nvSpPr>
          <p:spPr>
            <a:xfrm>
              <a:off x="63323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3076;p56">
              <a:extLst>
                <a:ext uri="{FF2B5EF4-FFF2-40B4-BE49-F238E27FC236}">
                  <a16:creationId xmlns:a16="http://schemas.microsoft.com/office/drawing/2014/main" id="{5BCDEEE8-3654-48E9-A474-C93515FA209F}"/>
                </a:ext>
              </a:extLst>
            </p:cNvPr>
            <p:cNvSpPr/>
            <p:nvPr/>
          </p:nvSpPr>
          <p:spPr>
            <a:xfrm>
              <a:off x="63323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3077;p56">
              <a:extLst>
                <a:ext uri="{FF2B5EF4-FFF2-40B4-BE49-F238E27FC236}">
                  <a16:creationId xmlns:a16="http://schemas.microsoft.com/office/drawing/2014/main" id="{EF17A8C2-4F9A-4D45-A70A-7C35E2BEBA38}"/>
                </a:ext>
              </a:extLst>
            </p:cNvPr>
            <p:cNvSpPr/>
            <p:nvPr/>
          </p:nvSpPr>
          <p:spPr>
            <a:xfrm>
              <a:off x="63323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3078;p56">
              <a:extLst>
                <a:ext uri="{FF2B5EF4-FFF2-40B4-BE49-F238E27FC236}">
                  <a16:creationId xmlns:a16="http://schemas.microsoft.com/office/drawing/2014/main" id="{EEDCDDC5-5F43-4FAE-AEA5-59C811B53C33}"/>
                </a:ext>
              </a:extLst>
            </p:cNvPr>
            <p:cNvSpPr/>
            <p:nvPr/>
          </p:nvSpPr>
          <p:spPr>
            <a:xfrm>
              <a:off x="63323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3079;p56">
              <a:extLst>
                <a:ext uri="{FF2B5EF4-FFF2-40B4-BE49-F238E27FC236}">
                  <a16:creationId xmlns:a16="http://schemas.microsoft.com/office/drawing/2014/main" id="{6366B4F3-F1C0-4552-8E20-05AA73FD8E29}"/>
                </a:ext>
              </a:extLst>
            </p:cNvPr>
            <p:cNvSpPr/>
            <p:nvPr/>
          </p:nvSpPr>
          <p:spPr>
            <a:xfrm>
              <a:off x="63323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3080;p56">
              <a:extLst>
                <a:ext uri="{FF2B5EF4-FFF2-40B4-BE49-F238E27FC236}">
                  <a16:creationId xmlns:a16="http://schemas.microsoft.com/office/drawing/2014/main" id="{DC57A66C-B9A3-4734-99D7-21C7565C4DCF}"/>
                </a:ext>
              </a:extLst>
            </p:cNvPr>
            <p:cNvSpPr/>
            <p:nvPr/>
          </p:nvSpPr>
          <p:spPr>
            <a:xfrm>
              <a:off x="62561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3081;p56">
              <a:extLst>
                <a:ext uri="{FF2B5EF4-FFF2-40B4-BE49-F238E27FC236}">
                  <a16:creationId xmlns:a16="http://schemas.microsoft.com/office/drawing/2014/main" id="{49CE3C66-C203-4779-B666-1186498031F8}"/>
                </a:ext>
              </a:extLst>
            </p:cNvPr>
            <p:cNvSpPr/>
            <p:nvPr/>
          </p:nvSpPr>
          <p:spPr>
            <a:xfrm>
              <a:off x="62561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3082;p56">
              <a:extLst>
                <a:ext uri="{FF2B5EF4-FFF2-40B4-BE49-F238E27FC236}">
                  <a16:creationId xmlns:a16="http://schemas.microsoft.com/office/drawing/2014/main" id="{9586A4C7-ADD6-47F7-811D-B2E534DDB84C}"/>
                </a:ext>
              </a:extLst>
            </p:cNvPr>
            <p:cNvSpPr/>
            <p:nvPr/>
          </p:nvSpPr>
          <p:spPr>
            <a:xfrm>
              <a:off x="62561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3083;p56">
              <a:extLst>
                <a:ext uri="{FF2B5EF4-FFF2-40B4-BE49-F238E27FC236}">
                  <a16:creationId xmlns:a16="http://schemas.microsoft.com/office/drawing/2014/main" id="{F5F82DD7-3423-49E5-BF2C-E057E6455577}"/>
                </a:ext>
              </a:extLst>
            </p:cNvPr>
            <p:cNvSpPr/>
            <p:nvPr/>
          </p:nvSpPr>
          <p:spPr>
            <a:xfrm>
              <a:off x="62561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3084;p56">
              <a:extLst>
                <a:ext uri="{FF2B5EF4-FFF2-40B4-BE49-F238E27FC236}">
                  <a16:creationId xmlns:a16="http://schemas.microsoft.com/office/drawing/2014/main" id="{CF54CEC7-6DB2-4031-9AC7-5CADDBA55EC9}"/>
                </a:ext>
              </a:extLst>
            </p:cNvPr>
            <p:cNvSpPr/>
            <p:nvPr/>
          </p:nvSpPr>
          <p:spPr>
            <a:xfrm>
              <a:off x="6256150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3085;p56">
              <a:extLst>
                <a:ext uri="{FF2B5EF4-FFF2-40B4-BE49-F238E27FC236}">
                  <a16:creationId xmlns:a16="http://schemas.microsoft.com/office/drawing/2014/main" id="{8B132602-C96E-46FD-879A-060A218F7E13}"/>
                </a:ext>
              </a:extLst>
            </p:cNvPr>
            <p:cNvSpPr/>
            <p:nvPr/>
          </p:nvSpPr>
          <p:spPr>
            <a:xfrm>
              <a:off x="62561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3086;p56">
              <a:extLst>
                <a:ext uri="{FF2B5EF4-FFF2-40B4-BE49-F238E27FC236}">
                  <a16:creationId xmlns:a16="http://schemas.microsoft.com/office/drawing/2014/main" id="{0F4BFC4B-52D0-4DEA-BD9C-083A8B928100}"/>
                </a:ext>
              </a:extLst>
            </p:cNvPr>
            <p:cNvSpPr/>
            <p:nvPr/>
          </p:nvSpPr>
          <p:spPr>
            <a:xfrm>
              <a:off x="62561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3087;p56">
              <a:extLst>
                <a:ext uri="{FF2B5EF4-FFF2-40B4-BE49-F238E27FC236}">
                  <a16:creationId xmlns:a16="http://schemas.microsoft.com/office/drawing/2014/main" id="{78BF3CCE-4EC1-4A40-8D9E-63C21A4B220F}"/>
                </a:ext>
              </a:extLst>
            </p:cNvPr>
            <p:cNvSpPr/>
            <p:nvPr/>
          </p:nvSpPr>
          <p:spPr>
            <a:xfrm>
              <a:off x="62561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3088;p56">
              <a:extLst>
                <a:ext uri="{FF2B5EF4-FFF2-40B4-BE49-F238E27FC236}">
                  <a16:creationId xmlns:a16="http://schemas.microsoft.com/office/drawing/2014/main" id="{91796D00-6C0F-4AF2-9095-11B88B15FFAA}"/>
                </a:ext>
              </a:extLst>
            </p:cNvPr>
            <p:cNvSpPr/>
            <p:nvPr/>
          </p:nvSpPr>
          <p:spPr>
            <a:xfrm>
              <a:off x="61799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3089;p56">
              <a:extLst>
                <a:ext uri="{FF2B5EF4-FFF2-40B4-BE49-F238E27FC236}">
                  <a16:creationId xmlns:a16="http://schemas.microsoft.com/office/drawing/2014/main" id="{784CD3DB-83A5-4CC5-AA40-77B6B3084D86}"/>
                </a:ext>
              </a:extLst>
            </p:cNvPr>
            <p:cNvSpPr/>
            <p:nvPr/>
          </p:nvSpPr>
          <p:spPr>
            <a:xfrm>
              <a:off x="61799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3090;p56">
              <a:extLst>
                <a:ext uri="{FF2B5EF4-FFF2-40B4-BE49-F238E27FC236}">
                  <a16:creationId xmlns:a16="http://schemas.microsoft.com/office/drawing/2014/main" id="{79036A72-0DF5-4F39-9ED9-9647741310E9}"/>
                </a:ext>
              </a:extLst>
            </p:cNvPr>
            <p:cNvSpPr/>
            <p:nvPr/>
          </p:nvSpPr>
          <p:spPr>
            <a:xfrm>
              <a:off x="61799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3091;p56">
              <a:extLst>
                <a:ext uri="{FF2B5EF4-FFF2-40B4-BE49-F238E27FC236}">
                  <a16:creationId xmlns:a16="http://schemas.microsoft.com/office/drawing/2014/main" id="{2CF70F9F-ACE3-400C-92C1-6BE9B6B8E141}"/>
                </a:ext>
              </a:extLst>
            </p:cNvPr>
            <p:cNvSpPr/>
            <p:nvPr/>
          </p:nvSpPr>
          <p:spPr>
            <a:xfrm>
              <a:off x="61799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3092;p56">
              <a:extLst>
                <a:ext uri="{FF2B5EF4-FFF2-40B4-BE49-F238E27FC236}">
                  <a16:creationId xmlns:a16="http://schemas.microsoft.com/office/drawing/2014/main" id="{41C39547-BFE3-4537-A7F6-21C0C2B59CA1}"/>
                </a:ext>
              </a:extLst>
            </p:cNvPr>
            <p:cNvSpPr/>
            <p:nvPr/>
          </p:nvSpPr>
          <p:spPr>
            <a:xfrm>
              <a:off x="61037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3093;p56">
              <a:extLst>
                <a:ext uri="{FF2B5EF4-FFF2-40B4-BE49-F238E27FC236}">
                  <a16:creationId xmlns:a16="http://schemas.microsoft.com/office/drawing/2014/main" id="{2C771F24-2E09-4173-BD8C-9A64DD6E2FC6}"/>
                </a:ext>
              </a:extLst>
            </p:cNvPr>
            <p:cNvSpPr/>
            <p:nvPr/>
          </p:nvSpPr>
          <p:spPr>
            <a:xfrm>
              <a:off x="610370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3094;p56">
              <a:extLst>
                <a:ext uri="{FF2B5EF4-FFF2-40B4-BE49-F238E27FC236}">
                  <a16:creationId xmlns:a16="http://schemas.microsoft.com/office/drawing/2014/main" id="{7A3CC9C5-988C-4EE6-A095-BEDEE8063A6B}"/>
                </a:ext>
              </a:extLst>
            </p:cNvPr>
            <p:cNvSpPr/>
            <p:nvPr/>
          </p:nvSpPr>
          <p:spPr>
            <a:xfrm>
              <a:off x="61037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3095;p56">
              <a:extLst>
                <a:ext uri="{FF2B5EF4-FFF2-40B4-BE49-F238E27FC236}">
                  <a16:creationId xmlns:a16="http://schemas.microsoft.com/office/drawing/2014/main" id="{D36A31C9-BC29-4E6C-9A0A-C128C3783442}"/>
                </a:ext>
              </a:extLst>
            </p:cNvPr>
            <p:cNvSpPr/>
            <p:nvPr/>
          </p:nvSpPr>
          <p:spPr>
            <a:xfrm>
              <a:off x="61037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3096;p56">
              <a:extLst>
                <a:ext uri="{FF2B5EF4-FFF2-40B4-BE49-F238E27FC236}">
                  <a16:creationId xmlns:a16="http://schemas.microsoft.com/office/drawing/2014/main" id="{22345CCD-C002-485B-BB32-2AA21E092437}"/>
                </a:ext>
              </a:extLst>
            </p:cNvPr>
            <p:cNvSpPr/>
            <p:nvPr/>
          </p:nvSpPr>
          <p:spPr>
            <a:xfrm>
              <a:off x="61037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3097;p56">
              <a:extLst>
                <a:ext uri="{FF2B5EF4-FFF2-40B4-BE49-F238E27FC236}">
                  <a16:creationId xmlns:a16="http://schemas.microsoft.com/office/drawing/2014/main" id="{2C3CC1C8-4E5A-4F3F-9935-A4C2F3ACDE41}"/>
                </a:ext>
              </a:extLst>
            </p:cNvPr>
            <p:cNvSpPr/>
            <p:nvPr/>
          </p:nvSpPr>
          <p:spPr>
            <a:xfrm>
              <a:off x="60275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3098;p56">
              <a:extLst>
                <a:ext uri="{FF2B5EF4-FFF2-40B4-BE49-F238E27FC236}">
                  <a16:creationId xmlns:a16="http://schemas.microsoft.com/office/drawing/2014/main" id="{0E2D59B8-7B92-4C3F-A016-F63B0662469B}"/>
                </a:ext>
              </a:extLst>
            </p:cNvPr>
            <p:cNvSpPr/>
            <p:nvPr/>
          </p:nvSpPr>
          <p:spPr>
            <a:xfrm>
              <a:off x="60275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3099;p56">
              <a:extLst>
                <a:ext uri="{FF2B5EF4-FFF2-40B4-BE49-F238E27FC236}">
                  <a16:creationId xmlns:a16="http://schemas.microsoft.com/office/drawing/2014/main" id="{4175D91B-DE9A-4394-94D9-D28E0553300D}"/>
                </a:ext>
              </a:extLst>
            </p:cNvPr>
            <p:cNvSpPr/>
            <p:nvPr/>
          </p:nvSpPr>
          <p:spPr>
            <a:xfrm>
              <a:off x="59514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3100;p56">
              <a:extLst>
                <a:ext uri="{FF2B5EF4-FFF2-40B4-BE49-F238E27FC236}">
                  <a16:creationId xmlns:a16="http://schemas.microsoft.com/office/drawing/2014/main" id="{30EEB8C0-89BD-48D9-872E-2D81E4B49E10}"/>
                </a:ext>
              </a:extLst>
            </p:cNvPr>
            <p:cNvSpPr/>
            <p:nvPr/>
          </p:nvSpPr>
          <p:spPr>
            <a:xfrm>
              <a:off x="59514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3101;p56">
              <a:extLst>
                <a:ext uri="{FF2B5EF4-FFF2-40B4-BE49-F238E27FC236}">
                  <a16:creationId xmlns:a16="http://schemas.microsoft.com/office/drawing/2014/main" id="{D7238944-A495-40AC-8705-CB00595A3702}"/>
                </a:ext>
              </a:extLst>
            </p:cNvPr>
            <p:cNvSpPr/>
            <p:nvPr/>
          </p:nvSpPr>
          <p:spPr>
            <a:xfrm>
              <a:off x="59514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3102;p56">
              <a:extLst>
                <a:ext uri="{FF2B5EF4-FFF2-40B4-BE49-F238E27FC236}">
                  <a16:creationId xmlns:a16="http://schemas.microsoft.com/office/drawing/2014/main" id="{B0F7C4B9-52D9-47CA-81CA-D07F008AB67C}"/>
                </a:ext>
              </a:extLst>
            </p:cNvPr>
            <p:cNvSpPr/>
            <p:nvPr/>
          </p:nvSpPr>
          <p:spPr>
            <a:xfrm>
              <a:off x="59514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3103;p56">
              <a:extLst>
                <a:ext uri="{FF2B5EF4-FFF2-40B4-BE49-F238E27FC236}">
                  <a16:creationId xmlns:a16="http://schemas.microsoft.com/office/drawing/2014/main" id="{AAA416F6-6D56-4925-BBB7-F22464C967BA}"/>
                </a:ext>
              </a:extLst>
            </p:cNvPr>
            <p:cNvSpPr/>
            <p:nvPr/>
          </p:nvSpPr>
          <p:spPr>
            <a:xfrm>
              <a:off x="59514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3104;p56">
              <a:extLst>
                <a:ext uri="{FF2B5EF4-FFF2-40B4-BE49-F238E27FC236}">
                  <a16:creationId xmlns:a16="http://schemas.microsoft.com/office/drawing/2014/main" id="{A60BA867-69EA-427E-A6AE-3B1F0092AC84}"/>
                </a:ext>
              </a:extLst>
            </p:cNvPr>
            <p:cNvSpPr/>
            <p:nvPr/>
          </p:nvSpPr>
          <p:spPr>
            <a:xfrm>
              <a:off x="58752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3105;p56">
              <a:extLst>
                <a:ext uri="{FF2B5EF4-FFF2-40B4-BE49-F238E27FC236}">
                  <a16:creationId xmlns:a16="http://schemas.microsoft.com/office/drawing/2014/main" id="{45E61A1B-DF00-4965-9220-E9A39924AE4F}"/>
                </a:ext>
              </a:extLst>
            </p:cNvPr>
            <p:cNvSpPr/>
            <p:nvPr/>
          </p:nvSpPr>
          <p:spPr>
            <a:xfrm>
              <a:off x="58752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3106;p56">
              <a:extLst>
                <a:ext uri="{FF2B5EF4-FFF2-40B4-BE49-F238E27FC236}">
                  <a16:creationId xmlns:a16="http://schemas.microsoft.com/office/drawing/2014/main" id="{B6053190-272D-4649-8A56-51B52ED0E85B}"/>
                </a:ext>
              </a:extLst>
            </p:cNvPr>
            <p:cNvSpPr/>
            <p:nvPr/>
          </p:nvSpPr>
          <p:spPr>
            <a:xfrm>
              <a:off x="58752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3107;p56">
              <a:extLst>
                <a:ext uri="{FF2B5EF4-FFF2-40B4-BE49-F238E27FC236}">
                  <a16:creationId xmlns:a16="http://schemas.microsoft.com/office/drawing/2014/main" id="{BAF862E7-F810-4D61-989E-4E59821A97C5}"/>
                </a:ext>
              </a:extLst>
            </p:cNvPr>
            <p:cNvSpPr/>
            <p:nvPr/>
          </p:nvSpPr>
          <p:spPr>
            <a:xfrm>
              <a:off x="58752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3108;p56">
              <a:extLst>
                <a:ext uri="{FF2B5EF4-FFF2-40B4-BE49-F238E27FC236}">
                  <a16:creationId xmlns:a16="http://schemas.microsoft.com/office/drawing/2014/main" id="{F98BCA5C-A55C-44B7-A2BA-5C199A7CA920}"/>
                </a:ext>
              </a:extLst>
            </p:cNvPr>
            <p:cNvSpPr/>
            <p:nvPr/>
          </p:nvSpPr>
          <p:spPr>
            <a:xfrm>
              <a:off x="58752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3109;p56">
              <a:extLst>
                <a:ext uri="{FF2B5EF4-FFF2-40B4-BE49-F238E27FC236}">
                  <a16:creationId xmlns:a16="http://schemas.microsoft.com/office/drawing/2014/main" id="{71638047-1CA7-4EEC-BFF2-32831F319858}"/>
                </a:ext>
              </a:extLst>
            </p:cNvPr>
            <p:cNvSpPr/>
            <p:nvPr/>
          </p:nvSpPr>
          <p:spPr>
            <a:xfrm>
              <a:off x="58752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3110;p56">
              <a:extLst>
                <a:ext uri="{FF2B5EF4-FFF2-40B4-BE49-F238E27FC236}">
                  <a16:creationId xmlns:a16="http://schemas.microsoft.com/office/drawing/2014/main" id="{9359832B-8E95-4781-8D7C-E51E7103F843}"/>
                </a:ext>
              </a:extLst>
            </p:cNvPr>
            <p:cNvSpPr/>
            <p:nvPr/>
          </p:nvSpPr>
          <p:spPr>
            <a:xfrm>
              <a:off x="58752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3111;p56">
              <a:extLst>
                <a:ext uri="{FF2B5EF4-FFF2-40B4-BE49-F238E27FC236}">
                  <a16:creationId xmlns:a16="http://schemas.microsoft.com/office/drawing/2014/main" id="{4248ADC9-C72B-4CFC-9A8B-5BAB445E79F8}"/>
                </a:ext>
              </a:extLst>
            </p:cNvPr>
            <p:cNvSpPr/>
            <p:nvPr/>
          </p:nvSpPr>
          <p:spPr>
            <a:xfrm>
              <a:off x="57992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3112;p56">
              <a:extLst>
                <a:ext uri="{FF2B5EF4-FFF2-40B4-BE49-F238E27FC236}">
                  <a16:creationId xmlns:a16="http://schemas.microsoft.com/office/drawing/2014/main" id="{D8C63F8A-00D8-4341-A811-EADDF2B61D29}"/>
                </a:ext>
              </a:extLst>
            </p:cNvPr>
            <p:cNvSpPr/>
            <p:nvPr/>
          </p:nvSpPr>
          <p:spPr>
            <a:xfrm>
              <a:off x="57992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3113;p56">
              <a:extLst>
                <a:ext uri="{FF2B5EF4-FFF2-40B4-BE49-F238E27FC236}">
                  <a16:creationId xmlns:a16="http://schemas.microsoft.com/office/drawing/2014/main" id="{2E65F84B-E94B-465B-A03A-F5E107ED715A}"/>
                </a:ext>
              </a:extLst>
            </p:cNvPr>
            <p:cNvSpPr/>
            <p:nvPr/>
          </p:nvSpPr>
          <p:spPr>
            <a:xfrm>
              <a:off x="5799125" y="119055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3114;p56">
              <a:extLst>
                <a:ext uri="{FF2B5EF4-FFF2-40B4-BE49-F238E27FC236}">
                  <a16:creationId xmlns:a16="http://schemas.microsoft.com/office/drawing/2014/main" id="{21992109-D8FB-4AEF-8627-22E699E1ADE3}"/>
                </a:ext>
              </a:extLst>
            </p:cNvPr>
            <p:cNvSpPr/>
            <p:nvPr/>
          </p:nvSpPr>
          <p:spPr>
            <a:xfrm>
              <a:off x="572305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3115;p56">
              <a:extLst>
                <a:ext uri="{FF2B5EF4-FFF2-40B4-BE49-F238E27FC236}">
                  <a16:creationId xmlns:a16="http://schemas.microsoft.com/office/drawing/2014/main" id="{E7FBCB01-3C8B-44C0-A57E-B4D5334E8DC0}"/>
                </a:ext>
              </a:extLst>
            </p:cNvPr>
            <p:cNvSpPr/>
            <p:nvPr/>
          </p:nvSpPr>
          <p:spPr>
            <a:xfrm>
              <a:off x="57230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3116;p56">
              <a:extLst>
                <a:ext uri="{FF2B5EF4-FFF2-40B4-BE49-F238E27FC236}">
                  <a16:creationId xmlns:a16="http://schemas.microsoft.com/office/drawing/2014/main" id="{BCF98631-0CF7-44BB-A564-47E50E0B6D48}"/>
                </a:ext>
              </a:extLst>
            </p:cNvPr>
            <p:cNvSpPr/>
            <p:nvPr/>
          </p:nvSpPr>
          <p:spPr>
            <a:xfrm>
              <a:off x="57230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3117;p56">
              <a:extLst>
                <a:ext uri="{FF2B5EF4-FFF2-40B4-BE49-F238E27FC236}">
                  <a16:creationId xmlns:a16="http://schemas.microsoft.com/office/drawing/2014/main" id="{063A78A0-CAE5-43C3-A44B-6F6FFEA4CBE7}"/>
                </a:ext>
              </a:extLst>
            </p:cNvPr>
            <p:cNvSpPr/>
            <p:nvPr/>
          </p:nvSpPr>
          <p:spPr>
            <a:xfrm>
              <a:off x="57230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3118;p56">
              <a:extLst>
                <a:ext uri="{FF2B5EF4-FFF2-40B4-BE49-F238E27FC236}">
                  <a16:creationId xmlns:a16="http://schemas.microsoft.com/office/drawing/2014/main" id="{93D4E89D-FD92-40F5-A18F-CFE4FA19447E}"/>
                </a:ext>
              </a:extLst>
            </p:cNvPr>
            <p:cNvSpPr/>
            <p:nvPr/>
          </p:nvSpPr>
          <p:spPr>
            <a:xfrm>
              <a:off x="57230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3119;p56">
              <a:extLst>
                <a:ext uri="{FF2B5EF4-FFF2-40B4-BE49-F238E27FC236}">
                  <a16:creationId xmlns:a16="http://schemas.microsoft.com/office/drawing/2014/main" id="{F555BF30-E4CC-4D3E-BDD4-2FFBE0869762}"/>
                </a:ext>
              </a:extLst>
            </p:cNvPr>
            <p:cNvSpPr/>
            <p:nvPr/>
          </p:nvSpPr>
          <p:spPr>
            <a:xfrm>
              <a:off x="5722900" y="1190550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46"/>
                    <a:pt x="2014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3120;p56">
              <a:extLst>
                <a:ext uri="{FF2B5EF4-FFF2-40B4-BE49-F238E27FC236}">
                  <a16:creationId xmlns:a16="http://schemas.microsoft.com/office/drawing/2014/main" id="{AA60659A-0527-4791-9173-9BF669C271A1}"/>
                </a:ext>
              </a:extLst>
            </p:cNvPr>
            <p:cNvSpPr/>
            <p:nvPr/>
          </p:nvSpPr>
          <p:spPr>
            <a:xfrm>
              <a:off x="56468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3121;p56">
              <a:extLst>
                <a:ext uri="{FF2B5EF4-FFF2-40B4-BE49-F238E27FC236}">
                  <a16:creationId xmlns:a16="http://schemas.microsoft.com/office/drawing/2014/main" id="{03270112-3BCF-443A-9613-1228CD50588E}"/>
                </a:ext>
              </a:extLst>
            </p:cNvPr>
            <p:cNvSpPr/>
            <p:nvPr/>
          </p:nvSpPr>
          <p:spPr>
            <a:xfrm>
              <a:off x="56468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3122;p56">
              <a:extLst>
                <a:ext uri="{FF2B5EF4-FFF2-40B4-BE49-F238E27FC236}">
                  <a16:creationId xmlns:a16="http://schemas.microsoft.com/office/drawing/2014/main" id="{0C35962A-CA54-46C1-BA9D-9942F692B4CF}"/>
                </a:ext>
              </a:extLst>
            </p:cNvPr>
            <p:cNvSpPr/>
            <p:nvPr/>
          </p:nvSpPr>
          <p:spPr>
            <a:xfrm>
              <a:off x="56468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3123;p56">
              <a:extLst>
                <a:ext uri="{FF2B5EF4-FFF2-40B4-BE49-F238E27FC236}">
                  <a16:creationId xmlns:a16="http://schemas.microsoft.com/office/drawing/2014/main" id="{6A05ED90-AAEF-4699-9A0F-2A1C07D9FD82}"/>
                </a:ext>
              </a:extLst>
            </p:cNvPr>
            <p:cNvSpPr/>
            <p:nvPr/>
          </p:nvSpPr>
          <p:spPr>
            <a:xfrm>
              <a:off x="56468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3124;p56">
              <a:extLst>
                <a:ext uri="{FF2B5EF4-FFF2-40B4-BE49-F238E27FC236}">
                  <a16:creationId xmlns:a16="http://schemas.microsoft.com/office/drawing/2014/main" id="{51F23921-FB24-4EA6-9772-990EA2543CFB}"/>
                </a:ext>
              </a:extLst>
            </p:cNvPr>
            <p:cNvSpPr/>
            <p:nvPr/>
          </p:nvSpPr>
          <p:spPr>
            <a:xfrm>
              <a:off x="564682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3125;p56">
              <a:extLst>
                <a:ext uri="{FF2B5EF4-FFF2-40B4-BE49-F238E27FC236}">
                  <a16:creationId xmlns:a16="http://schemas.microsoft.com/office/drawing/2014/main" id="{C21DE4E8-EE7F-45BD-882F-73244F227A5A}"/>
                </a:ext>
              </a:extLst>
            </p:cNvPr>
            <p:cNvSpPr/>
            <p:nvPr/>
          </p:nvSpPr>
          <p:spPr>
            <a:xfrm>
              <a:off x="5646700" y="119055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3126;p56">
              <a:extLst>
                <a:ext uri="{FF2B5EF4-FFF2-40B4-BE49-F238E27FC236}">
                  <a16:creationId xmlns:a16="http://schemas.microsoft.com/office/drawing/2014/main" id="{B8D46631-DCB4-4D04-AC82-D957742FB327}"/>
                </a:ext>
              </a:extLst>
            </p:cNvPr>
            <p:cNvSpPr/>
            <p:nvPr/>
          </p:nvSpPr>
          <p:spPr>
            <a:xfrm>
              <a:off x="5570625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3127;p56">
              <a:extLst>
                <a:ext uri="{FF2B5EF4-FFF2-40B4-BE49-F238E27FC236}">
                  <a16:creationId xmlns:a16="http://schemas.microsoft.com/office/drawing/2014/main" id="{0E1F23F6-465E-471D-9D60-7D552546884E}"/>
                </a:ext>
              </a:extLst>
            </p:cNvPr>
            <p:cNvSpPr/>
            <p:nvPr/>
          </p:nvSpPr>
          <p:spPr>
            <a:xfrm>
              <a:off x="5570625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3128;p56">
              <a:extLst>
                <a:ext uri="{FF2B5EF4-FFF2-40B4-BE49-F238E27FC236}">
                  <a16:creationId xmlns:a16="http://schemas.microsoft.com/office/drawing/2014/main" id="{9D3FB3BF-DAA4-4D26-8D7E-7F8BB7858711}"/>
                </a:ext>
              </a:extLst>
            </p:cNvPr>
            <p:cNvSpPr/>
            <p:nvPr/>
          </p:nvSpPr>
          <p:spPr>
            <a:xfrm>
              <a:off x="5570475" y="1190550"/>
              <a:ext cx="62350" cy="5332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3129;p56">
              <a:extLst>
                <a:ext uri="{FF2B5EF4-FFF2-40B4-BE49-F238E27FC236}">
                  <a16:creationId xmlns:a16="http://schemas.microsoft.com/office/drawing/2014/main" id="{B6E62901-4095-4F71-BBA8-211BA287B05E}"/>
                </a:ext>
              </a:extLst>
            </p:cNvPr>
            <p:cNvSpPr/>
            <p:nvPr/>
          </p:nvSpPr>
          <p:spPr>
            <a:xfrm>
              <a:off x="54944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3130;p56">
              <a:extLst>
                <a:ext uri="{FF2B5EF4-FFF2-40B4-BE49-F238E27FC236}">
                  <a16:creationId xmlns:a16="http://schemas.microsoft.com/office/drawing/2014/main" id="{BD8370FD-0741-473E-B289-A3B6606F5F9B}"/>
                </a:ext>
              </a:extLst>
            </p:cNvPr>
            <p:cNvSpPr/>
            <p:nvPr/>
          </p:nvSpPr>
          <p:spPr>
            <a:xfrm>
              <a:off x="54944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3131;p56">
              <a:extLst>
                <a:ext uri="{FF2B5EF4-FFF2-40B4-BE49-F238E27FC236}">
                  <a16:creationId xmlns:a16="http://schemas.microsoft.com/office/drawing/2014/main" id="{D3723721-EA55-4C21-AEBE-3A5BEBAC50EA}"/>
                </a:ext>
              </a:extLst>
            </p:cNvPr>
            <p:cNvSpPr/>
            <p:nvPr/>
          </p:nvSpPr>
          <p:spPr>
            <a:xfrm>
              <a:off x="5494275" y="1190550"/>
              <a:ext cx="62350" cy="5332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3132;p56">
              <a:extLst>
                <a:ext uri="{FF2B5EF4-FFF2-40B4-BE49-F238E27FC236}">
                  <a16:creationId xmlns:a16="http://schemas.microsoft.com/office/drawing/2014/main" id="{AA6AF61E-9FB8-4A4B-9E7A-E8BC7749C4B6}"/>
                </a:ext>
              </a:extLst>
            </p:cNvPr>
            <p:cNvSpPr/>
            <p:nvPr/>
          </p:nvSpPr>
          <p:spPr>
            <a:xfrm>
              <a:off x="541820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3133;p56">
              <a:extLst>
                <a:ext uri="{FF2B5EF4-FFF2-40B4-BE49-F238E27FC236}">
                  <a16:creationId xmlns:a16="http://schemas.microsoft.com/office/drawing/2014/main" id="{88E8A336-EBBA-4EDF-914D-11BF0A86DA41}"/>
                </a:ext>
              </a:extLst>
            </p:cNvPr>
            <p:cNvSpPr/>
            <p:nvPr/>
          </p:nvSpPr>
          <p:spPr>
            <a:xfrm>
              <a:off x="541820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3134;p56">
              <a:extLst>
                <a:ext uri="{FF2B5EF4-FFF2-40B4-BE49-F238E27FC236}">
                  <a16:creationId xmlns:a16="http://schemas.microsoft.com/office/drawing/2014/main" id="{8ED5AC1E-7FD8-4788-9AC5-2533179DCF46}"/>
                </a:ext>
              </a:extLst>
            </p:cNvPr>
            <p:cNvSpPr/>
            <p:nvPr/>
          </p:nvSpPr>
          <p:spPr>
            <a:xfrm>
              <a:off x="541820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3135;p56">
              <a:extLst>
                <a:ext uri="{FF2B5EF4-FFF2-40B4-BE49-F238E27FC236}">
                  <a16:creationId xmlns:a16="http://schemas.microsoft.com/office/drawing/2014/main" id="{51A8DAA3-DA74-4FA5-961A-C00EB8BD0383}"/>
                </a:ext>
              </a:extLst>
            </p:cNvPr>
            <p:cNvSpPr/>
            <p:nvPr/>
          </p:nvSpPr>
          <p:spPr>
            <a:xfrm>
              <a:off x="5418200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3136;p56">
              <a:extLst>
                <a:ext uri="{FF2B5EF4-FFF2-40B4-BE49-F238E27FC236}">
                  <a16:creationId xmlns:a16="http://schemas.microsoft.com/office/drawing/2014/main" id="{0DEF0F1E-C952-4284-A32E-66F4E111D238}"/>
                </a:ext>
              </a:extLst>
            </p:cNvPr>
            <p:cNvSpPr/>
            <p:nvPr/>
          </p:nvSpPr>
          <p:spPr>
            <a:xfrm>
              <a:off x="53419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3137;p56">
              <a:extLst>
                <a:ext uri="{FF2B5EF4-FFF2-40B4-BE49-F238E27FC236}">
                  <a16:creationId xmlns:a16="http://schemas.microsoft.com/office/drawing/2014/main" id="{0430F1B1-A0DC-48CE-954D-2754ADAC7EB8}"/>
                </a:ext>
              </a:extLst>
            </p:cNvPr>
            <p:cNvSpPr/>
            <p:nvPr/>
          </p:nvSpPr>
          <p:spPr>
            <a:xfrm>
              <a:off x="534197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3138;p56">
              <a:extLst>
                <a:ext uri="{FF2B5EF4-FFF2-40B4-BE49-F238E27FC236}">
                  <a16:creationId xmlns:a16="http://schemas.microsoft.com/office/drawing/2014/main" id="{22B28CF3-FBD8-4B47-9F58-2553DC7770D1}"/>
                </a:ext>
              </a:extLst>
            </p:cNvPr>
            <p:cNvSpPr/>
            <p:nvPr/>
          </p:nvSpPr>
          <p:spPr>
            <a:xfrm>
              <a:off x="526577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3139;p56">
              <a:extLst>
                <a:ext uri="{FF2B5EF4-FFF2-40B4-BE49-F238E27FC236}">
                  <a16:creationId xmlns:a16="http://schemas.microsoft.com/office/drawing/2014/main" id="{E0D931DB-4257-4EAB-B243-26CD2D73339B}"/>
                </a:ext>
              </a:extLst>
            </p:cNvPr>
            <p:cNvSpPr/>
            <p:nvPr/>
          </p:nvSpPr>
          <p:spPr>
            <a:xfrm>
              <a:off x="52657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3140;p56">
              <a:extLst>
                <a:ext uri="{FF2B5EF4-FFF2-40B4-BE49-F238E27FC236}">
                  <a16:creationId xmlns:a16="http://schemas.microsoft.com/office/drawing/2014/main" id="{C03CABE2-11D2-459B-8919-3B1ACED41D6B}"/>
                </a:ext>
              </a:extLst>
            </p:cNvPr>
            <p:cNvSpPr/>
            <p:nvPr/>
          </p:nvSpPr>
          <p:spPr>
            <a:xfrm>
              <a:off x="52657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3141;p56">
              <a:extLst>
                <a:ext uri="{FF2B5EF4-FFF2-40B4-BE49-F238E27FC236}">
                  <a16:creationId xmlns:a16="http://schemas.microsoft.com/office/drawing/2014/main" id="{D4967CB2-0F98-4AF5-AD1F-F60DF5105735}"/>
                </a:ext>
              </a:extLst>
            </p:cNvPr>
            <p:cNvSpPr/>
            <p:nvPr/>
          </p:nvSpPr>
          <p:spPr>
            <a:xfrm>
              <a:off x="51895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3142;p56">
              <a:extLst>
                <a:ext uri="{FF2B5EF4-FFF2-40B4-BE49-F238E27FC236}">
                  <a16:creationId xmlns:a16="http://schemas.microsoft.com/office/drawing/2014/main" id="{E289C3E8-3419-4409-8E04-8D8E94DB7A69}"/>
                </a:ext>
              </a:extLst>
            </p:cNvPr>
            <p:cNvSpPr/>
            <p:nvPr/>
          </p:nvSpPr>
          <p:spPr>
            <a:xfrm>
              <a:off x="51895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3143;p56">
              <a:extLst>
                <a:ext uri="{FF2B5EF4-FFF2-40B4-BE49-F238E27FC236}">
                  <a16:creationId xmlns:a16="http://schemas.microsoft.com/office/drawing/2014/main" id="{B156321B-3149-47ED-BD2D-65DF127548E8}"/>
                </a:ext>
              </a:extLst>
            </p:cNvPr>
            <p:cNvSpPr/>
            <p:nvPr/>
          </p:nvSpPr>
          <p:spPr>
            <a:xfrm>
              <a:off x="5189550" y="13427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3144;p56">
              <a:extLst>
                <a:ext uri="{FF2B5EF4-FFF2-40B4-BE49-F238E27FC236}">
                  <a16:creationId xmlns:a16="http://schemas.microsoft.com/office/drawing/2014/main" id="{4C5F0626-DE74-4DF4-A7FF-2BA207D7053A}"/>
                </a:ext>
              </a:extLst>
            </p:cNvPr>
            <p:cNvSpPr/>
            <p:nvPr/>
          </p:nvSpPr>
          <p:spPr>
            <a:xfrm>
              <a:off x="5113350" y="30948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3145;p56">
              <a:extLst>
                <a:ext uri="{FF2B5EF4-FFF2-40B4-BE49-F238E27FC236}">
                  <a16:creationId xmlns:a16="http://schemas.microsoft.com/office/drawing/2014/main" id="{8F289DE6-0C9B-440E-AE63-0D504F1C1614}"/>
                </a:ext>
              </a:extLst>
            </p:cNvPr>
            <p:cNvSpPr/>
            <p:nvPr/>
          </p:nvSpPr>
          <p:spPr>
            <a:xfrm>
              <a:off x="5113350" y="301865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3146;p56">
              <a:extLst>
                <a:ext uri="{FF2B5EF4-FFF2-40B4-BE49-F238E27FC236}">
                  <a16:creationId xmlns:a16="http://schemas.microsoft.com/office/drawing/2014/main" id="{BDB0E97E-50B4-44F9-8A94-6CA9A136EF86}"/>
                </a:ext>
              </a:extLst>
            </p:cNvPr>
            <p:cNvSpPr/>
            <p:nvPr/>
          </p:nvSpPr>
          <p:spPr>
            <a:xfrm>
              <a:off x="5113350" y="29424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3147;p56">
              <a:extLst>
                <a:ext uri="{FF2B5EF4-FFF2-40B4-BE49-F238E27FC236}">
                  <a16:creationId xmlns:a16="http://schemas.microsoft.com/office/drawing/2014/main" id="{B7742189-2C95-42C1-803C-82FD055A3066}"/>
                </a:ext>
              </a:extLst>
            </p:cNvPr>
            <p:cNvSpPr/>
            <p:nvPr/>
          </p:nvSpPr>
          <p:spPr>
            <a:xfrm>
              <a:off x="5113350" y="2866425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73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3148;p56">
              <a:extLst>
                <a:ext uri="{FF2B5EF4-FFF2-40B4-BE49-F238E27FC236}">
                  <a16:creationId xmlns:a16="http://schemas.microsoft.com/office/drawing/2014/main" id="{AE1A662D-09C8-4B72-9EDC-5716B9CFB19D}"/>
                </a:ext>
              </a:extLst>
            </p:cNvPr>
            <p:cNvSpPr/>
            <p:nvPr/>
          </p:nvSpPr>
          <p:spPr>
            <a:xfrm>
              <a:off x="5113350" y="27902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3149;p56">
              <a:extLst>
                <a:ext uri="{FF2B5EF4-FFF2-40B4-BE49-F238E27FC236}">
                  <a16:creationId xmlns:a16="http://schemas.microsoft.com/office/drawing/2014/main" id="{99B9CAA9-3912-4D89-83C9-481B83EC782F}"/>
                </a:ext>
              </a:extLst>
            </p:cNvPr>
            <p:cNvSpPr/>
            <p:nvPr/>
          </p:nvSpPr>
          <p:spPr>
            <a:xfrm>
              <a:off x="5113350" y="27140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3150;p56">
              <a:extLst>
                <a:ext uri="{FF2B5EF4-FFF2-40B4-BE49-F238E27FC236}">
                  <a16:creationId xmlns:a16="http://schemas.microsoft.com/office/drawing/2014/main" id="{F84034B2-663F-44FD-A684-09846069A74A}"/>
                </a:ext>
              </a:extLst>
            </p:cNvPr>
            <p:cNvSpPr/>
            <p:nvPr/>
          </p:nvSpPr>
          <p:spPr>
            <a:xfrm>
              <a:off x="511335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3151;p56">
              <a:extLst>
                <a:ext uri="{FF2B5EF4-FFF2-40B4-BE49-F238E27FC236}">
                  <a16:creationId xmlns:a16="http://schemas.microsoft.com/office/drawing/2014/main" id="{1FA102CB-182C-4151-90D2-02F207A46B3D}"/>
                </a:ext>
              </a:extLst>
            </p:cNvPr>
            <p:cNvSpPr/>
            <p:nvPr/>
          </p:nvSpPr>
          <p:spPr>
            <a:xfrm>
              <a:off x="511335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3152;p56">
              <a:extLst>
                <a:ext uri="{FF2B5EF4-FFF2-40B4-BE49-F238E27FC236}">
                  <a16:creationId xmlns:a16="http://schemas.microsoft.com/office/drawing/2014/main" id="{4B935594-E0EA-44D3-8B60-5ABFD66CBEDB}"/>
                </a:ext>
              </a:extLst>
            </p:cNvPr>
            <p:cNvSpPr/>
            <p:nvPr/>
          </p:nvSpPr>
          <p:spPr>
            <a:xfrm>
              <a:off x="50373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3153;p56">
              <a:extLst>
                <a:ext uri="{FF2B5EF4-FFF2-40B4-BE49-F238E27FC236}">
                  <a16:creationId xmlns:a16="http://schemas.microsoft.com/office/drawing/2014/main" id="{965A607B-346A-4D86-8E7F-40D018926B48}"/>
                </a:ext>
              </a:extLst>
            </p:cNvPr>
            <p:cNvSpPr/>
            <p:nvPr/>
          </p:nvSpPr>
          <p:spPr>
            <a:xfrm>
              <a:off x="50373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3154;p56">
              <a:extLst>
                <a:ext uri="{FF2B5EF4-FFF2-40B4-BE49-F238E27FC236}">
                  <a16:creationId xmlns:a16="http://schemas.microsoft.com/office/drawing/2014/main" id="{A67939B5-1B80-4E6D-A212-BBADE75F6880}"/>
                </a:ext>
              </a:extLst>
            </p:cNvPr>
            <p:cNvSpPr/>
            <p:nvPr/>
          </p:nvSpPr>
          <p:spPr>
            <a:xfrm>
              <a:off x="50373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3155;p56">
              <a:extLst>
                <a:ext uri="{FF2B5EF4-FFF2-40B4-BE49-F238E27FC236}">
                  <a16:creationId xmlns:a16="http://schemas.microsoft.com/office/drawing/2014/main" id="{8908AED9-5456-4AD1-A4AA-669329AC5011}"/>
                </a:ext>
              </a:extLst>
            </p:cNvPr>
            <p:cNvSpPr/>
            <p:nvPr/>
          </p:nvSpPr>
          <p:spPr>
            <a:xfrm>
              <a:off x="50373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3156;p56">
              <a:extLst>
                <a:ext uri="{FF2B5EF4-FFF2-40B4-BE49-F238E27FC236}">
                  <a16:creationId xmlns:a16="http://schemas.microsoft.com/office/drawing/2014/main" id="{39E1A80A-B492-4023-AFD5-ACE470D2A47A}"/>
                </a:ext>
              </a:extLst>
            </p:cNvPr>
            <p:cNvSpPr/>
            <p:nvPr/>
          </p:nvSpPr>
          <p:spPr>
            <a:xfrm>
              <a:off x="50373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3157;p56">
              <a:extLst>
                <a:ext uri="{FF2B5EF4-FFF2-40B4-BE49-F238E27FC236}">
                  <a16:creationId xmlns:a16="http://schemas.microsoft.com/office/drawing/2014/main" id="{D9DD5DBA-785D-43A1-82CB-4B83A06958F7}"/>
                </a:ext>
              </a:extLst>
            </p:cNvPr>
            <p:cNvSpPr/>
            <p:nvPr/>
          </p:nvSpPr>
          <p:spPr>
            <a:xfrm>
              <a:off x="50373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3158;p56">
              <a:extLst>
                <a:ext uri="{FF2B5EF4-FFF2-40B4-BE49-F238E27FC236}">
                  <a16:creationId xmlns:a16="http://schemas.microsoft.com/office/drawing/2014/main" id="{6D70FD5C-93AA-4741-98B3-7583F991A21F}"/>
                </a:ext>
              </a:extLst>
            </p:cNvPr>
            <p:cNvSpPr/>
            <p:nvPr/>
          </p:nvSpPr>
          <p:spPr>
            <a:xfrm>
              <a:off x="50373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3159;p56">
              <a:extLst>
                <a:ext uri="{FF2B5EF4-FFF2-40B4-BE49-F238E27FC236}">
                  <a16:creationId xmlns:a16="http://schemas.microsoft.com/office/drawing/2014/main" id="{E7E68E32-861F-4D0B-A60E-F5568B7D4560}"/>
                </a:ext>
              </a:extLst>
            </p:cNvPr>
            <p:cNvSpPr/>
            <p:nvPr/>
          </p:nvSpPr>
          <p:spPr>
            <a:xfrm>
              <a:off x="496112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3160;p56">
              <a:extLst>
                <a:ext uri="{FF2B5EF4-FFF2-40B4-BE49-F238E27FC236}">
                  <a16:creationId xmlns:a16="http://schemas.microsoft.com/office/drawing/2014/main" id="{A1490062-11F7-4B98-BFAE-2410F74B1E63}"/>
                </a:ext>
              </a:extLst>
            </p:cNvPr>
            <p:cNvSpPr/>
            <p:nvPr/>
          </p:nvSpPr>
          <p:spPr>
            <a:xfrm>
              <a:off x="496112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3161;p56">
              <a:extLst>
                <a:ext uri="{FF2B5EF4-FFF2-40B4-BE49-F238E27FC236}">
                  <a16:creationId xmlns:a16="http://schemas.microsoft.com/office/drawing/2014/main" id="{F6F276F5-4541-419D-9539-B6A20F194DB3}"/>
                </a:ext>
              </a:extLst>
            </p:cNvPr>
            <p:cNvSpPr/>
            <p:nvPr/>
          </p:nvSpPr>
          <p:spPr>
            <a:xfrm>
              <a:off x="49611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3162;p56">
              <a:extLst>
                <a:ext uri="{FF2B5EF4-FFF2-40B4-BE49-F238E27FC236}">
                  <a16:creationId xmlns:a16="http://schemas.microsoft.com/office/drawing/2014/main" id="{20CFE761-3CE1-4648-9EAB-54FCDC90C149}"/>
                </a:ext>
              </a:extLst>
            </p:cNvPr>
            <p:cNvSpPr/>
            <p:nvPr/>
          </p:nvSpPr>
          <p:spPr>
            <a:xfrm>
              <a:off x="49611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3163;p56">
              <a:extLst>
                <a:ext uri="{FF2B5EF4-FFF2-40B4-BE49-F238E27FC236}">
                  <a16:creationId xmlns:a16="http://schemas.microsoft.com/office/drawing/2014/main" id="{D558EFF5-1947-4EC2-8897-72D425FCBCEE}"/>
                </a:ext>
              </a:extLst>
            </p:cNvPr>
            <p:cNvSpPr/>
            <p:nvPr/>
          </p:nvSpPr>
          <p:spPr>
            <a:xfrm>
              <a:off x="49611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3164;p56">
              <a:extLst>
                <a:ext uri="{FF2B5EF4-FFF2-40B4-BE49-F238E27FC236}">
                  <a16:creationId xmlns:a16="http://schemas.microsoft.com/office/drawing/2014/main" id="{3D3420C5-0ACD-413C-A11B-9524702703D2}"/>
                </a:ext>
              </a:extLst>
            </p:cNvPr>
            <p:cNvSpPr/>
            <p:nvPr/>
          </p:nvSpPr>
          <p:spPr>
            <a:xfrm>
              <a:off x="49611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3165;p56">
              <a:extLst>
                <a:ext uri="{FF2B5EF4-FFF2-40B4-BE49-F238E27FC236}">
                  <a16:creationId xmlns:a16="http://schemas.microsoft.com/office/drawing/2014/main" id="{B6D254A6-BF8F-43EC-B19D-2AA39A6FDC80}"/>
                </a:ext>
              </a:extLst>
            </p:cNvPr>
            <p:cNvSpPr/>
            <p:nvPr/>
          </p:nvSpPr>
          <p:spPr>
            <a:xfrm>
              <a:off x="48849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3166;p56">
              <a:extLst>
                <a:ext uri="{FF2B5EF4-FFF2-40B4-BE49-F238E27FC236}">
                  <a16:creationId xmlns:a16="http://schemas.microsoft.com/office/drawing/2014/main" id="{D05B02B2-B80E-4B5F-9843-4EAABE0B7AE7}"/>
                </a:ext>
              </a:extLst>
            </p:cNvPr>
            <p:cNvSpPr/>
            <p:nvPr/>
          </p:nvSpPr>
          <p:spPr>
            <a:xfrm>
              <a:off x="48849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3167;p56">
              <a:extLst>
                <a:ext uri="{FF2B5EF4-FFF2-40B4-BE49-F238E27FC236}">
                  <a16:creationId xmlns:a16="http://schemas.microsoft.com/office/drawing/2014/main" id="{178E6321-9513-4AED-9AC7-3B66AFEE68C9}"/>
                </a:ext>
              </a:extLst>
            </p:cNvPr>
            <p:cNvSpPr/>
            <p:nvPr/>
          </p:nvSpPr>
          <p:spPr>
            <a:xfrm>
              <a:off x="48849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3168;p56">
              <a:extLst>
                <a:ext uri="{FF2B5EF4-FFF2-40B4-BE49-F238E27FC236}">
                  <a16:creationId xmlns:a16="http://schemas.microsoft.com/office/drawing/2014/main" id="{E3F57A37-C89F-4628-82D2-1435AC1D42D1}"/>
                </a:ext>
              </a:extLst>
            </p:cNvPr>
            <p:cNvSpPr/>
            <p:nvPr/>
          </p:nvSpPr>
          <p:spPr>
            <a:xfrm>
              <a:off x="488490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3169;p56">
              <a:extLst>
                <a:ext uri="{FF2B5EF4-FFF2-40B4-BE49-F238E27FC236}">
                  <a16:creationId xmlns:a16="http://schemas.microsoft.com/office/drawing/2014/main" id="{13A154D5-715B-40A0-B579-2229E1EAB513}"/>
                </a:ext>
              </a:extLst>
            </p:cNvPr>
            <p:cNvSpPr/>
            <p:nvPr/>
          </p:nvSpPr>
          <p:spPr>
            <a:xfrm>
              <a:off x="4808700" y="26377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3170;p56">
              <a:extLst>
                <a:ext uri="{FF2B5EF4-FFF2-40B4-BE49-F238E27FC236}">
                  <a16:creationId xmlns:a16="http://schemas.microsoft.com/office/drawing/2014/main" id="{A97F4A5C-D324-434C-9018-17F0A2091553}"/>
                </a:ext>
              </a:extLst>
            </p:cNvPr>
            <p:cNvSpPr/>
            <p:nvPr/>
          </p:nvSpPr>
          <p:spPr>
            <a:xfrm>
              <a:off x="4808700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3171;p56">
              <a:extLst>
                <a:ext uri="{FF2B5EF4-FFF2-40B4-BE49-F238E27FC236}">
                  <a16:creationId xmlns:a16="http://schemas.microsoft.com/office/drawing/2014/main" id="{CD4895BB-4E0B-4B28-9D7D-744E33783D46}"/>
                </a:ext>
              </a:extLst>
            </p:cNvPr>
            <p:cNvSpPr/>
            <p:nvPr/>
          </p:nvSpPr>
          <p:spPr>
            <a:xfrm>
              <a:off x="480870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3172;p56">
              <a:extLst>
                <a:ext uri="{FF2B5EF4-FFF2-40B4-BE49-F238E27FC236}">
                  <a16:creationId xmlns:a16="http://schemas.microsoft.com/office/drawing/2014/main" id="{8B8545D7-2B3E-4167-A279-32B32DDF12DF}"/>
                </a:ext>
              </a:extLst>
            </p:cNvPr>
            <p:cNvSpPr/>
            <p:nvPr/>
          </p:nvSpPr>
          <p:spPr>
            <a:xfrm>
              <a:off x="480870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3173;p56">
              <a:extLst>
                <a:ext uri="{FF2B5EF4-FFF2-40B4-BE49-F238E27FC236}">
                  <a16:creationId xmlns:a16="http://schemas.microsoft.com/office/drawing/2014/main" id="{C8043DCD-D6A3-49B2-BCA5-6CBB6142C1DC}"/>
                </a:ext>
              </a:extLst>
            </p:cNvPr>
            <p:cNvSpPr/>
            <p:nvPr/>
          </p:nvSpPr>
          <p:spPr>
            <a:xfrm>
              <a:off x="4808700" y="11905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3174;p56">
              <a:extLst>
                <a:ext uri="{FF2B5EF4-FFF2-40B4-BE49-F238E27FC236}">
                  <a16:creationId xmlns:a16="http://schemas.microsoft.com/office/drawing/2014/main" id="{662AD0DF-3D33-4D2B-A160-1C4B6B4C5CB0}"/>
                </a:ext>
              </a:extLst>
            </p:cNvPr>
            <p:cNvSpPr/>
            <p:nvPr/>
          </p:nvSpPr>
          <p:spPr>
            <a:xfrm>
              <a:off x="4808700" y="1038125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3175;p56">
              <a:extLst>
                <a:ext uri="{FF2B5EF4-FFF2-40B4-BE49-F238E27FC236}">
                  <a16:creationId xmlns:a16="http://schemas.microsoft.com/office/drawing/2014/main" id="{5822139C-FD3A-4B1F-954C-45501C3D8A86}"/>
                </a:ext>
              </a:extLst>
            </p:cNvPr>
            <p:cNvSpPr/>
            <p:nvPr/>
          </p:nvSpPr>
          <p:spPr>
            <a:xfrm>
              <a:off x="47324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3176;p56">
              <a:extLst>
                <a:ext uri="{FF2B5EF4-FFF2-40B4-BE49-F238E27FC236}">
                  <a16:creationId xmlns:a16="http://schemas.microsoft.com/office/drawing/2014/main" id="{186687D1-9166-4A18-A269-EB4B995522B4}"/>
                </a:ext>
              </a:extLst>
            </p:cNvPr>
            <p:cNvSpPr/>
            <p:nvPr/>
          </p:nvSpPr>
          <p:spPr>
            <a:xfrm>
              <a:off x="47324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3177;p56">
              <a:extLst>
                <a:ext uri="{FF2B5EF4-FFF2-40B4-BE49-F238E27FC236}">
                  <a16:creationId xmlns:a16="http://schemas.microsoft.com/office/drawing/2014/main" id="{F3F6D2A9-D6A1-409E-9109-350709EE5F48}"/>
                </a:ext>
              </a:extLst>
            </p:cNvPr>
            <p:cNvSpPr/>
            <p:nvPr/>
          </p:nvSpPr>
          <p:spPr>
            <a:xfrm>
              <a:off x="47324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3178;p56">
              <a:extLst>
                <a:ext uri="{FF2B5EF4-FFF2-40B4-BE49-F238E27FC236}">
                  <a16:creationId xmlns:a16="http://schemas.microsoft.com/office/drawing/2014/main" id="{E95C829E-AD19-42B2-8534-A3F90A564E45}"/>
                </a:ext>
              </a:extLst>
            </p:cNvPr>
            <p:cNvSpPr/>
            <p:nvPr/>
          </p:nvSpPr>
          <p:spPr>
            <a:xfrm>
              <a:off x="47324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3179;p56">
              <a:extLst>
                <a:ext uri="{FF2B5EF4-FFF2-40B4-BE49-F238E27FC236}">
                  <a16:creationId xmlns:a16="http://schemas.microsoft.com/office/drawing/2014/main" id="{56DE1D1D-8795-4311-BF24-4A44B56E69B4}"/>
                </a:ext>
              </a:extLst>
            </p:cNvPr>
            <p:cNvSpPr/>
            <p:nvPr/>
          </p:nvSpPr>
          <p:spPr>
            <a:xfrm>
              <a:off x="473247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3180;p56">
              <a:extLst>
                <a:ext uri="{FF2B5EF4-FFF2-40B4-BE49-F238E27FC236}">
                  <a16:creationId xmlns:a16="http://schemas.microsoft.com/office/drawing/2014/main" id="{0DE8D0CF-8B77-41B5-8927-D5244A19A4C0}"/>
                </a:ext>
              </a:extLst>
            </p:cNvPr>
            <p:cNvSpPr/>
            <p:nvPr/>
          </p:nvSpPr>
          <p:spPr>
            <a:xfrm>
              <a:off x="465647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3181;p56">
              <a:extLst>
                <a:ext uri="{FF2B5EF4-FFF2-40B4-BE49-F238E27FC236}">
                  <a16:creationId xmlns:a16="http://schemas.microsoft.com/office/drawing/2014/main" id="{C15E32C1-4A47-42D0-B37B-25AA34E30450}"/>
                </a:ext>
              </a:extLst>
            </p:cNvPr>
            <p:cNvSpPr/>
            <p:nvPr/>
          </p:nvSpPr>
          <p:spPr>
            <a:xfrm>
              <a:off x="465647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3182;p56">
              <a:extLst>
                <a:ext uri="{FF2B5EF4-FFF2-40B4-BE49-F238E27FC236}">
                  <a16:creationId xmlns:a16="http://schemas.microsoft.com/office/drawing/2014/main" id="{39A736D7-0379-403B-BE11-6D586A274C05}"/>
                </a:ext>
              </a:extLst>
            </p:cNvPr>
            <p:cNvSpPr/>
            <p:nvPr/>
          </p:nvSpPr>
          <p:spPr>
            <a:xfrm>
              <a:off x="46564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3183;p56">
              <a:extLst>
                <a:ext uri="{FF2B5EF4-FFF2-40B4-BE49-F238E27FC236}">
                  <a16:creationId xmlns:a16="http://schemas.microsoft.com/office/drawing/2014/main" id="{A72EBF8F-F336-41D3-95DD-6F4B612C1589}"/>
                </a:ext>
              </a:extLst>
            </p:cNvPr>
            <p:cNvSpPr/>
            <p:nvPr/>
          </p:nvSpPr>
          <p:spPr>
            <a:xfrm>
              <a:off x="465647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3184;p56">
              <a:extLst>
                <a:ext uri="{FF2B5EF4-FFF2-40B4-BE49-F238E27FC236}">
                  <a16:creationId xmlns:a16="http://schemas.microsoft.com/office/drawing/2014/main" id="{C9F4A269-E24C-4D72-A2B7-E6E0D4C5D05F}"/>
                </a:ext>
              </a:extLst>
            </p:cNvPr>
            <p:cNvSpPr/>
            <p:nvPr/>
          </p:nvSpPr>
          <p:spPr>
            <a:xfrm>
              <a:off x="46564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3185;p56">
              <a:extLst>
                <a:ext uri="{FF2B5EF4-FFF2-40B4-BE49-F238E27FC236}">
                  <a16:creationId xmlns:a16="http://schemas.microsoft.com/office/drawing/2014/main" id="{0D5783B7-B200-469A-AE90-09806F90F19B}"/>
                </a:ext>
              </a:extLst>
            </p:cNvPr>
            <p:cNvSpPr/>
            <p:nvPr/>
          </p:nvSpPr>
          <p:spPr>
            <a:xfrm>
              <a:off x="46564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3186;p56">
              <a:extLst>
                <a:ext uri="{FF2B5EF4-FFF2-40B4-BE49-F238E27FC236}">
                  <a16:creationId xmlns:a16="http://schemas.microsoft.com/office/drawing/2014/main" id="{59885B3F-6A4A-4C51-96DC-FB9E41EA43C2}"/>
                </a:ext>
              </a:extLst>
            </p:cNvPr>
            <p:cNvSpPr/>
            <p:nvPr/>
          </p:nvSpPr>
          <p:spPr>
            <a:xfrm>
              <a:off x="46564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3187;p56">
              <a:extLst>
                <a:ext uri="{FF2B5EF4-FFF2-40B4-BE49-F238E27FC236}">
                  <a16:creationId xmlns:a16="http://schemas.microsoft.com/office/drawing/2014/main" id="{A89246D4-CDA0-40E8-B0DF-A39E865EDF5D}"/>
                </a:ext>
              </a:extLst>
            </p:cNvPr>
            <p:cNvSpPr/>
            <p:nvPr/>
          </p:nvSpPr>
          <p:spPr>
            <a:xfrm>
              <a:off x="465647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3188;p56">
              <a:extLst>
                <a:ext uri="{FF2B5EF4-FFF2-40B4-BE49-F238E27FC236}">
                  <a16:creationId xmlns:a16="http://schemas.microsoft.com/office/drawing/2014/main" id="{FA295D37-54E8-4B81-83CD-BB5902D93B82}"/>
                </a:ext>
              </a:extLst>
            </p:cNvPr>
            <p:cNvSpPr/>
            <p:nvPr/>
          </p:nvSpPr>
          <p:spPr>
            <a:xfrm>
              <a:off x="45802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3189;p56">
              <a:extLst>
                <a:ext uri="{FF2B5EF4-FFF2-40B4-BE49-F238E27FC236}">
                  <a16:creationId xmlns:a16="http://schemas.microsoft.com/office/drawing/2014/main" id="{A19F9776-EA3E-4E06-84A5-E38E92947DBD}"/>
                </a:ext>
              </a:extLst>
            </p:cNvPr>
            <p:cNvSpPr/>
            <p:nvPr/>
          </p:nvSpPr>
          <p:spPr>
            <a:xfrm>
              <a:off x="45802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3190;p56">
              <a:extLst>
                <a:ext uri="{FF2B5EF4-FFF2-40B4-BE49-F238E27FC236}">
                  <a16:creationId xmlns:a16="http://schemas.microsoft.com/office/drawing/2014/main" id="{4FADCFCD-AD73-425A-B9DE-B66EF8171A91}"/>
                </a:ext>
              </a:extLst>
            </p:cNvPr>
            <p:cNvSpPr/>
            <p:nvPr/>
          </p:nvSpPr>
          <p:spPr>
            <a:xfrm>
              <a:off x="45802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3191;p56">
              <a:extLst>
                <a:ext uri="{FF2B5EF4-FFF2-40B4-BE49-F238E27FC236}">
                  <a16:creationId xmlns:a16="http://schemas.microsoft.com/office/drawing/2014/main" id="{4ADB3D63-9E7D-4EBA-BB9C-17D234750FCE}"/>
                </a:ext>
              </a:extLst>
            </p:cNvPr>
            <p:cNvSpPr/>
            <p:nvPr/>
          </p:nvSpPr>
          <p:spPr>
            <a:xfrm>
              <a:off x="458025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3192;p56">
              <a:extLst>
                <a:ext uri="{FF2B5EF4-FFF2-40B4-BE49-F238E27FC236}">
                  <a16:creationId xmlns:a16="http://schemas.microsoft.com/office/drawing/2014/main" id="{51FE939B-BE4A-4313-80DA-8BB195B280CE}"/>
                </a:ext>
              </a:extLst>
            </p:cNvPr>
            <p:cNvSpPr/>
            <p:nvPr/>
          </p:nvSpPr>
          <p:spPr>
            <a:xfrm>
              <a:off x="458025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3193;p56">
              <a:extLst>
                <a:ext uri="{FF2B5EF4-FFF2-40B4-BE49-F238E27FC236}">
                  <a16:creationId xmlns:a16="http://schemas.microsoft.com/office/drawing/2014/main" id="{A986162B-CB94-4F88-AE89-8B1953923F3B}"/>
                </a:ext>
              </a:extLst>
            </p:cNvPr>
            <p:cNvSpPr/>
            <p:nvPr/>
          </p:nvSpPr>
          <p:spPr>
            <a:xfrm>
              <a:off x="45802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3194;p56">
              <a:extLst>
                <a:ext uri="{FF2B5EF4-FFF2-40B4-BE49-F238E27FC236}">
                  <a16:creationId xmlns:a16="http://schemas.microsoft.com/office/drawing/2014/main" id="{8254B168-14BB-4937-8A81-238B9A434117}"/>
                </a:ext>
              </a:extLst>
            </p:cNvPr>
            <p:cNvSpPr/>
            <p:nvPr/>
          </p:nvSpPr>
          <p:spPr>
            <a:xfrm>
              <a:off x="45802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3195;p56">
              <a:extLst>
                <a:ext uri="{FF2B5EF4-FFF2-40B4-BE49-F238E27FC236}">
                  <a16:creationId xmlns:a16="http://schemas.microsoft.com/office/drawing/2014/main" id="{BDDDF467-B0A5-46E5-BD33-D937C9CDDB45}"/>
                </a:ext>
              </a:extLst>
            </p:cNvPr>
            <p:cNvSpPr/>
            <p:nvPr/>
          </p:nvSpPr>
          <p:spPr>
            <a:xfrm>
              <a:off x="45802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3196;p56">
              <a:extLst>
                <a:ext uri="{FF2B5EF4-FFF2-40B4-BE49-F238E27FC236}">
                  <a16:creationId xmlns:a16="http://schemas.microsoft.com/office/drawing/2014/main" id="{5FB040E1-1A0A-4B57-B947-D25004CD3F40}"/>
                </a:ext>
              </a:extLst>
            </p:cNvPr>
            <p:cNvSpPr/>
            <p:nvPr/>
          </p:nvSpPr>
          <p:spPr>
            <a:xfrm>
              <a:off x="45040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3197;p56">
              <a:extLst>
                <a:ext uri="{FF2B5EF4-FFF2-40B4-BE49-F238E27FC236}">
                  <a16:creationId xmlns:a16="http://schemas.microsoft.com/office/drawing/2014/main" id="{5C610A5A-319B-4C33-8C78-9243877DC225}"/>
                </a:ext>
              </a:extLst>
            </p:cNvPr>
            <p:cNvSpPr/>
            <p:nvPr/>
          </p:nvSpPr>
          <p:spPr>
            <a:xfrm>
              <a:off x="450405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3198;p56">
              <a:extLst>
                <a:ext uri="{FF2B5EF4-FFF2-40B4-BE49-F238E27FC236}">
                  <a16:creationId xmlns:a16="http://schemas.microsoft.com/office/drawing/2014/main" id="{B1B8861D-65D1-4160-8A2B-D6220166C0BD}"/>
                </a:ext>
              </a:extLst>
            </p:cNvPr>
            <p:cNvSpPr/>
            <p:nvPr/>
          </p:nvSpPr>
          <p:spPr>
            <a:xfrm>
              <a:off x="45040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3199;p56">
              <a:extLst>
                <a:ext uri="{FF2B5EF4-FFF2-40B4-BE49-F238E27FC236}">
                  <a16:creationId xmlns:a16="http://schemas.microsoft.com/office/drawing/2014/main" id="{AA7EABEE-72DD-4B1B-90CF-4BE18DD19875}"/>
                </a:ext>
              </a:extLst>
            </p:cNvPr>
            <p:cNvSpPr/>
            <p:nvPr/>
          </p:nvSpPr>
          <p:spPr>
            <a:xfrm>
              <a:off x="45040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3200;p56">
              <a:extLst>
                <a:ext uri="{FF2B5EF4-FFF2-40B4-BE49-F238E27FC236}">
                  <a16:creationId xmlns:a16="http://schemas.microsoft.com/office/drawing/2014/main" id="{4271DF63-0F1F-424D-92BE-B9B32E07AEF7}"/>
                </a:ext>
              </a:extLst>
            </p:cNvPr>
            <p:cNvSpPr/>
            <p:nvPr/>
          </p:nvSpPr>
          <p:spPr>
            <a:xfrm>
              <a:off x="45040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3201;p56">
              <a:extLst>
                <a:ext uri="{FF2B5EF4-FFF2-40B4-BE49-F238E27FC236}">
                  <a16:creationId xmlns:a16="http://schemas.microsoft.com/office/drawing/2014/main" id="{A343BE22-6676-4DD8-8F80-909719DB577D}"/>
                </a:ext>
              </a:extLst>
            </p:cNvPr>
            <p:cNvSpPr/>
            <p:nvPr/>
          </p:nvSpPr>
          <p:spPr>
            <a:xfrm>
              <a:off x="45040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3202;p56">
              <a:extLst>
                <a:ext uri="{FF2B5EF4-FFF2-40B4-BE49-F238E27FC236}">
                  <a16:creationId xmlns:a16="http://schemas.microsoft.com/office/drawing/2014/main" id="{1266112C-E3FC-44D4-86F7-E40A81BA4299}"/>
                </a:ext>
              </a:extLst>
            </p:cNvPr>
            <p:cNvSpPr/>
            <p:nvPr/>
          </p:nvSpPr>
          <p:spPr>
            <a:xfrm>
              <a:off x="442782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3203;p56">
              <a:extLst>
                <a:ext uri="{FF2B5EF4-FFF2-40B4-BE49-F238E27FC236}">
                  <a16:creationId xmlns:a16="http://schemas.microsoft.com/office/drawing/2014/main" id="{9BFCEB1F-D7A6-4025-9CA4-1333EEEBDA07}"/>
                </a:ext>
              </a:extLst>
            </p:cNvPr>
            <p:cNvSpPr/>
            <p:nvPr/>
          </p:nvSpPr>
          <p:spPr>
            <a:xfrm>
              <a:off x="44278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6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3204;p56">
              <a:extLst>
                <a:ext uri="{FF2B5EF4-FFF2-40B4-BE49-F238E27FC236}">
                  <a16:creationId xmlns:a16="http://schemas.microsoft.com/office/drawing/2014/main" id="{8EFA7373-9B3A-4650-8217-8C11B8E97971}"/>
                </a:ext>
              </a:extLst>
            </p:cNvPr>
            <p:cNvSpPr/>
            <p:nvPr/>
          </p:nvSpPr>
          <p:spPr>
            <a:xfrm>
              <a:off x="442782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3205;p56">
              <a:extLst>
                <a:ext uri="{FF2B5EF4-FFF2-40B4-BE49-F238E27FC236}">
                  <a16:creationId xmlns:a16="http://schemas.microsoft.com/office/drawing/2014/main" id="{C396C818-3BAF-4181-9EDD-F8886DD40975}"/>
                </a:ext>
              </a:extLst>
            </p:cNvPr>
            <p:cNvSpPr/>
            <p:nvPr/>
          </p:nvSpPr>
          <p:spPr>
            <a:xfrm>
              <a:off x="44278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3206;p56">
              <a:extLst>
                <a:ext uri="{FF2B5EF4-FFF2-40B4-BE49-F238E27FC236}">
                  <a16:creationId xmlns:a16="http://schemas.microsoft.com/office/drawing/2014/main" id="{EC926106-3F0C-4F5A-A58F-41182D07590B}"/>
                </a:ext>
              </a:extLst>
            </p:cNvPr>
            <p:cNvSpPr/>
            <p:nvPr/>
          </p:nvSpPr>
          <p:spPr>
            <a:xfrm>
              <a:off x="44278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3207;p56">
              <a:extLst>
                <a:ext uri="{FF2B5EF4-FFF2-40B4-BE49-F238E27FC236}">
                  <a16:creationId xmlns:a16="http://schemas.microsoft.com/office/drawing/2014/main" id="{A46E8589-543F-4E2C-B9FE-0BAF5DF876FF}"/>
                </a:ext>
              </a:extLst>
            </p:cNvPr>
            <p:cNvSpPr/>
            <p:nvPr/>
          </p:nvSpPr>
          <p:spPr>
            <a:xfrm>
              <a:off x="44278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3208;p56">
              <a:extLst>
                <a:ext uri="{FF2B5EF4-FFF2-40B4-BE49-F238E27FC236}">
                  <a16:creationId xmlns:a16="http://schemas.microsoft.com/office/drawing/2014/main" id="{BA2FDA74-0EF7-4C0A-91B2-E742BBFC83FB}"/>
                </a:ext>
              </a:extLst>
            </p:cNvPr>
            <p:cNvSpPr/>
            <p:nvPr/>
          </p:nvSpPr>
          <p:spPr>
            <a:xfrm>
              <a:off x="435160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3209;p56">
              <a:extLst>
                <a:ext uri="{FF2B5EF4-FFF2-40B4-BE49-F238E27FC236}">
                  <a16:creationId xmlns:a16="http://schemas.microsoft.com/office/drawing/2014/main" id="{E39ECAF4-61BE-4A61-9793-DF75845566A2}"/>
                </a:ext>
              </a:extLst>
            </p:cNvPr>
            <p:cNvSpPr/>
            <p:nvPr/>
          </p:nvSpPr>
          <p:spPr>
            <a:xfrm>
              <a:off x="435160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3210;p56">
              <a:extLst>
                <a:ext uri="{FF2B5EF4-FFF2-40B4-BE49-F238E27FC236}">
                  <a16:creationId xmlns:a16="http://schemas.microsoft.com/office/drawing/2014/main" id="{5CE069A7-6F6C-46BB-9CB2-DF0BA4A9CA52}"/>
                </a:ext>
              </a:extLst>
            </p:cNvPr>
            <p:cNvSpPr/>
            <p:nvPr/>
          </p:nvSpPr>
          <p:spPr>
            <a:xfrm>
              <a:off x="435160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3211;p56">
              <a:extLst>
                <a:ext uri="{FF2B5EF4-FFF2-40B4-BE49-F238E27FC236}">
                  <a16:creationId xmlns:a16="http://schemas.microsoft.com/office/drawing/2014/main" id="{80CA30D2-A7A2-478C-A9D5-50C6074454E9}"/>
                </a:ext>
              </a:extLst>
            </p:cNvPr>
            <p:cNvSpPr/>
            <p:nvPr/>
          </p:nvSpPr>
          <p:spPr>
            <a:xfrm>
              <a:off x="435160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3212;p56">
              <a:extLst>
                <a:ext uri="{FF2B5EF4-FFF2-40B4-BE49-F238E27FC236}">
                  <a16:creationId xmlns:a16="http://schemas.microsoft.com/office/drawing/2014/main" id="{B44A2477-A09F-4828-8194-97209E4AB09B}"/>
                </a:ext>
              </a:extLst>
            </p:cNvPr>
            <p:cNvSpPr/>
            <p:nvPr/>
          </p:nvSpPr>
          <p:spPr>
            <a:xfrm>
              <a:off x="42756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3213;p56">
              <a:extLst>
                <a:ext uri="{FF2B5EF4-FFF2-40B4-BE49-F238E27FC236}">
                  <a16:creationId xmlns:a16="http://schemas.microsoft.com/office/drawing/2014/main" id="{D7B56582-F904-4C79-AC9C-9B93E671CD12}"/>
                </a:ext>
              </a:extLst>
            </p:cNvPr>
            <p:cNvSpPr/>
            <p:nvPr/>
          </p:nvSpPr>
          <p:spPr>
            <a:xfrm>
              <a:off x="42756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3214;p56">
              <a:extLst>
                <a:ext uri="{FF2B5EF4-FFF2-40B4-BE49-F238E27FC236}">
                  <a16:creationId xmlns:a16="http://schemas.microsoft.com/office/drawing/2014/main" id="{5D584306-9B47-49D2-8045-05C66E76FD28}"/>
                </a:ext>
              </a:extLst>
            </p:cNvPr>
            <p:cNvSpPr/>
            <p:nvPr/>
          </p:nvSpPr>
          <p:spPr>
            <a:xfrm>
              <a:off x="42756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3215;p56">
              <a:extLst>
                <a:ext uri="{FF2B5EF4-FFF2-40B4-BE49-F238E27FC236}">
                  <a16:creationId xmlns:a16="http://schemas.microsoft.com/office/drawing/2014/main" id="{074258A0-A7B8-4A8C-AE2F-741B141CDBC8}"/>
                </a:ext>
              </a:extLst>
            </p:cNvPr>
            <p:cNvSpPr/>
            <p:nvPr/>
          </p:nvSpPr>
          <p:spPr>
            <a:xfrm>
              <a:off x="42756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3216;p56">
              <a:extLst>
                <a:ext uri="{FF2B5EF4-FFF2-40B4-BE49-F238E27FC236}">
                  <a16:creationId xmlns:a16="http://schemas.microsoft.com/office/drawing/2014/main" id="{53FFFB35-AFD0-4E48-BD70-9965F2F4EC39}"/>
                </a:ext>
              </a:extLst>
            </p:cNvPr>
            <p:cNvSpPr/>
            <p:nvPr/>
          </p:nvSpPr>
          <p:spPr>
            <a:xfrm>
              <a:off x="42756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3217;p56">
              <a:extLst>
                <a:ext uri="{FF2B5EF4-FFF2-40B4-BE49-F238E27FC236}">
                  <a16:creationId xmlns:a16="http://schemas.microsoft.com/office/drawing/2014/main" id="{7A07ED2B-41F4-4264-981C-4D3280C0ACFE}"/>
                </a:ext>
              </a:extLst>
            </p:cNvPr>
            <p:cNvSpPr/>
            <p:nvPr/>
          </p:nvSpPr>
          <p:spPr>
            <a:xfrm>
              <a:off x="42756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3218;p56">
              <a:extLst>
                <a:ext uri="{FF2B5EF4-FFF2-40B4-BE49-F238E27FC236}">
                  <a16:creationId xmlns:a16="http://schemas.microsoft.com/office/drawing/2014/main" id="{3D29FBB2-C2CB-4B13-88E2-CC87C4882D6D}"/>
                </a:ext>
              </a:extLst>
            </p:cNvPr>
            <p:cNvSpPr/>
            <p:nvPr/>
          </p:nvSpPr>
          <p:spPr>
            <a:xfrm>
              <a:off x="419940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3219;p56">
              <a:extLst>
                <a:ext uri="{FF2B5EF4-FFF2-40B4-BE49-F238E27FC236}">
                  <a16:creationId xmlns:a16="http://schemas.microsoft.com/office/drawing/2014/main" id="{3E5D87AC-D317-4BA1-8ECA-B02F48ED2541}"/>
                </a:ext>
              </a:extLst>
            </p:cNvPr>
            <p:cNvSpPr/>
            <p:nvPr/>
          </p:nvSpPr>
          <p:spPr>
            <a:xfrm>
              <a:off x="419940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3220;p56">
              <a:extLst>
                <a:ext uri="{FF2B5EF4-FFF2-40B4-BE49-F238E27FC236}">
                  <a16:creationId xmlns:a16="http://schemas.microsoft.com/office/drawing/2014/main" id="{01703E31-5F50-4CA4-A953-C94DF2867E39}"/>
                </a:ext>
              </a:extLst>
            </p:cNvPr>
            <p:cNvSpPr/>
            <p:nvPr/>
          </p:nvSpPr>
          <p:spPr>
            <a:xfrm>
              <a:off x="41994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19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3221;p56">
              <a:extLst>
                <a:ext uri="{FF2B5EF4-FFF2-40B4-BE49-F238E27FC236}">
                  <a16:creationId xmlns:a16="http://schemas.microsoft.com/office/drawing/2014/main" id="{C3954BE5-EAE6-4B15-B5AC-115AEC07C221}"/>
                </a:ext>
              </a:extLst>
            </p:cNvPr>
            <p:cNvSpPr/>
            <p:nvPr/>
          </p:nvSpPr>
          <p:spPr>
            <a:xfrm>
              <a:off x="41231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3222;p56">
              <a:extLst>
                <a:ext uri="{FF2B5EF4-FFF2-40B4-BE49-F238E27FC236}">
                  <a16:creationId xmlns:a16="http://schemas.microsoft.com/office/drawing/2014/main" id="{312C09DD-CA61-47DF-A6F6-F76192649F4E}"/>
                </a:ext>
              </a:extLst>
            </p:cNvPr>
            <p:cNvSpPr/>
            <p:nvPr/>
          </p:nvSpPr>
          <p:spPr>
            <a:xfrm>
              <a:off x="41231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928EFB-2C9C-4610-AFBF-727A87C30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2300172" y="729865"/>
            <a:ext cx="8641347" cy="5741169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E69DB645-D3D3-4683-B77C-2BC8DDABC012}"/>
              </a:ext>
            </a:extLst>
          </p:cNvPr>
          <p:cNvSpPr/>
          <p:nvPr/>
        </p:nvSpPr>
        <p:spPr>
          <a:xfrm>
            <a:off x="-4591051" y="-4448176"/>
            <a:ext cx="9315451" cy="9315451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02E7D0C5-632E-47DA-8C16-A658224AA509}"/>
              </a:ext>
            </a:extLst>
          </p:cNvPr>
          <p:cNvSpPr/>
          <p:nvPr/>
        </p:nvSpPr>
        <p:spPr>
          <a:xfrm>
            <a:off x="9201150" y="4048126"/>
            <a:ext cx="5619750" cy="5619748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Google Shape;658;p48">
            <a:extLst>
              <a:ext uri="{FF2B5EF4-FFF2-40B4-BE49-F238E27FC236}">
                <a16:creationId xmlns:a16="http://schemas.microsoft.com/office/drawing/2014/main" id="{3F85355B-5D37-4A15-AD5B-44B1059F4C8B}"/>
              </a:ext>
            </a:extLst>
          </p:cNvPr>
          <p:cNvGrpSpPr/>
          <p:nvPr/>
        </p:nvGrpSpPr>
        <p:grpSpPr>
          <a:xfrm>
            <a:off x="11585741" y="223393"/>
            <a:ext cx="425284" cy="426069"/>
            <a:chOff x="1430771" y="1330467"/>
            <a:chExt cx="535986" cy="536975"/>
          </a:xfrm>
        </p:grpSpPr>
        <p:sp>
          <p:nvSpPr>
            <p:cNvPr id="26" name="Google Shape;659;p48">
              <a:extLst>
                <a:ext uri="{FF2B5EF4-FFF2-40B4-BE49-F238E27FC236}">
                  <a16:creationId xmlns:a16="http://schemas.microsoft.com/office/drawing/2014/main" id="{BF27FE5E-A051-447F-B829-85396456C6B0}"/>
                </a:ext>
              </a:extLst>
            </p:cNvPr>
            <p:cNvSpPr/>
            <p:nvPr/>
          </p:nvSpPr>
          <p:spPr>
            <a:xfrm>
              <a:off x="1430771" y="1336651"/>
              <a:ext cx="200593" cy="447438"/>
            </a:xfrm>
            <a:custGeom>
              <a:avLst/>
              <a:gdLst/>
              <a:ahLst/>
              <a:cxnLst/>
              <a:rect l="l" t="t" r="r" b="b"/>
              <a:pathLst>
                <a:path w="811" h="1809" extrusionOk="0">
                  <a:moveTo>
                    <a:pt x="539" y="1416"/>
                  </a:moveTo>
                  <a:lnTo>
                    <a:pt x="539" y="1416"/>
                  </a:lnTo>
                  <a:cubicBezTo>
                    <a:pt x="554" y="1416"/>
                    <a:pt x="568" y="1402"/>
                    <a:pt x="568" y="1383"/>
                  </a:cubicBezTo>
                  <a:cubicBezTo>
                    <a:pt x="568" y="1368"/>
                    <a:pt x="554" y="1354"/>
                    <a:pt x="539" y="1354"/>
                  </a:cubicBezTo>
                  <a:cubicBezTo>
                    <a:pt x="403" y="1354"/>
                    <a:pt x="286" y="1435"/>
                    <a:pt x="234" y="1552"/>
                  </a:cubicBezTo>
                  <a:cubicBezTo>
                    <a:pt x="168" y="1497"/>
                    <a:pt x="150" y="1405"/>
                    <a:pt x="190" y="1332"/>
                  </a:cubicBezTo>
                  <a:cubicBezTo>
                    <a:pt x="216" y="1339"/>
                    <a:pt x="246" y="1343"/>
                    <a:pt x="275" y="1343"/>
                  </a:cubicBezTo>
                  <a:cubicBezTo>
                    <a:pt x="290" y="1343"/>
                    <a:pt x="304" y="1328"/>
                    <a:pt x="304" y="1314"/>
                  </a:cubicBezTo>
                  <a:cubicBezTo>
                    <a:pt x="304" y="1295"/>
                    <a:pt x="290" y="1280"/>
                    <a:pt x="275" y="1280"/>
                  </a:cubicBezTo>
                  <a:cubicBezTo>
                    <a:pt x="158" y="1280"/>
                    <a:pt x="66" y="1189"/>
                    <a:pt x="62" y="1075"/>
                  </a:cubicBezTo>
                  <a:cubicBezTo>
                    <a:pt x="58" y="976"/>
                    <a:pt x="124" y="892"/>
                    <a:pt x="220" y="866"/>
                  </a:cubicBezTo>
                  <a:cubicBezTo>
                    <a:pt x="234" y="863"/>
                    <a:pt x="246" y="844"/>
                    <a:pt x="242" y="826"/>
                  </a:cubicBezTo>
                  <a:cubicBezTo>
                    <a:pt x="238" y="811"/>
                    <a:pt x="220" y="800"/>
                    <a:pt x="202" y="804"/>
                  </a:cubicBezTo>
                  <a:cubicBezTo>
                    <a:pt x="176" y="811"/>
                    <a:pt x="150" y="822"/>
                    <a:pt x="128" y="837"/>
                  </a:cubicBezTo>
                  <a:cubicBezTo>
                    <a:pt x="91" y="767"/>
                    <a:pt x="135" y="679"/>
                    <a:pt x="212" y="665"/>
                  </a:cubicBezTo>
                  <a:cubicBezTo>
                    <a:pt x="227" y="661"/>
                    <a:pt x="238" y="646"/>
                    <a:pt x="234" y="628"/>
                  </a:cubicBezTo>
                  <a:cubicBezTo>
                    <a:pt x="216" y="540"/>
                    <a:pt x="256" y="448"/>
                    <a:pt x="334" y="404"/>
                  </a:cubicBezTo>
                  <a:cubicBezTo>
                    <a:pt x="370" y="485"/>
                    <a:pt x="454" y="544"/>
                    <a:pt x="554" y="544"/>
                  </a:cubicBezTo>
                  <a:cubicBezTo>
                    <a:pt x="568" y="544"/>
                    <a:pt x="583" y="529"/>
                    <a:pt x="583" y="514"/>
                  </a:cubicBezTo>
                  <a:cubicBezTo>
                    <a:pt x="583" y="496"/>
                    <a:pt x="568" y="482"/>
                    <a:pt x="554" y="482"/>
                  </a:cubicBezTo>
                  <a:cubicBezTo>
                    <a:pt x="476" y="482"/>
                    <a:pt x="403" y="430"/>
                    <a:pt x="381" y="350"/>
                  </a:cubicBezTo>
                  <a:cubicBezTo>
                    <a:pt x="341" y="195"/>
                    <a:pt x="513" y="74"/>
                    <a:pt x="645" y="159"/>
                  </a:cubicBezTo>
                  <a:cubicBezTo>
                    <a:pt x="660" y="166"/>
                    <a:pt x="682" y="162"/>
                    <a:pt x="689" y="148"/>
                  </a:cubicBezTo>
                  <a:cubicBezTo>
                    <a:pt x="715" y="107"/>
                    <a:pt x="748" y="78"/>
                    <a:pt x="792" y="63"/>
                  </a:cubicBezTo>
                  <a:cubicBezTo>
                    <a:pt x="806" y="56"/>
                    <a:pt x="814" y="38"/>
                    <a:pt x="810" y="23"/>
                  </a:cubicBezTo>
                  <a:cubicBezTo>
                    <a:pt x="803" y="5"/>
                    <a:pt x="784" y="-2"/>
                    <a:pt x="770" y="1"/>
                  </a:cubicBezTo>
                  <a:cubicBezTo>
                    <a:pt x="722" y="19"/>
                    <a:pt x="682" y="49"/>
                    <a:pt x="652" y="89"/>
                  </a:cubicBezTo>
                  <a:cubicBezTo>
                    <a:pt x="480" y="8"/>
                    <a:pt x="290" y="151"/>
                    <a:pt x="315" y="342"/>
                  </a:cubicBezTo>
                  <a:cubicBezTo>
                    <a:pt x="216" y="394"/>
                    <a:pt x="158" y="500"/>
                    <a:pt x="168" y="613"/>
                  </a:cubicBezTo>
                  <a:cubicBezTo>
                    <a:pt x="62" y="654"/>
                    <a:pt x="18" y="778"/>
                    <a:pt x="77" y="877"/>
                  </a:cubicBezTo>
                  <a:cubicBezTo>
                    <a:pt x="26" y="932"/>
                    <a:pt x="-4" y="1002"/>
                    <a:pt x="0" y="1079"/>
                  </a:cubicBezTo>
                  <a:lnTo>
                    <a:pt x="0" y="1079"/>
                  </a:lnTo>
                  <a:cubicBezTo>
                    <a:pt x="3" y="1174"/>
                    <a:pt x="51" y="1259"/>
                    <a:pt x="132" y="1306"/>
                  </a:cubicBezTo>
                  <a:cubicBezTo>
                    <a:pt x="77" y="1412"/>
                    <a:pt x="110" y="1544"/>
                    <a:pt x="212" y="1614"/>
                  </a:cubicBezTo>
                  <a:cubicBezTo>
                    <a:pt x="202" y="1673"/>
                    <a:pt x="205" y="1735"/>
                    <a:pt x="223" y="1787"/>
                  </a:cubicBezTo>
                  <a:cubicBezTo>
                    <a:pt x="227" y="1805"/>
                    <a:pt x="246" y="1812"/>
                    <a:pt x="264" y="1808"/>
                  </a:cubicBezTo>
                  <a:cubicBezTo>
                    <a:pt x="278" y="1801"/>
                    <a:pt x="290" y="1783"/>
                    <a:pt x="282" y="1768"/>
                  </a:cubicBezTo>
                  <a:cubicBezTo>
                    <a:pt x="227" y="1596"/>
                    <a:pt x="355" y="1416"/>
                    <a:pt x="539" y="1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60;p48">
              <a:extLst>
                <a:ext uri="{FF2B5EF4-FFF2-40B4-BE49-F238E27FC236}">
                  <a16:creationId xmlns:a16="http://schemas.microsoft.com/office/drawing/2014/main" id="{32E73BB6-04C2-42DB-AD37-D1F92171E808}"/>
                </a:ext>
              </a:extLst>
            </p:cNvPr>
            <p:cNvSpPr/>
            <p:nvPr/>
          </p:nvSpPr>
          <p:spPr>
            <a:xfrm>
              <a:off x="1602426" y="1432866"/>
              <a:ext cx="49468" cy="71976"/>
            </a:xfrm>
            <a:custGeom>
              <a:avLst/>
              <a:gdLst/>
              <a:ahLst/>
              <a:cxnLst/>
              <a:rect l="l" t="t" r="r" b="b"/>
              <a:pathLst>
                <a:path w="200" h="291" extrusionOk="0">
                  <a:moveTo>
                    <a:pt x="24" y="228"/>
                  </a:moveTo>
                  <a:lnTo>
                    <a:pt x="24" y="228"/>
                  </a:lnTo>
                  <a:cubicBezTo>
                    <a:pt x="6" y="232"/>
                    <a:pt x="-5" y="250"/>
                    <a:pt x="2" y="268"/>
                  </a:cubicBezTo>
                  <a:cubicBezTo>
                    <a:pt x="6" y="283"/>
                    <a:pt x="24" y="294"/>
                    <a:pt x="39" y="290"/>
                  </a:cubicBezTo>
                  <a:cubicBezTo>
                    <a:pt x="156" y="257"/>
                    <a:pt x="222" y="140"/>
                    <a:pt x="193" y="26"/>
                  </a:cubicBezTo>
                  <a:cubicBezTo>
                    <a:pt x="186" y="8"/>
                    <a:pt x="171" y="-3"/>
                    <a:pt x="153" y="1"/>
                  </a:cubicBezTo>
                  <a:cubicBezTo>
                    <a:pt x="134" y="8"/>
                    <a:pt x="127" y="26"/>
                    <a:pt x="131" y="41"/>
                  </a:cubicBezTo>
                  <a:cubicBezTo>
                    <a:pt x="153" y="122"/>
                    <a:pt x="105" y="206"/>
                    <a:pt x="24" y="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61;p48">
              <a:extLst>
                <a:ext uri="{FF2B5EF4-FFF2-40B4-BE49-F238E27FC236}">
                  <a16:creationId xmlns:a16="http://schemas.microsoft.com/office/drawing/2014/main" id="{1EB0361A-10FD-4F4B-92CD-065A7D46BE1A}"/>
                </a:ext>
              </a:extLst>
            </p:cNvPr>
            <p:cNvSpPr/>
            <p:nvPr/>
          </p:nvSpPr>
          <p:spPr>
            <a:xfrm>
              <a:off x="1593027" y="1711125"/>
              <a:ext cx="43779" cy="49468"/>
            </a:xfrm>
            <a:custGeom>
              <a:avLst/>
              <a:gdLst/>
              <a:ahLst/>
              <a:cxnLst/>
              <a:rect l="l" t="t" r="r" b="b"/>
              <a:pathLst>
                <a:path w="177" h="200" extrusionOk="0">
                  <a:moveTo>
                    <a:pt x="30" y="137"/>
                  </a:moveTo>
                  <a:lnTo>
                    <a:pt x="30" y="137"/>
                  </a:lnTo>
                  <a:cubicBezTo>
                    <a:pt x="11" y="137"/>
                    <a:pt x="0" y="155"/>
                    <a:pt x="0" y="170"/>
                  </a:cubicBezTo>
                  <a:cubicBezTo>
                    <a:pt x="0" y="188"/>
                    <a:pt x="18" y="203"/>
                    <a:pt x="33" y="199"/>
                  </a:cubicBezTo>
                  <a:cubicBezTo>
                    <a:pt x="121" y="192"/>
                    <a:pt x="187" y="115"/>
                    <a:pt x="176" y="27"/>
                  </a:cubicBezTo>
                  <a:cubicBezTo>
                    <a:pt x="176" y="12"/>
                    <a:pt x="162" y="-2"/>
                    <a:pt x="143" y="1"/>
                  </a:cubicBezTo>
                  <a:cubicBezTo>
                    <a:pt x="125" y="1"/>
                    <a:pt x="114" y="16"/>
                    <a:pt x="114" y="34"/>
                  </a:cubicBezTo>
                  <a:cubicBezTo>
                    <a:pt x="118" y="86"/>
                    <a:pt x="81" y="133"/>
                    <a:pt x="30" y="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62;p48">
              <a:extLst>
                <a:ext uri="{FF2B5EF4-FFF2-40B4-BE49-F238E27FC236}">
                  <a16:creationId xmlns:a16="http://schemas.microsoft.com/office/drawing/2014/main" id="{DE4B81D0-EF83-41AD-A5AC-5C8198B13D72}"/>
                </a:ext>
              </a:extLst>
            </p:cNvPr>
            <p:cNvSpPr/>
            <p:nvPr/>
          </p:nvSpPr>
          <p:spPr>
            <a:xfrm>
              <a:off x="1531686" y="1571872"/>
              <a:ext cx="44027" cy="43532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21" y="0"/>
                    <a:pt x="6" y="7"/>
                    <a:pt x="2" y="18"/>
                  </a:cubicBezTo>
                  <a:cubicBezTo>
                    <a:pt x="-5" y="40"/>
                    <a:pt x="14" y="62"/>
                    <a:pt x="32" y="62"/>
                  </a:cubicBezTo>
                  <a:lnTo>
                    <a:pt x="32" y="62"/>
                  </a:lnTo>
                  <a:cubicBezTo>
                    <a:pt x="79" y="62"/>
                    <a:pt x="116" y="99"/>
                    <a:pt x="116" y="143"/>
                  </a:cubicBezTo>
                  <a:cubicBezTo>
                    <a:pt x="116" y="161"/>
                    <a:pt x="131" y="176"/>
                    <a:pt x="149" y="176"/>
                  </a:cubicBezTo>
                  <a:lnTo>
                    <a:pt x="149" y="176"/>
                  </a:lnTo>
                  <a:cubicBezTo>
                    <a:pt x="164" y="176"/>
                    <a:pt x="178" y="161"/>
                    <a:pt x="178" y="143"/>
                  </a:cubicBezTo>
                  <a:cubicBezTo>
                    <a:pt x="178" y="62"/>
                    <a:pt x="11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63;p48">
              <a:extLst>
                <a:ext uri="{FF2B5EF4-FFF2-40B4-BE49-F238E27FC236}">
                  <a16:creationId xmlns:a16="http://schemas.microsoft.com/office/drawing/2014/main" id="{5B74EF16-1013-4690-97D7-C5AB452D55FB}"/>
                </a:ext>
              </a:extLst>
            </p:cNvPr>
            <p:cNvSpPr/>
            <p:nvPr/>
          </p:nvSpPr>
          <p:spPr>
            <a:xfrm>
              <a:off x="1502005" y="1330467"/>
              <a:ext cx="464752" cy="536975"/>
            </a:xfrm>
            <a:custGeom>
              <a:avLst/>
              <a:gdLst/>
              <a:ahLst/>
              <a:cxnLst/>
              <a:rect l="l" t="t" r="r" b="b"/>
              <a:pathLst>
                <a:path w="1879" h="2171" extrusionOk="0">
                  <a:moveTo>
                    <a:pt x="1791" y="1214"/>
                  </a:moveTo>
                  <a:lnTo>
                    <a:pt x="1791" y="1214"/>
                  </a:lnTo>
                  <a:cubicBezTo>
                    <a:pt x="1794" y="1001"/>
                    <a:pt x="1794" y="1001"/>
                    <a:pt x="1794" y="1001"/>
                  </a:cubicBezTo>
                  <a:cubicBezTo>
                    <a:pt x="1831" y="987"/>
                    <a:pt x="1860" y="950"/>
                    <a:pt x="1860" y="910"/>
                  </a:cubicBezTo>
                  <a:cubicBezTo>
                    <a:pt x="1860" y="858"/>
                    <a:pt x="1820" y="814"/>
                    <a:pt x="1769" y="811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69" y="690"/>
                    <a:pt x="1787" y="660"/>
                    <a:pt x="1787" y="624"/>
                  </a:cubicBezTo>
                  <a:cubicBezTo>
                    <a:pt x="1787" y="569"/>
                    <a:pt x="1739" y="525"/>
                    <a:pt x="1681" y="528"/>
                  </a:cubicBezTo>
                  <a:cubicBezTo>
                    <a:pt x="1626" y="396"/>
                    <a:pt x="1626" y="396"/>
                    <a:pt x="1626" y="396"/>
                  </a:cubicBezTo>
                  <a:cubicBezTo>
                    <a:pt x="1714" y="323"/>
                    <a:pt x="1662" y="184"/>
                    <a:pt x="1552" y="184"/>
                  </a:cubicBezTo>
                  <a:cubicBezTo>
                    <a:pt x="1519" y="184"/>
                    <a:pt x="1490" y="195"/>
                    <a:pt x="1472" y="217"/>
                  </a:cubicBezTo>
                  <a:cubicBezTo>
                    <a:pt x="1310" y="118"/>
                    <a:pt x="1310" y="118"/>
                    <a:pt x="1310" y="118"/>
                  </a:cubicBezTo>
                  <a:cubicBezTo>
                    <a:pt x="1325" y="55"/>
                    <a:pt x="1278" y="0"/>
                    <a:pt x="1215" y="0"/>
                  </a:cubicBezTo>
                  <a:cubicBezTo>
                    <a:pt x="1164" y="0"/>
                    <a:pt x="1120" y="41"/>
                    <a:pt x="1120" y="92"/>
                  </a:cubicBezTo>
                  <a:cubicBezTo>
                    <a:pt x="889" y="165"/>
                    <a:pt x="889" y="165"/>
                    <a:pt x="889" y="165"/>
                  </a:cubicBezTo>
                  <a:cubicBezTo>
                    <a:pt x="863" y="125"/>
                    <a:pt x="819" y="103"/>
                    <a:pt x="771" y="111"/>
                  </a:cubicBezTo>
                  <a:cubicBezTo>
                    <a:pt x="738" y="67"/>
                    <a:pt x="691" y="33"/>
                    <a:pt x="636" y="19"/>
                  </a:cubicBezTo>
                  <a:cubicBezTo>
                    <a:pt x="618" y="11"/>
                    <a:pt x="595" y="26"/>
                    <a:pt x="595" y="48"/>
                  </a:cubicBezTo>
                  <a:cubicBezTo>
                    <a:pt x="595" y="63"/>
                    <a:pt x="606" y="74"/>
                    <a:pt x="618" y="77"/>
                  </a:cubicBezTo>
                  <a:cubicBezTo>
                    <a:pt x="654" y="88"/>
                    <a:pt x="687" y="111"/>
                    <a:pt x="713" y="140"/>
                  </a:cubicBezTo>
                  <a:cubicBezTo>
                    <a:pt x="687" y="158"/>
                    <a:pt x="669" y="191"/>
                    <a:pt x="669" y="228"/>
                  </a:cubicBezTo>
                  <a:cubicBezTo>
                    <a:pt x="669" y="283"/>
                    <a:pt x="709" y="331"/>
                    <a:pt x="760" y="345"/>
                  </a:cubicBezTo>
                  <a:cubicBezTo>
                    <a:pt x="760" y="613"/>
                    <a:pt x="760" y="613"/>
                    <a:pt x="760" y="613"/>
                  </a:cubicBezTo>
                  <a:cubicBezTo>
                    <a:pt x="713" y="627"/>
                    <a:pt x="687" y="675"/>
                    <a:pt x="698" y="723"/>
                  </a:cubicBezTo>
                  <a:cubicBezTo>
                    <a:pt x="445" y="869"/>
                    <a:pt x="445" y="869"/>
                    <a:pt x="445" y="869"/>
                  </a:cubicBezTo>
                  <a:cubicBezTo>
                    <a:pt x="434" y="873"/>
                    <a:pt x="430" y="884"/>
                    <a:pt x="430" y="895"/>
                  </a:cubicBezTo>
                  <a:cubicBezTo>
                    <a:pt x="430" y="1276"/>
                    <a:pt x="430" y="1276"/>
                    <a:pt x="430" y="1276"/>
                  </a:cubicBezTo>
                  <a:cubicBezTo>
                    <a:pt x="430" y="1287"/>
                    <a:pt x="434" y="1298"/>
                    <a:pt x="445" y="1302"/>
                  </a:cubicBezTo>
                  <a:cubicBezTo>
                    <a:pt x="698" y="1449"/>
                    <a:pt x="698" y="1449"/>
                    <a:pt x="698" y="1449"/>
                  </a:cubicBezTo>
                  <a:cubicBezTo>
                    <a:pt x="687" y="1496"/>
                    <a:pt x="716" y="1544"/>
                    <a:pt x="760" y="1559"/>
                  </a:cubicBezTo>
                  <a:cubicBezTo>
                    <a:pt x="760" y="1808"/>
                    <a:pt x="760" y="1808"/>
                    <a:pt x="760" y="1808"/>
                  </a:cubicBezTo>
                  <a:cubicBezTo>
                    <a:pt x="683" y="1830"/>
                    <a:pt x="665" y="1929"/>
                    <a:pt x="731" y="1977"/>
                  </a:cubicBezTo>
                  <a:cubicBezTo>
                    <a:pt x="691" y="2050"/>
                    <a:pt x="614" y="2097"/>
                    <a:pt x="518" y="2097"/>
                  </a:cubicBezTo>
                  <a:cubicBezTo>
                    <a:pt x="390" y="2097"/>
                    <a:pt x="280" y="1991"/>
                    <a:pt x="280" y="1859"/>
                  </a:cubicBezTo>
                  <a:cubicBezTo>
                    <a:pt x="280" y="1845"/>
                    <a:pt x="273" y="1833"/>
                    <a:pt x="258" y="1830"/>
                  </a:cubicBezTo>
                  <a:cubicBezTo>
                    <a:pt x="236" y="1822"/>
                    <a:pt x="218" y="1841"/>
                    <a:pt x="218" y="1859"/>
                  </a:cubicBezTo>
                  <a:cubicBezTo>
                    <a:pt x="218" y="1903"/>
                    <a:pt x="225" y="1944"/>
                    <a:pt x="243" y="1980"/>
                  </a:cubicBezTo>
                  <a:cubicBezTo>
                    <a:pt x="170" y="1980"/>
                    <a:pt x="104" y="1951"/>
                    <a:pt x="56" y="1900"/>
                  </a:cubicBezTo>
                  <a:cubicBezTo>
                    <a:pt x="42" y="1889"/>
                    <a:pt x="16" y="1889"/>
                    <a:pt x="5" y="1907"/>
                  </a:cubicBezTo>
                  <a:cubicBezTo>
                    <a:pt x="-2" y="1918"/>
                    <a:pt x="-2" y="1936"/>
                    <a:pt x="9" y="1947"/>
                  </a:cubicBezTo>
                  <a:cubicBezTo>
                    <a:pt x="82" y="2017"/>
                    <a:pt x="178" y="2053"/>
                    <a:pt x="280" y="2042"/>
                  </a:cubicBezTo>
                  <a:cubicBezTo>
                    <a:pt x="412" y="2222"/>
                    <a:pt x="691" y="2197"/>
                    <a:pt x="790" y="1998"/>
                  </a:cubicBezTo>
                  <a:cubicBezTo>
                    <a:pt x="823" y="1998"/>
                    <a:pt x="848" y="1980"/>
                    <a:pt x="867" y="1958"/>
                  </a:cubicBezTo>
                  <a:cubicBezTo>
                    <a:pt x="1164" y="2050"/>
                    <a:pt x="1164" y="2050"/>
                    <a:pt x="1164" y="2050"/>
                  </a:cubicBezTo>
                  <a:cubicBezTo>
                    <a:pt x="1160" y="2116"/>
                    <a:pt x="1215" y="2171"/>
                    <a:pt x="1281" y="2171"/>
                  </a:cubicBezTo>
                  <a:cubicBezTo>
                    <a:pt x="1373" y="2171"/>
                    <a:pt x="1431" y="2072"/>
                    <a:pt x="1384" y="1995"/>
                  </a:cubicBezTo>
                  <a:cubicBezTo>
                    <a:pt x="1607" y="1768"/>
                    <a:pt x="1607" y="1768"/>
                    <a:pt x="1607" y="1768"/>
                  </a:cubicBezTo>
                  <a:cubicBezTo>
                    <a:pt x="1670" y="1797"/>
                    <a:pt x="1747" y="1749"/>
                    <a:pt x="1747" y="1680"/>
                  </a:cubicBezTo>
                  <a:cubicBezTo>
                    <a:pt x="1747" y="1647"/>
                    <a:pt x="1732" y="1617"/>
                    <a:pt x="1706" y="1599"/>
                  </a:cubicBezTo>
                  <a:cubicBezTo>
                    <a:pt x="1754" y="1449"/>
                    <a:pt x="1754" y="1449"/>
                    <a:pt x="1754" y="1449"/>
                  </a:cubicBezTo>
                  <a:cubicBezTo>
                    <a:pt x="1824" y="1449"/>
                    <a:pt x="1879" y="1393"/>
                    <a:pt x="1879" y="1328"/>
                  </a:cubicBezTo>
                  <a:cubicBezTo>
                    <a:pt x="1879" y="1273"/>
                    <a:pt x="1842" y="1229"/>
                    <a:pt x="1791" y="1214"/>
                  </a:cubicBezTo>
                  <a:moveTo>
                    <a:pt x="1560" y="1720"/>
                  </a:moveTo>
                  <a:lnTo>
                    <a:pt x="1560" y="1720"/>
                  </a:lnTo>
                  <a:cubicBezTo>
                    <a:pt x="1340" y="1947"/>
                    <a:pt x="1340" y="1947"/>
                    <a:pt x="1340" y="1947"/>
                  </a:cubicBezTo>
                  <a:cubicBezTo>
                    <a:pt x="1340" y="1944"/>
                    <a:pt x="1336" y="1944"/>
                    <a:pt x="1336" y="1944"/>
                  </a:cubicBezTo>
                  <a:cubicBezTo>
                    <a:pt x="1406" y="1603"/>
                    <a:pt x="1406" y="1603"/>
                    <a:pt x="1406" y="1603"/>
                  </a:cubicBezTo>
                  <a:cubicBezTo>
                    <a:pt x="1424" y="1599"/>
                    <a:pt x="1439" y="1592"/>
                    <a:pt x="1454" y="1581"/>
                  </a:cubicBezTo>
                  <a:cubicBezTo>
                    <a:pt x="1552" y="1650"/>
                    <a:pt x="1552" y="1650"/>
                    <a:pt x="1552" y="1650"/>
                  </a:cubicBezTo>
                  <a:cubicBezTo>
                    <a:pt x="1549" y="1672"/>
                    <a:pt x="1549" y="1698"/>
                    <a:pt x="1560" y="1720"/>
                  </a:cubicBezTo>
                  <a:moveTo>
                    <a:pt x="838" y="1808"/>
                  </a:moveTo>
                  <a:lnTo>
                    <a:pt x="838" y="1808"/>
                  </a:lnTo>
                  <a:cubicBezTo>
                    <a:pt x="834" y="1808"/>
                    <a:pt x="830" y="1808"/>
                    <a:pt x="826" y="1804"/>
                  </a:cubicBezTo>
                  <a:cubicBezTo>
                    <a:pt x="826" y="1562"/>
                    <a:pt x="826" y="1562"/>
                    <a:pt x="826" y="1562"/>
                  </a:cubicBezTo>
                  <a:cubicBezTo>
                    <a:pt x="841" y="1555"/>
                    <a:pt x="852" y="1548"/>
                    <a:pt x="863" y="1540"/>
                  </a:cubicBezTo>
                  <a:cubicBezTo>
                    <a:pt x="962" y="1588"/>
                    <a:pt x="962" y="1588"/>
                    <a:pt x="962" y="1588"/>
                  </a:cubicBezTo>
                  <a:cubicBezTo>
                    <a:pt x="958" y="1617"/>
                    <a:pt x="962" y="1643"/>
                    <a:pt x="977" y="1669"/>
                  </a:cubicBezTo>
                  <a:lnTo>
                    <a:pt x="838" y="1808"/>
                  </a:lnTo>
                  <a:moveTo>
                    <a:pt x="1061" y="822"/>
                  </a:moveTo>
                  <a:lnTo>
                    <a:pt x="1061" y="822"/>
                  </a:lnTo>
                  <a:cubicBezTo>
                    <a:pt x="889" y="723"/>
                    <a:pt x="889" y="723"/>
                    <a:pt x="889" y="723"/>
                  </a:cubicBezTo>
                  <a:cubicBezTo>
                    <a:pt x="892" y="708"/>
                    <a:pt x="892" y="693"/>
                    <a:pt x="889" y="679"/>
                  </a:cubicBezTo>
                  <a:cubicBezTo>
                    <a:pt x="1046" y="583"/>
                    <a:pt x="1046" y="583"/>
                    <a:pt x="1046" y="583"/>
                  </a:cubicBezTo>
                  <a:cubicBezTo>
                    <a:pt x="1061" y="595"/>
                    <a:pt x="1076" y="602"/>
                    <a:pt x="1094" y="609"/>
                  </a:cubicBezTo>
                  <a:cubicBezTo>
                    <a:pt x="1094" y="803"/>
                    <a:pt x="1094" y="803"/>
                    <a:pt x="1094" y="803"/>
                  </a:cubicBezTo>
                  <a:cubicBezTo>
                    <a:pt x="1083" y="807"/>
                    <a:pt x="1072" y="814"/>
                    <a:pt x="1061" y="822"/>
                  </a:cubicBezTo>
                  <a:moveTo>
                    <a:pt x="863" y="327"/>
                  </a:moveTo>
                  <a:lnTo>
                    <a:pt x="863" y="327"/>
                  </a:lnTo>
                  <a:cubicBezTo>
                    <a:pt x="1017" y="448"/>
                    <a:pt x="1017" y="448"/>
                    <a:pt x="1017" y="448"/>
                  </a:cubicBezTo>
                  <a:cubicBezTo>
                    <a:pt x="1010" y="473"/>
                    <a:pt x="1006" y="503"/>
                    <a:pt x="1014" y="528"/>
                  </a:cubicBezTo>
                  <a:cubicBezTo>
                    <a:pt x="856" y="627"/>
                    <a:pt x="856" y="627"/>
                    <a:pt x="856" y="627"/>
                  </a:cubicBezTo>
                  <a:cubicBezTo>
                    <a:pt x="848" y="620"/>
                    <a:pt x="838" y="613"/>
                    <a:pt x="826" y="609"/>
                  </a:cubicBezTo>
                  <a:cubicBezTo>
                    <a:pt x="826" y="345"/>
                    <a:pt x="826" y="345"/>
                    <a:pt x="826" y="345"/>
                  </a:cubicBezTo>
                  <a:cubicBezTo>
                    <a:pt x="841" y="341"/>
                    <a:pt x="852" y="334"/>
                    <a:pt x="863" y="327"/>
                  </a:cubicBezTo>
                  <a:moveTo>
                    <a:pt x="1226" y="199"/>
                  </a:moveTo>
                  <a:lnTo>
                    <a:pt x="1226" y="199"/>
                  </a:lnTo>
                  <a:cubicBezTo>
                    <a:pt x="1244" y="195"/>
                    <a:pt x="1263" y="187"/>
                    <a:pt x="1278" y="176"/>
                  </a:cubicBezTo>
                  <a:cubicBezTo>
                    <a:pt x="1439" y="272"/>
                    <a:pt x="1439" y="272"/>
                    <a:pt x="1439" y="272"/>
                  </a:cubicBezTo>
                  <a:cubicBezTo>
                    <a:pt x="1431" y="290"/>
                    <a:pt x="1431" y="305"/>
                    <a:pt x="1435" y="323"/>
                  </a:cubicBezTo>
                  <a:cubicBezTo>
                    <a:pt x="1215" y="419"/>
                    <a:pt x="1215" y="419"/>
                    <a:pt x="1215" y="419"/>
                  </a:cubicBezTo>
                  <a:cubicBezTo>
                    <a:pt x="1208" y="407"/>
                    <a:pt x="1197" y="396"/>
                    <a:pt x="1182" y="389"/>
                  </a:cubicBezTo>
                  <a:lnTo>
                    <a:pt x="1226" y="199"/>
                  </a:lnTo>
                  <a:moveTo>
                    <a:pt x="1622" y="697"/>
                  </a:moveTo>
                  <a:lnTo>
                    <a:pt x="1622" y="697"/>
                  </a:lnTo>
                  <a:cubicBezTo>
                    <a:pt x="1637" y="712"/>
                    <a:pt x="1659" y="723"/>
                    <a:pt x="1681" y="723"/>
                  </a:cubicBezTo>
                  <a:cubicBezTo>
                    <a:pt x="1706" y="829"/>
                    <a:pt x="1706" y="829"/>
                    <a:pt x="1706" y="829"/>
                  </a:cubicBezTo>
                  <a:cubicBezTo>
                    <a:pt x="1699" y="833"/>
                    <a:pt x="1695" y="836"/>
                    <a:pt x="1688" y="844"/>
                  </a:cubicBezTo>
                  <a:cubicBezTo>
                    <a:pt x="1542" y="778"/>
                    <a:pt x="1542" y="778"/>
                    <a:pt x="1542" y="778"/>
                  </a:cubicBezTo>
                  <a:cubicBezTo>
                    <a:pt x="1545" y="763"/>
                    <a:pt x="1545" y="752"/>
                    <a:pt x="1542" y="737"/>
                  </a:cubicBezTo>
                  <a:lnTo>
                    <a:pt x="1622" y="697"/>
                  </a:lnTo>
                  <a:moveTo>
                    <a:pt x="1395" y="1540"/>
                  </a:moveTo>
                  <a:lnTo>
                    <a:pt x="1395" y="1540"/>
                  </a:lnTo>
                  <a:cubicBezTo>
                    <a:pt x="1376" y="1540"/>
                    <a:pt x="1358" y="1522"/>
                    <a:pt x="1358" y="1504"/>
                  </a:cubicBezTo>
                  <a:cubicBezTo>
                    <a:pt x="1358" y="1485"/>
                    <a:pt x="1376" y="1471"/>
                    <a:pt x="1395" y="1471"/>
                  </a:cubicBezTo>
                  <a:cubicBezTo>
                    <a:pt x="1413" y="1471"/>
                    <a:pt x="1428" y="1485"/>
                    <a:pt x="1428" y="1504"/>
                  </a:cubicBezTo>
                  <a:cubicBezTo>
                    <a:pt x="1428" y="1522"/>
                    <a:pt x="1413" y="1540"/>
                    <a:pt x="1395" y="1540"/>
                  </a:cubicBezTo>
                  <a:moveTo>
                    <a:pt x="1123" y="1504"/>
                  </a:moveTo>
                  <a:lnTo>
                    <a:pt x="1123" y="1504"/>
                  </a:lnTo>
                  <a:cubicBezTo>
                    <a:pt x="1146" y="1372"/>
                    <a:pt x="1146" y="1372"/>
                    <a:pt x="1146" y="1372"/>
                  </a:cubicBezTo>
                  <a:cubicBezTo>
                    <a:pt x="1156" y="1372"/>
                    <a:pt x="1167" y="1368"/>
                    <a:pt x="1175" y="1361"/>
                  </a:cubicBezTo>
                  <a:cubicBezTo>
                    <a:pt x="1303" y="1471"/>
                    <a:pt x="1303" y="1471"/>
                    <a:pt x="1303" y="1471"/>
                  </a:cubicBezTo>
                  <a:cubicBezTo>
                    <a:pt x="1299" y="1481"/>
                    <a:pt x="1296" y="1493"/>
                    <a:pt x="1296" y="1504"/>
                  </a:cubicBezTo>
                  <a:cubicBezTo>
                    <a:pt x="1175" y="1544"/>
                    <a:pt x="1175" y="1544"/>
                    <a:pt x="1175" y="1544"/>
                  </a:cubicBezTo>
                  <a:cubicBezTo>
                    <a:pt x="1164" y="1525"/>
                    <a:pt x="1146" y="1511"/>
                    <a:pt x="1123" y="1504"/>
                  </a:cubicBezTo>
                  <a:moveTo>
                    <a:pt x="1156" y="609"/>
                  </a:moveTo>
                  <a:lnTo>
                    <a:pt x="1156" y="609"/>
                  </a:lnTo>
                  <a:cubicBezTo>
                    <a:pt x="1167" y="605"/>
                    <a:pt x="1178" y="602"/>
                    <a:pt x="1190" y="595"/>
                  </a:cubicBezTo>
                  <a:cubicBezTo>
                    <a:pt x="1322" y="708"/>
                    <a:pt x="1322" y="708"/>
                    <a:pt x="1322" y="708"/>
                  </a:cubicBezTo>
                  <a:cubicBezTo>
                    <a:pt x="1310" y="730"/>
                    <a:pt x="1307" y="756"/>
                    <a:pt x="1310" y="778"/>
                  </a:cubicBezTo>
                  <a:cubicBezTo>
                    <a:pt x="1197" y="829"/>
                    <a:pt x="1197" y="829"/>
                    <a:pt x="1197" y="829"/>
                  </a:cubicBezTo>
                  <a:cubicBezTo>
                    <a:pt x="1186" y="818"/>
                    <a:pt x="1171" y="807"/>
                    <a:pt x="1156" y="803"/>
                  </a:cubicBezTo>
                  <a:lnTo>
                    <a:pt x="1156" y="609"/>
                  </a:lnTo>
                  <a:moveTo>
                    <a:pt x="1167" y="983"/>
                  </a:moveTo>
                  <a:lnTo>
                    <a:pt x="1167" y="983"/>
                  </a:lnTo>
                  <a:cubicBezTo>
                    <a:pt x="1274" y="1097"/>
                    <a:pt x="1274" y="1097"/>
                    <a:pt x="1274" y="1097"/>
                  </a:cubicBezTo>
                  <a:cubicBezTo>
                    <a:pt x="1266" y="1115"/>
                    <a:pt x="1263" y="1137"/>
                    <a:pt x="1266" y="1159"/>
                  </a:cubicBezTo>
                  <a:cubicBezTo>
                    <a:pt x="1190" y="1203"/>
                    <a:pt x="1190" y="1203"/>
                    <a:pt x="1190" y="1203"/>
                  </a:cubicBezTo>
                  <a:cubicBezTo>
                    <a:pt x="1178" y="1196"/>
                    <a:pt x="1171" y="1188"/>
                    <a:pt x="1156" y="1185"/>
                  </a:cubicBezTo>
                  <a:cubicBezTo>
                    <a:pt x="1156" y="987"/>
                    <a:pt x="1156" y="987"/>
                    <a:pt x="1156" y="987"/>
                  </a:cubicBezTo>
                  <a:cubicBezTo>
                    <a:pt x="1160" y="987"/>
                    <a:pt x="1164" y="983"/>
                    <a:pt x="1167" y="983"/>
                  </a:cubicBezTo>
                  <a:moveTo>
                    <a:pt x="1362" y="1108"/>
                  </a:moveTo>
                  <a:lnTo>
                    <a:pt x="1362" y="1108"/>
                  </a:lnTo>
                  <a:cubicBezTo>
                    <a:pt x="1380" y="1108"/>
                    <a:pt x="1395" y="1122"/>
                    <a:pt x="1395" y="1141"/>
                  </a:cubicBezTo>
                  <a:cubicBezTo>
                    <a:pt x="1395" y="1159"/>
                    <a:pt x="1380" y="1173"/>
                    <a:pt x="1362" y="1173"/>
                  </a:cubicBezTo>
                  <a:cubicBezTo>
                    <a:pt x="1343" y="1173"/>
                    <a:pt x="1329" y="1159"/>
                    <a:pt x="1329" y="1141"/>
                  </a:cubicBezTo>
                  <a:cubicBezTo>
                    <a:pt x="1329" y="1122"/>
                    <a:pt x="1343" y="1108"/>
                    <a:pt x="1362" y="1108"/>
                  </a:cubicBezTo>
                  <a:moveTo>
                    <a:pt x="1343" y="1419"/>
                  </a:moveTo>
                  <a:lnTo>
                    <a:pt x="1343" y="1419"/>
                  </a:lnTo>
                  <a:cubicBezTo>
                    <a:pt x="1215" y="1313"/>
                    <a:pt x="1215" y="1313"/>
                    <a:pt x="1215" y="1313"/>
                  </a:cubicBezTo>
                  <a:cubicBezTo>
                    <a:pt x="1222" y="1295"/>
                    <a:pt x="1226" y="1276"/>
                    <a:pt x="1222" y="1258"/>
                  </a:cubicBezTo>
                  <a:cubicBezTo>
                    <a:pt x="1299" y="1214"/>
                    <a:pt x="1299" y="1214"/>
                    <a:pt x="1299" y="1214"/>
                  </a:cubicBezTo>
                  <a:cubicBezTo>
                    <a:pt x="1310" y="1225"/>
                    <a:pt x="1322" y="1232"/>
                    <a:pt x="1340" y="123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51" y="1416"/>
                    <a:pt x="1347" y="1419"/>
                    <a:pt x="1343" y="1419"/>
                  </a:cubicBezTo>
                  <a:moveTo>
                    <a:pt x="1347" y="1045"/>
                  </a:moveTo>
                  <a:lnTo>
                    <a:pt x="1347" y="1045"/>
                  </a:lnTo>
                  <a:cubicBezTo>
                    <a:pt x="1336" y="1045"/>
                    <a:pt x="1329" y="1049"/>
                    <a:pt x="1322" y="1053"/>
                  </a:cubicBezTo>
                  <a:cubicBezTo>
                    <a:pt x="1211" y="939"/>
                    <a:pt x="1211" y="939"/>
                    <a:pt x="1211" y="939"/>
                  </a:cubicBezTo>
                  <a:cubicBezTo>
                    <a:pt x="1222" y="921"/>
                    <a:pt x="1222" y="902"/>
                    <a:pt x="1222" y="884"/>
                  </a:cubicBezTo>
                  <a:cubicBezTo>
                    <a:pt x="1336" y="836"/>
                    <a:pt x="1336" y="836"/>
                    <a:pt x="1336" y="836"/>
                  </a:cubicBezTo>
                  <a:cubicBezTo>
                    <a:pt x="1347" y="847"/>
                    <a:pt x="1358" y="858"/>
                    <a:pt x="1376" y="866"/>
                  </a:cubicBezTo>
                  <a:lnTo>
                    <a:pt x="1347" y="1045"/>
                  </a:lnTo>
                  <a:moveTo>
                    <a:pt x="1424" y="814"/>
                  </a:moveTo>
                  <a:lnTo>
                    <a:pt x="1424" y="814"/>
                  </a:lnTo>
                  <a:cubicBezTo>
                    <a:pt x="1395" y="814"/>
                    <a:pt x="1373" y="792"/>
                    <a:pt x="1373" y="759"/>
                  </a:cubicBezTo>
                  <a:cubicBezTo>
                    <a:pt x="1373" y="730"/>
                    <a:pt x="1395" y="704"/>
                    <a:pt x="1424" y="704"/>
                  </a:cubicBezTo>
                  <a:cubicBezTo>
                    <a:pt x="1457" y="704"/>
                    <a:pt x="1479" y="730"/>
                    <a:pt x="1479" y="759"/>
                  </a:cubicBezTo>
                  <a:cubicBezTo>
                    <a:pt x="1479" y="792"/>
                    <a:pt x="1457" y="814"/>
                    <a:pt x="1424" y="814"/>
                  </a:cubicBezTo>
                  <a:moveTo>
                    <a:pt x="1424" y="642"/>
                  </a:moveTo>
                  <a:lnTo>
                    <a:pt x="1424" y="642"/>
                  </a:lnTo>
                  <a:cubicBezTo>
                    <a:pt x="1402" y="642"/>
                    <a:pt x="1380" y="649"/>
                    <a:pt x="1362" y="660"/>
                  </a:cubicBezTo>
                  <a:cubicBezTo>
                    <a:pt x="1234" y="547"/>
                    <a:pt x="1234" y="547"/>
                    <a:pt x="1234" y="547"/>
                  </a:cubicBezTo>
                  <a:cubicBezTo>
                    <a:pt x="1241" y="525"/>
                    <a:pt x="1244" y="499"/>
                    <a:pt x="1241" y="477"/>
                  </a:cubicBezTo>
                  <a:cubicBezTo>
                    <a:pt x="1461" y="382"/>
                    <a:pt x="1461" y="382"/>
                    <a:pt x="1461" y="382"/>
                  </a:cubicBezTo>
                  <a:cubicBezTo>
                    <a:pt x="1468" y="389"/>
                    <a:pt x="1479" y="400"/>
                    <a:pt x="1490" y="407"/>
                  </a:cubicBezTo>
                  <a:lnTo>
                    <a:pt x="1424" y="642"/>
                  </a:lnTo>
                  <a:moveTo>
                    <a:pt x="1127" y="440"/>
                  </a:moveTo>
                  <a:lnTo>
                    <a:pt x="1127" y="440"/>
                  </a:lnTo>
                  <a:cubicBezTo>
                    <a:pt x="1156" y="440"/>
                    <a:pt x="1178" y="466"/>
                    <a:pt x="1178" y="495"/>
                  </a:cubicBezTo>
                  <a:cubicBezTo>
                    <a:pt x="1178" y="525"/>
                    <a:pt x="1156" y="551"/>
                    <a:pt x="1127" y="551"/>
                  </a:cubicBezTo>
                  <a:cubicBezTo>
                    <a:pt x="1094" y="551"/>
                    <a:pt x="1072" y="525"/>
                    <a:pt x="1072" y="495"/>
                  </a:cubicBezTo>
                  <a:cubicBezTo>
                    <a:pt x="1072" y="466"/>
                    <a:pt x="1094" y="440"/>
                    <a:pt x="1127" y="440"/>
                  </a:cubicBezTo>
                  <a:moveTo>
                    <a:pt x="1552" y="250"/>
                  </a:moveTo>
                  <a:lnTo>
                    <a:pt x="1552" y="250"/>
                  </a:lnTo>
                  <a:cubicBezTo>
                    <a:pt x="1582" y="250"/>
                    <a:pt x="1604" y="275"/>
                    <a:pt x="1604" y="305"/>
                  </a:cubicBezTo>
                  <a:cubicBezTo>
                    <a:pt x="1604" y="334"/>
                    <a:pt x="1582" y="360"/>
                    <a:pt x="1552" y="360"/>
                  </a:cubicBezTo>
                  <a:cubicBezTo>
                    <a:pt x="1519" y="360"/>
                    <a:pt x="1498" y="334"/>
                    <a:pt x="1498" y="305"/>
                  </a:cubicBezTo>
                  <a:cubicBezTo>
                    <a:pt x="1498" y="275"/>
                    <a:pt x="1519" y="250"/>
                    <a:pt x="1552" y="250"/>
                  </a:cubicBezTo>
                  <a:moveTo>
                    <a:pt x="1127" y="858"/>
                  </a:moveTo>
                  <a:lnTo>
                    <a:pt x="1127" y="858"/>
                  </a:lnTo>
                  <a:cubicBezTo>
                    <a:pt x="1146" y="858"/>
                    <a:pt x="1160" y="877"/>
                    <a:pt x="1160" y="895"/>
                  </a:cubicBezTo>
                  <a:cubicBezTo>
                    <a:pt x="1160" y="913"/>
                    <a:pt x="1146" y="928"/>
                    <a:pt x="1127" y="928"/>
                  </a:cubicBezTo>
                  <a:cubicBezTo>
                    <a:pt x="1105" y="928"/>
                    <a:pt x="1090" y="913"/>
                    <a:pt x="1090" y="895"/>
                  </a:cubicBezTo>
                  <a:cubicBezTo>
                    <a:pt x="1090" y="877"/>
                    <a:pt x="1105" y="858"/>
                    <a:pt x="1127" y="858"/>
                  </a:cubicBezTo>
                  <a:moveTo>
                    <a:pt x="1127" y="1243"/>
                  </a:moveTo>
                  <a:lnTo>
                    <a:pt x="1127" y="1243"/>
                  </a:lnTo>
                  <a:cubicBezTo>
                    <a:pt x="1146" y="1243"/>
                    <a:pt x="1160" y="1258"/>
                    <a:pt x="1160" y="1276"/>
                  </a:cubicBezTo>
                  <a:cubicBezTo>
                    <a:pt x="1160" y="1295"/>
                    <a:pt x="1146" y="1313"/>
                    <a:pt x="1127" y="1313"/>
                  </a:cubicBezTo>
                  <a:cubicBezTo>
                    <a:pt x="1105" y="1313"/>
                    <a:pt x="1090" y="1295"/>
                    <a:pt x="1090" y="1276"/>
                  </a:cubicBezTo>
                  <a:cubicBezTo>
                    <a:pt x="1090" y="1258"/>
                    <a:pt x="1105" y="1243"/>
                    <a:pt x="1127" y="1243"/>
                  </a:cubicBezTo>
                  <a:moveTo>
                    <a:pt x="1061" y="1349"/>
                  </a:moveTo>
                  <a:lnTo>
                    <a:pt x="1061" y="1349"/>
                  </a:lnTo>
                  <a:cubicBezTo>
                    <a:pt x="1068" y="1357"/>
                    <a:pt x="1076" y="1361"/>
                    <a:pt x="1079" y="1364"/>
                  </a:cubicBezTo>
                  <a:cubicBezTo>
                    <a:pt x="1061" y="1493"/>
                    <a:pt x="1061" y="1493"/>
                    <a:pt x="1061" y="1493"/>
                  </a:cubicBezTo>
                  <a:cubicBezTo>
                    <a:pt x="1032" y="1496"/>
                    <a:pt x="1010" y="1511"/>
                    <a:pt x="991" y="1533"/>
                  </a:cubicBezTo>
                  <a:cubicBezTo>
                    <a:pt x="889" y="1481"/>
                    <a:pt x="889" y="1481"/>
                    <a:pt x="889" y="1481"/>
                  </a:cubicBezTo>
                  <a:cubicBezTo>
                    <a:pt x="892" y="1471"/>
                    <a:pt x="892" y="1460"/>
                    <a:pt x="889" y="1449"/>
                  </a:cubicBezTo>
                  <a:lnTo>
                    <a:pt x="1061" y="1349"/>
                  </a:lnTo>
                  <a:moveTo>
                    <a:pt x="1021" y="1610"/>
                  </a:moveTo>
                  <a:lnTo>
                    <a:pt x="1021" y="1610"/>
                  </a:lnTo>
                  <a:cubicBezTo>
                    <a:pt x="1021" y="1581"/>
                    <a:pt x="1046" y="1555"/>
                    <a:pt x="1076" y="1555"/>
                  </a:cubicBezTo>
                  <a:cubicBezTo>
                    <a:pt x="1109" y="1555"/>
                    <a:pt x="1131" y="1581"/>
                    <a:pt x="1131" y="1610"/>
                  </a:cubicBezTo>
                  <a:cubicBezTo>
                    <a:pt x="1131" y="1643"/>
                    <a:pt x="1109" y="1665"/>
                    <a:pt x="1076" y="1665"/>
                  </a:cubicBezTo>
                  <a:cubicBezTo>
                    <a:pt x="1046" y="1665"/>
                    <a:pt x="1021" y="1643"/>
                    <a:pt x="1021" y="1610"/>
                  </a:cubicBezTo>
                  <a:moveTo>
                    <a:pt x="1197" y="1606"/>
                  </a:moveTo>
                  <a:lnTo>
                    <a:pt x="1197" y="1606"/>
                  </a:lnTo>
                  <a:cubicBezTo>
                    <a:pt x="1318" y="1562"/>
                    <a:pt x="1318" y="1562"/>
                    <a:pt x="1318" y="1562"/>
                  </a:cubicBezTo>
                  <a:cubicBezTo>
                    <a:pt x="1325" y="1573"/>
                    <a:pt x="1332" y="1581"/>
                    <a:pt x="1343" y="1588"/>
                  </a:cubicBezTo>
                  <a:cubicBezTo>
                    <a:pt x="1274" y="1933"/>
                    <a:pt x="1274" y="1933"/>
                    <a:pt x="1274" y="1933"/>
                  </a:cubicBezTo>
                  <a:cubicBezTo>
                    <a:pt x="1270" y="1933"/>
                    <a:pt x="1266" y="1933"/>
                    <a:pt x="1263" y="1933"/>
                  </a:cubicBezTo>
                  <a:cubicBezTo>
                    <a:pt x="1153" y="1701"/>
                    <a:pt x="1153" y="1701"/>
                    <a:pt x="1153" y="1701"/>
                  </a:cubicBezTo>
                  <a:cubicBezTo>
                    <a:pt x="1182" y="1676"/>
                    <a:pt x="1197" y="1643"/>
                    <a:pt x="1197" y="1606"/>
                  </a:cubicBezTo>
                  <a:moveTo>
                    <a:pt x="1417" y="1408"/>
                  </a:moveTo>
                  <a:lnTo>
                    <a:pt x="1417" y="1408"/>
                  </a:lnTo>
                  <a:cubicBezTo>
                    <a:pt x="1402" y="1229"/>
                    <a:pt x="1402" y="1229"/>
                    <a:pt x="1402" y="1229"/>
                  </a:cubicBezTo>
                  <a:cubicBezTo>
                    <a:pt x="1413" y="1225"/>
                    <a:pt x="1424" y="1217"/>
                    <a:pt x="1431" y="1207"/>
                  </a:cubicBezTo>
                  <a:cubicBezTo>
                    <a:pt x="1640" y="1309"/>
                    <a:pt x="1640" y="1309"/>
                    <a:pt x="1640" y="1309"/>
                  </a:cubicBezTo>
                  <a:cubicBezTo>
                    <a:pt x="1640" y="1320"/>
                    <a:pt x="1640" y="1335"/>
                    <a:pt x="1644" y="1349"/>
                  </a:cubicBezTo>
                  <a:cubicBezTo>
                    <a:pt x="1461" y="1437"/>
                    <a:pt x="1461" y="1437"/>
                    <a:pt x="1461" y="1437"/>
                  </a:cubicBezTo>
                  <a:cubicBezTo>
                    <a:pt x="1450" y="1423"/>
                    <a:pt x="1435" y="1416"/>
                    <a:pt x="1417" y="1408"/>
                  </a:cubicBezTo>
                  <a:moveTo>
                    <a:pt x="1670" y="1251"/>
                  </a:moveTo>
                  <a:lnTo>
                    <a:pt x="1670" y="1251"/>
                  </a:lnTo>
                  <a:cubicBezTo>
                    <a:pt x="1461" y="1152"/>
                    <a:pt x="1461" y="1152"/>
                    <a:pt x="1461" y="1152"/>
                  </a:cubicBezTo>
                  <a:cubicBezTo>
                    <a:pt x="1461" y="1141"/>
                    <a:pt x="1461" y="1129"/>
                    <a:pt x="1457" y="1122"/>
                  </a:cubicBezTo>
                  <a:cubicBezTo>
                    <a:pt x="1519" y="1085"/>
                    <a:pt x="1519" y="1085"/>
                    <a:pt x="1519" y="1085"/>
                  </a:cubicBezTo>
                  <a:cubicBezTo>
                    <a:pt x="1534" y="1078"/>
                    <a:pt x="1538" y="1064"/>
                    <a:pt x="1534" y="1049"/>
                  </a:cubicBezTo>
                  <a:cubicBezTo>
                    <a:pt x="1527" y="1027"/>
                    <a:pt x="1505" y="1020"/>
                    <a:pt x="1490" y="1031"/>
                  </a:cubicBezTo>
                  <a:cubicBezTo>
                    <a:pt x="1424" y="1067"/>
                    <a:pt x="1424" y="1067"/>
                    <a:pt x="1424" y="1067"/>
                  </a:cubicBezTo>
                  <a:cubicBezTo>
                    <a:pt x="1420" y="1064"/>
                    <a:pt x="1413" y="1060"/>
                    <a:pt x="1410" y="1056"/>
                  </a:cubicBezTo>
                  <a:cubicBezTo>
                    <a:pt x="1439" y="877"/>
                    <a:pt x="1439" y="877"/>
                    <a:pt x="1439" y="877"/>
                  </a:cubicBezTo>
                  <a:cubicBezTo>
                    <a:pt x="1472" y="873"/>
                    <a:pt x="1498" y="858"/>
                    <a:pt x="1516" y="836"/>
                  </a:cubicBezTo>
                  <a:cubicBezTo>
                    <a:pt x="1662" y="902"/>
                    <a:pt x="1662" y="902"/>
                    <a:pt x="1662" y="902"/>
                  </a:cubicBezTo>
                  <a:cubicBezTo>
                    <a:pt x="1662" y="910"/>
                    <a:pt x="1662" y="921"/>
                    <a:pt x="1666" y="928"/>
                  </a:cubicBezTo>
                  <a:cubicBezTo>
                    <a:pt x="1607" y="961"/>
                    <a:pt x="1607" y="961"/>
                    <a:pt x="1607" y="961"/>
                  </a:cubicBezTo>
                  <a:cubicBezTo>
                    <a:pt x="1596" y="968"/>
                    <a:pt x="1589" y="987"/>
                    <a:pt x="1596" y="1001"/>
                  </a:cubicBezTo>
                  <a:cubicBezTo>
                    <a:pt x="1604" y="1020"/>
                    <a:pt x="1622" y="1027"/>
                    <a:pt x="1640" y="1016"/>
                  </a:cubicBezTo>
                  <a:cubicBezTo>
                    <a:pt x="1695" y="983"/>
                    <a:pt x="1695" y="983"/>
                    <a:pt x="1695" y="983"/>
                  </a:cubicBezTo>
                  <a:cubicBezTo>
                    <a:pt x="1706" y="990"/>
                    <a:pt x="1718" y="998"/>
                    <a:pt x="1728" y="1001"/>
                  </a:cubicBezTo>
                  <a:cubicBezTo>
                    <a:pt x="1728" y="1214"/>
                    <a:pt x="1728" y="1214"/>
                    <a:pt x="1728" y="1214"/>
                  </a:cubicBezTo>
                  <a:cubicBezTo>
                    <a:pt x="1706" y="1221"/>
                    <a:pt x="1684" y="1232"/>
                    <a:pt x="1670" y="1251"/>
                  </a:cubicBezTo>
                  <a:moveTo>
                    <a:pt x="1794" y="910"/>
                  </a:moveTo>
                  <a:lnTo>
                    <a:pt x="1794" y="910"/>
                  </a:lnTo>
                  <a:cubicBezTo>
                    <a:pt x="1794" y="928"/>
                    <a:pt x="1780" y="943"/>
                    <a:pt x="1762" y="943"/>
                  </a:cubicBezTo>
                  <a:cubicBezTo>
                    <a:pt x="1743" y="943"/>
                    <a:pt x="1725" y="928"/>
                    <a:pt x="1725" y="910"/>
                  </a:cubicBezTo>
                  <a:cubicBezTo>
                    <a:pt x="1725" y="891"/>
                    <a:pt x="1743" y="877"/>
                    <a:pt x="1762" y="877"/>
                  </a:cubicBezTo>
                  <a:cubicBezTo>
                    <a:pt x="1780" y="877"/>
                    <a:pt x="1794" y="891"/>
                    <a:pt x="1794" y="910"/>
                  </a:cubicBezTo>
                  <a:moveTo>
                    <a:pt x="1721" y="627"/>
                  </a:moveTo>
                  <a:lnTo>
                    <a:pt x="1721" y="627"/>
                  </a:lnTo>
                  <a:cubicBezTo>
                    <a:pt x="1721" y="646"/>
                    <a:pt x="1706" y="660"/>
                    <a:pt x="1688" y="660"/>
                  </a:cubicBezTo>
                  <a:cubicBezTo>
                    <a:pt x="1670" y="660"/>
                    <a:pt x="1655" y="646"/>
                    <a:pt x="1655" y="627"/>
                  </a:cubicBezTo>
                  <a:cubicBezTo>
                    <a:pt x="1655" y="609"/>
                    <a:pt x="1670" y="595"/>
                    <a:pt x="1688" y="595"/>
                  </a:cubicBezTo>
                  <a:cubicBezTo>
                    <a:pt x="1706" y="595"/>
                    <a:pt x="1721" y="609"/>
                    <a:pt x="1721" y="627"/>
                  </a:cubicBezTo>
                  <a:moveTo>
                    <a:pt x="1622" y="554"/>
                  </a:moveTo>
                  <a:lnTo>
                    <a:pt x="1622" y="554"/>
                  </a:lnTo>
                  <a:cubicBezTo>
                    <a:pt x="1600" y="576"/>
                    <a:pt x="1589" y="609"/>
                    <a:pt x="1593" y="642"/>
                  </a:cubicBezTo>
                  <a:cubicBezTo>
                    <a:pt x="1512" y="682"/>
                    <a:pt x="1512" y="682"/>
                    <a:pt x="1512" y="682"/>
                  </a:cubicBezTo>
                  <a:cubicBezTo>
                    <a:pt x="1505" y="671"/>
                    <a:pt x="1498" y="664"/>
                    <a:pt x="1486" y="660"/>
                  </a:cubicBezTo>
                  <a:cubicBezTo>
                    <a:pt x="1552" y="422"/>
                    <a:pt x="1552" y="422"/>
                    <a:pt x="1552" y="422"/>
                  </a:cubicBezTo>
                  <a:cubicBezTo>
                    <a:pt x="1556" y="422"/>
                    <a:pt x="1560" y="422"/>
                    <a:pt x="1567" y="422"/>
                  </a:cubicBezTo>
                  <a:lnTo>
                    <a:pt x="1622" y="554"/>
                  </a:lnTo>
                  <a:moveTo>
                    <a:pt x="1215" y="67"/>
                  </a:moveTo>
                  <a:lnTo>
                    <a:pt x="1215" y="67"/>
                  </a:lnTo>
                  <a:cubicBezTo>
                    <a:pt x="1234" y="67"/>
                    <a:pt x="1252" y="81"/>
                    <a:pt x="1252" y="99"/>
                  </a:cubicBezTo>
                  <a:cubicBezTo>
                    <a:pt x="1252" y="118"/>
                    <a:pt x="1234" y="132"/>
                    <a:pt x="1215" y="132"/>
                  </a:cubicBezTo>
                  <a:cubicBezTo>
                    <a:pt x="1197" y="132"/>
                    <a:pt x="1182" y="118"/>
                    <a:pt x="1182" y="99"/>
                  </a:cubicBezTo>
                  <a:cubicBezTo>
                    <a:pt x="1182" y="81"/>
                    <a:pt x="1197" y="67"/>
                    <a:pt x="1215" y="67"/>
                  </a:cubicBezTo>
                  <a:moveTo>
                    <a:pt x="1138" y="158"/>
                  </a:moveTo>
                  <a:lnTo>
                    <a:pt x="1138" y="158"/>
                  </a:lnTo>
                  <a:cubicBezTo>
                    <a:pt x="1146" y="169"/>
                    <a:pt x="1153" y="176"/>
                    <a:pt x="1164" y="184"/>
                  </a:cubicBezTo>
                  <a:cubicBezTo>
                    <a:pt x="1120" y="378"/>
                    <a:pt x="1120" y="378"/>
                    <a:pt x="1120" y="378"/>
                  </a:cubicBezTo>
                  <a:cubicBezTo>
                    <a:pt x="1098" y="378"/>
                    <a:pt x="1072" y="385"/>
                    <a:pt x="1058" y="400"/>
                  </a:cubicBezTo>
                  <a:cubicBezTo>
                    <a:pt x="900" y="275"/>
                    <a:pt x="900" y="275"/>
                    <a:pt x="900" y="275"/>
                  </a:cubicBezTo>
                  <a:cubicBezTo>
                    <a:pt x="907" y="261"/>
                    <a:pt x="911" y="246"/>
                    <a:pt x="907" y="228"/>
                  </a:cubicBezTo>
                  <a:lnTo>
                    <a:pt x="1138" y="158"/>
                  </a:lnTo>
                  <a:moveTo>
                    <a:pt x="735" y="231"/>
                  </a:moveTo>
                  <a:lnTo>
                    <a:pt x="735" y="231"/>
                  </a:lnTo>
                  <a:cubicBezTo>
                    <a:pt x="735" y="202"/>
                    <a:pt x="760" y="176"/>
                    <a:pt x="790" y="176"/>
                  </a:cubicBezTo>
                  <a:cubicBezTo>
                    <a:pt x="823" y="176"/>
                    <a:pt x="845" y="202"/>
                    <a:pt x="845" y="231"/>
                  </a:cubicBezTo>
                  <a:cubicBezTo>
                    <a:pt x="845" y="261"/>
                    <a:pt x="823" y="287"/>
                    <a:pt x="790" y="287"/>
                  </a:cubicBezTo>
                  <a:cubicBezTo>
                    <a:pt x="760" y="287"/>
                    <a:pt x="735" y="261"/>
                    <a:pt x="735" y="231"/>
                  </a:cubicBezTo>
                  <a:moveTo>
                    <a:pt x="794" y="668"/>
                  </a:moveTo>
                  <a:lnTo>
                    <a:pt x="794" y="668"/>
                  </a:lnTo>
                  <a:cubicBezTo>
                    <a:pt x="812" y="668"/>
                    <a:pt x="826" y="682"/>
                    <a:pt x="826" y="701"/>
                  </a:cubicBezTo>
                  <a:cubicBezTo>
                    <a:pt x="826" y="719"/>
                    <a:pt x="812" y="737"/>
                    <a:pt x="794" y="737"/>
                  </a:cubicBezTo>
                  <a:cubicBezTo>
                    <a:pt x="775" y="737"/>
                    <a:pt x="760" y="719"/>
                    <a:pt x="760" y="701"/>
                  </a:cubicBezTo>
                  <a:cubicBezTo>
                    <a:pt x="760" y="682"/>
                    <a:pt x="775" y="668"/>
                    <a:pt x="794" y="668"/>
                  </a:cubicBezTo>
                  <a:moveTo>
                    <a:pt x="493" y="910"/>
                  </a:moveTo>
                  <a:lnTo>
                    <a:pt x="493" y="910"/>
                  </a:lnTo>
                  <a:cubicBezTo>
                    <a:pt x="731" y="774"/>
                    <a:pt x="731" y="774"/>
                    <a:pt x="731" y="774"/>
                  </a:cubicBezTo>
                  <a:cubicBezTo>
                    <a:pt x="768" y="803"/>
                    <a:pt x="819" y="803"/>
                    <a:pt x="856" y="774"/>
                  </a:cubicBezTo>
                  <a:cubicBezTo>
                    <a:pt x="1032" y="873"/>
                    <a:pt x="1032" y="873"/>
                    <a:pt x="1032" y="873"/>
                  </a:cubicBezTo>
                  <a:cubicBezTo>
                    <a:pt x="1021" y="921"/>
                    <a:pt x="1050" y="968"/>
                    <a:pt x="1094" y="983"/>
                  </a:cubicBezTo>
                  <a:cubicBezTo>
                    <a:pt x="1094" y="1185"/>
                    <a:pt x="1094" y="1185"/>
                    <a:pt x="1094" y="1185"/>
                  </a:cubicBezTo>
                  <a:cubicBezTo>
                    <a:pt x="1050" y="1199"/>
                    <a:pt x="1021" y="1247"/>
                    <a:pt x="1032" y="1295"/>
                  </a:cubicBezTo>
                  <a:cubicBezTo>
                    <a:pt x="859" y="1393"/>
                    <a:pt x="859" y="1393"/>
                    <a:pt x="859" y="1393"/>
                  </a:cubicBezTo>
                  <a:cubicBezTo>
                    <a:pt x="823" y="1361"/>
                    <a:pt x="768" y="1361"/>
                    <a:pt x="731" y="1393"/>
                  </a:cubicBezTo>
                  <a:cubicBezTo>
                    <a:pt x="493" y="1258"/>
                    <a:pt x="493" y="1258"/>
                    <a:pt x="493" y="1258"/>
                  </a:cubicBezTo>
                  <a:cubicBezTo>
                    <a:pt x="493" y="910"/>
                    <a:pt x="493" y="910"/>
                    <a:pt x="493" y="910"/>
                  </a:cubicBezTo>
                  <a:moveTo>
                    <a:pt x="823" y="1452"/>
                  </a:moveTo>
                  <a:lnTo>
                    <a:pt x="823" y="1452"/>
                  </a:lnTo>
                  <a:cubicBezTo>
                    <a:pt x="838" y="1474"/>
                    <a:pt x="819" y="1504"/>
                    <a:pt x="794" y="1504"/>
                  </a:cubicBezTo>
                  <a:cubicBezTo>
                    <a:pt x="775" y="1504"/>
                    <a:pt x="760" y="1489"/>
                    <a:pt x="760" y="1467"/>
                  </a:cubicBezTo>
                  <a:cubicBezTo>
                    <a:pt x="760" y="1434"/>
                    <a:pt x="804" y="1419"/>
                    <a:pt x="823" y="1452"/>
                  </a:cubicBezTo>
                  <a:moveTo>
                    <a:pt x="790" y="1933"/>
                  </a:moveTo>
                  <a:lnTo>
                    <a:pt x="790" y="1933"/>
                  </a:lnTo>
                  <a:cubicBezTo>
                    <a:pt x="771" y="1933"/>
                    <a:pt x="757" y="1914"/>
                    <a:pt x="757" y="1896"/>
                  </a:cubicBezTo>
                  <a:cubicBezTo>
                    <a:pt x="757" y="1877"/>
                    <a:pt x="771" y="1863"/>
                    <a:pt x="790" y="1863"/>
                  </a:cubicBezTo>
                  <a:cubicBezTo>
                    <a:pt x="808" y="1863"/>
                    <a:pt x="826" y="1877"/>
                    <a:pt x="826" y="1896"/>
                  </a:cubicBezTo>
                  <a:cubicBezTo>
                    <a:pt x="826" y="1914"/>
                    <a:pt x="808" y="1933"/>
                    <a:pt x="790" y="1933"/>
                  </a:cubicBezTo>
                  <a:moveTo>
                    <a:pt x="889" y="1892"/>
                  </a:moveTo>
                  <a:lnTo>
                    <a:pt x="889" y="1892"/>
                  </a:lnTo>
                  <a:cubicBezTo>
                    <a:pt x="889" y="1881"/>
                    <a:pt x="885" y="1866"/>
                    <a:pt x="878" y="1856"/>
                  </a:cubicBezTo>
                  <a:cubicBezTo>
                    <a:pt x="1021" y="1713"/>
                    <a:pt x="1021" y="1713"/>
                    <a:pt x="1021" y="1713"/>
                  </a:cubicBezTo>
                  <a:cubicBezTo>
                    <a:pt x="1043" y="1727"/>
                    <a:pt x="1072" y="1731"/>
                    <a:pt x="1098" y="1727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197" y="1965"/>
                    <a:pt x="1190" y="1977"/>
                    <a:pt x="1182" y="1984"/>
                  </a:cubicBezTo>
                  <a:lnTo>
                    <a:pt x="889" y="1892"/>
                  </a:lnTo>
                  <a:moveTo>
                    <a:pt x="1281" y="2105"/>
                  </a:moveTo>
                  <a:lnTo>
                    <a:pt x="1281" y="2105"/>
                  </a:lnTo>
                  <a:cubicBezTo>
                    <a:pt x="1252" y="2105"/>
                    <a:pt x="1226" y="2079"/>
                    <a:pt x="1226" y="2050"/>
                  </a:cubicBezTo>
                  <a:cubicBezTo>
                    <a:pt x="1226" y="2021"/>
                    <a:pt x="1252" y="1995"/>
                    <a:pt x="1281" y="1995"/>
                  </a:cubicBezTo>
                  <a:cubicBezTo>
                    <a:pt x="1310" y="1995"/>
                    <a:pt x="1336" y="2021"/>
                    <a:pt x="1336" y="2050"/>
                  </a:cubicBezTo>
                  <a:cubicBezTo>
                    <a:pt x="1336" y="2079"/>
                    <a:pt x="1310" y="2105"/>
                    <a:pt x="1281" y="2105"/>
                  </a:cubicBezTo>
                  <a:moveTo>
                    <a:pt x="1648" y="1713"/>
                  </a:moveTo>
                  <a:lnTo>
                    <a:pt x="1648" y="1713"/>
                  </a:lnTo>
                  <a:cubicBezTo>
                    <a:pt x="1630" y="1713"/>
                    <a:pt x="1615" y="1694"/>
                    <a:pt x="1615" y="1676"/>
                  </a:cubicBezTo>
                  <a:cubicBezTo>
                    <a:pt x="1615" y="1657"/>
                    <a:pt x="1630" y="1643"/>
                    <a:pt x="1648" y="1643"/>
                  </a:cubicBezTo>
                  <a:cubicBezTo>
                    <a:pt x="1666" y="1643"/>
                    <a:pt x="1681" y="1657"/>
                    <a:pt x="1681" y="1676"/>
                  </a:cubicBezTo>
                  <a:cubicBezTo>
                    <a:pt x="1681" y="1694"/>
                    <a:pt x="1666" y="1713"/>
                    <a:pt x="1648" y="1713"/>
                  </a:cubicBezTo>
                  <a:moveTo>
                    <a:pt x="1644" y="1581"/>
                  </a:moveTo>
                  <a:lnTo>
                    <a:pt x="1644" y="1581"/>
                  </a:lnTo>
                  <a:cubicBezTo>
                    <a:pt x="1626" y="1581"/>
                    <a:pt x="1604" y="1588"/>
                    <a:pt x="1589" y="1599"/>
                  </a:cubicBezTo>
                  <a:cubicBezTo>
                    <a:pt x="1486" y="1529"/>
                    <a:pt x="1486" y="1529"/>
                    <a:pt x="1486" y="1529"/>
                  </a:cubicBezTo>
                  <a:cubicBezTo>
                    <a:pt x="1490" y="1518"/>
                    <a:pt x="1490" y="1504"/>
                    <a:pt x="1490" y="1493"/>
                  </a:cubicBezTo>
                  <a:cubicBezTo>
                    <a:pt x="1670" y="1405"/>
                    <a:pt x="1670" y="1405"/>
                    <a:pt x="1670" y="1405"/>
                  </a:cubicBezTo>
                  <a:cubicBezTo>
                    <a:pt x="1677" y="1416"/>
                    <a:pt x="1684" y="1419"/>
                    <a:pt x="1695" y="1427"/>
                  </a:cubicBezTo>
                  <a:lnTo>
                    <a:pt x="1644" y="1581"/>
                  </a:lnTo>
                  <a:moveTo>
                    <a:pt x="1758" y="1383"/>
                  </a:moveTo>
                  <a:lnTo>
                    <a:pt x="1758" y="1383"/>
                  </a:lnTo>
                  <a:cubicBezTo>
                    <a:pt x="1728" y="1383"/>
                    <a:pt x="1703" y="1357"/>
                    <a:pt x="1703" y="1328"/>
                  </a:cubicBezTo>
                  <a:cubicBezTo>
                    <a:pt x="1703" y="1298"/>
                    <a:pt x="1728" y="1273"/>
                    <a:pt x="1758" y="1273"/>
                  </a:cubicBezTo>
                  <a:cubicBezTo>
                    <a:pt x="1787" y="1273"/>
                    <a:pt x="1813" y="1298"/>
                    <a:pt x="1813" y="1328"/>
                  </a:cubicBezTo>
                  <a:cubicBezTo>
                    <a:pt x="1813" y="1357"/>
                    <a:pt x="1787" y="1383"/>
                    <a:pt x="1758" y="1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664;p48">
              <a:extLst>
                <a:ext uri="{FF2B5EF4-FFF2-40B4-BE49-F238E27FC236}">
                  <a16:creationId xmlns:a16="http://schemas.microsoft.com/office/drawing/2014/main" id="{9DBEB98F-7CF7-410F-A81B-071AEC5EFC32}"/>
                </a:ext>
              </a:extLst>
            </p:cNvPr>
            <p:cNvSpPr/>
            <p:nvPr/>
          </p:nvSpPr>
          <p:spPr>
            <a:xfrm>
              <a:off x="1647689" y="1563462"/>
              <a:ext cx="60351" cy="71976"/>
            </a:xfrm>
            <a:custGeom>
              <a:avLst/>
              <a:gdLst/>
              <a:ahLst/>
              <a:cxnLst/>
              <a:rect l="l" t="t" r="r" b="b"/>
              <a:pathLst>
                <a:path w="244" h="291" extrusionOk="0">
                  <a:moveTo>
                    <a:pt x="76" y="235"/>
                  </a:moveTo>
                  <a:lnTo>
                    <a:pt x="76" y="235"/>
                  </a:lnTo>
                  <a:cubicBezTo>
                    <a:pt x="168" y="235"/>
                    <a:pt x="168" y="235"/>
                    <a:pt x="168" y="235"/>
                  </a:cubicBezTo>
                  <a:cubicBezTo>
                    <a:pt x="182" y="272"/>
                    <a:pt x="182" y="272"/>
                    <a:pt x="182" y="272"/>
                  </a:cubicBezTo>
                  <a:cubicBezTo>
                    <a:pt x="190" y="287"/>
                    <a:pt x="208" y="294"/>
                    <a:pt x="223" y="290"/>
                  </a:cubicBezTo>
                  <a:cubicBezTo>
                    <a:pt x="241" y="283"/>
                    <a:pt x="249" y="265"/>
                    <a:pt x="241" y="246"/>
                  </a:cubicBezTo>
                  <a:cubicBezTo>
                    <a:pt x="135" y="-29"/>
                    <a:pt x="161" y="34"/>
                    <a:pt x="157" y="23"/>
                  </a:cubicBezTo>
                  <a:cubicBezTo>
                    <a:pt x="142" y="-7"/>
                    <a:pt x="98" y="-7"/>
                    <a:pt x="87" y="23"/>
                  </a:cubicBezTo>
                  <a:cubicBezTo>
                    <a:pt x="3" y="246"/>
                    <a:pt x="3" y="246"/>
                    <a:pt x="3" y="246"/>
                  </a:cubicBezTo>
                  <a:cubicBezTo>
                    <a:pt x="-5" y="265"/>
                    <a:pt x="6" y="287"/>
                    <a:pt x="25" y="290"/>
                  </a:cubicBezTo>
                  <a:cubicBezTo>
                    <a:pt x="39" y="294"/>
                    <a:pt x="58" y="283"/>
                    <a:pt x="61" y="268"/>
                  </a:cubicBezTo>
                  <a:lnTo>
                    <a:pt x="76" y="235"/>
                  </a:lnTo>
                  <a:moveTo>
                    <a:pt x="146" y="173"/>
                  </a:moveTo>
                  <a:lnTo>
                    <a:pt x="146" y="173"/>
                  </a:lnTo>
                  <a:cubicBezTo>
                    <a:pt x="98" y="173"/>
                    <a:pt x="98" y="173"/>
                    <a:pt x="98" y="173"/>
                  </a:cubicBezTo>
                  <a:cubicBezTo>
                    <a:pt x="124" y="111"/>
                    <a:pt x="124" y="111"/>
                    <a:pt x="124" y="111"/>
                  </a:cubicBezTo>
                  <a:lnTo>
                    <a:pt x="146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65;p48">
              <a:extLst>
                <a:ext uri="{FF2B5EF4-FFF2-40B4-BE49-F238E27FC236}">
                  <a16:creationId xmlns:a16="http://schemas.microsoft.com/office/drawing/2014/main" id="{3EBD7D69-C533-48EE-9468-11BF1984294D}"/>
                </a:ext>
              </a:extLst>
            </p:cNvPr>
            <p:cNvSpPr/>
            <p:nvPr/>
          </p:nvSpPr>
          <p:spPr>
            <a:xfrm>
              <a:off x="1726344" y="1562473"/>
              <a:ext cx="16324" cy="71976"/>
            </a:xfrm>
            <a:custGeom>
              <a:avLst/>
              <a:gdLst/>
              <a:ahLst/>
              <a:cxnLst/>
              <a:rect l="l" t="t" r="r" b="b"/>
              <a:pathLst>
                <a:path w="66" h="291" extrusionOk="0">
                  <a:moveTo>
                    <a:pt x="66" y="258"/>
                  </a:moveTo>
                  <a:lnTo>
                    <a:pt x="66" y="258"/>
                  </a:lnTo>
                  <a:cubicBezTo>
                    <a:pt x="66" y="34"/>
                    <a:pt x="66" y="34"/>
                    <a:pt x="66" y="34"/>
                  </a:cubicBezTo>
                  <a:cubicBezTo>
                    <a:pt x="66" y="16"/>
                    <a:pt x="51" y="5"/>
                    <a:pt x="37" y="1"/>
                  </a:cubicBezTo>
                  <a:cubicBezTo>
                    <a:pt x="19" y="-3"/>
                    <a:pt x="0" y="12"/>
                    <a:pt x="0" y="34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9"/>
                    <a:pt x="19" y="294"/>
                    <a:pt x="37" y="291"/>
                  </a:cubicBezTo>
                  <a:cubicBezTo>
                    <a:pt x="51" y="291"/>
                    <a:pt x="66" y="276"/>
                    <a:pt x="66" y="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D2E71B-A041-4F42-89A5-E7FDCDD7CED5}"/>
              </a:ext>
            </a:extLst>
          </p:cNvPr>
          <p:cNvSpPr txBox="1"/>
          <p:nvPr/>
        </p:nvSpPr>
        <p:spPr>
          <a:xfrm>
            <a:off x="9058274" y="212255"/>
            <a:ext cx="254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err="1">
                <a:solidFill>
                  <a:schemeClr val="bg1"/>
                </a:solidFill>
              </a:rPr>
              <a:t>Про</a:t>
            </a:r>
            <a:r>
              <a:rPr lang="ru-RU" sz="2000" dirty="0" err="1">
                <a:solidFill>
                  <a:schemeClr val="bg1"/>
                </a:solidFill>
              </a:rPr>
              <a:t>Ассистент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3D2AED-020B-414D-AA68-703E3FBD4BB8}"/>
              </a:ext>
            </a:extLst>
          </p:cNvPr>
          <p:cNvSpPr txBox="1"/>
          <p:nvPr/>
        </p:nvSpPr>
        <p:spPr>
          <a:xfrm>
            <a:off x="1028698" y="796453"/>
            <a:ext cx="10915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Конкурентный ландшафт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3ADD0A35-6C22-4457-9825-236EA4D578E6}"/>
              </a:ext>
            </a:extLst>
          </p:cNvPr>
          <p:cNvSpPr/>
          <p:nvPr/>
        </p:nvSpPr>
        <p:spPr>
          <a:xfrm>
            <a:off x="1" y="923925"/>
            <a:ext cx="8020049" cy="628650"/>
          </a:xfrm>
          <a:prstGeom prst="roundRect">
            <a:avLst/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F14A3C1-E52E-4707-9213-486C98694DC3}"/>
              </a:ext>
            </a:extLst>
          </p:cNvPr>
          <p:cNvSpPr txBox="1"/>
          <p:nvPr/>
        </p:nvSpPr>
        <p:spPr>
          <a:xfrm>
            <a:off x="1028698" y="1421157"/>
            <a:ext cx="10915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карта рынка </a:t>
            </a:r>
            <a:r>
              <a:rPr lang="en-US" sz="4000" dirty="0">
                <a:solidFill>
                  <a:schemeClr val="bg1"/>
                </a:solidFill>
              </a:rPr>
              <a:t>AI-</a:t>
            </a:r>
            <a:r>
              <a:rPr lang="ru-RU" sz="4000" dirty="0">
                <a:solidFill>
                  <a:schemeClr val="bg1"/>
                </a:solidFill>
              </a:rPr>
              <a:t>помощников</a:t>
            </a:r>
          </a:p>
        </p:txBody>
      </p:sp>
      <p:sp>
        <p:nvSpPr>
          <p:cNvPr id="1647" name="Овал 1646">
            <a:extLst>
              <a:ext uri="{FF2B5EF4-FFF2-40B4-BE49-F238E27FC236}">
                <a16:creationId xmlns:a16="http://schemas.microsoft.com/office/drawing/2014/main" id="{2122A923-9DD9-4EC1-B852-7B3949907D56}"/>
              </a:ext>
            </a:extLst>
          </p:cNvPr>
          <p:cNvSpPr/>
          <p:nvPr/>
        </p:nvSpPr>
        <p:spPr>
          <a:xfrm>
            <a:off x="6780576" y="1263408"/>
            <a:ext cx="5316174" cy="5316174"/>
          </a:xfrm>
          <a:prstGeom prst="ellipse">
            <a:avLst/>
          </a:prstGeom>
          <a:solidFill>
            <a:srgbClr val="7A69F3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60" name="Google Shape;1444;p55">
            <a:extLst>
              <a:ext uri="{FF2B5EF4-FFF2-40B4-BE49-F238E27FC236}">
                <a16:creationId xmlns:a16="http://schemas.microsoft.com/office/drawing/2014/main" id="{E976990D-3A66-486B-B78B-021A6063FCE9}"/>
              </a:ext>
            </a:extLst>
          </p:cNvPr>
          <p:cNvGrpSpPr/>
          <p:nvPr/>
        </p:nvGrpSpPr>
        <p:grpSpPr>
          <a:xfrm flipH="1">
            <a:off x="5830547" y="3144128"/>
            <a:ext cx="866016" cy="1402174"/>
            <a:chOff x="5059700" y="2334775"/>
            <a:chExt cx="40775" cy="66025"/>
          </a:xfrm>
          <a:solidFill>
            <a:srgbClr val="7A69F3"/>
          </a:solidFill>
        </p:grpSpPr>
        <p:sp>
          <p:nvSpPr>
            <p:cNvPr id="1661" name="Google Shape;1445;p55">
              <a:extLst>
                <a:ext uri="{FF2B5EF4-FFF2-40B4-BE49-F238E27FC236}">
                  <a16:creationId xmlns:a16="http://schemas.microsoft.com/office/drawing/2014/main" id="{95B80239-61C9-433C-996F-94F8A91058BE}"/>
                </a:ext>
              </a:extLst>
            </p:cNvPr>
            <p:cNvSpPr/>
            <p:nvPr/>
          </p:nvSpPr>
          <p:spPr>
            <a:xfrm>
              <a:off x="5059700" y="2334775"/>
              <a:ext cx="12475" cy="10525"/>
            </a:xfrm>
            <a:custGeom>
              <a:avLst/>
              <a:gdLst/>
              <a:ahLst/>
              <a:cxnLst/>
              <a:rect l="l" t="t" r="r" b="b"/>
              <a:pathLst>
                <a:path w="499" h="421" extrusionOk="0">
                  <a:moveTo>
                    <a:pt x="282" y="0"/>
                  </a:moveTo>
                  <a:cubicBezTo>
                    <a:pt x="94" y="0"/>
                    <a:pt x="1" y="224"/>
                    <a:pt x="138" y="361"/>
                  </a:cubicBezTo>
                  <a:cubicBezTo>
                    <a:pt x="179" y="402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09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446;p55">
              <a:extLst>
                <a:ext uri="{FF2B5EF4-FFF2-40B4-BE49-F238E27FC236}">
                  <a16:creationId xmlns:a16="http://schemas.microsoft.com/office/drawing/2014/main" id="{C15F03D4-C8E4-4966-8922-25871D5F1FE5}"/>
                </a:ext>
              </a:extLst>
            </p:cNvPr>
            <p:cNvSpPr/>
            <p:nvPr/>
          </p:nvSpPr>
          <p:spPr>
            <a:xfrm>
              <a:off x="5059700" y="2348650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10"/>
                  </a:cubicBezTo>
                  <a:cubicBezTo>
                    <a:pt x="498" y="94"/>
                    <a:pt x="397" y="1"/>
                    <a:pt x="2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447;p55">
              <a:extLst>
                <a:ext uri="{FF2B5EF4-FFF2-40B4-BE49-F238E27FC236}">
                  <a16:creationId xmlns:a16="http://schemas.microsoft.com/office/drawing/2014/main" id="{8BFB3698-3E4A-493E-8752-35A6B9CC4779}"/>
                </a:ext>
              </a:extLst>
            </p:cNvPr>
            <p:cNvSpPr/>
            <p:nvPr/>
          </p:nvSpPr>
          <p:spPr>
            <a:xfrm>
              <a:off x="50597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2"/>
                    <a:pt x="281" y="422"/>
                  </a:cubicBezTo>
                  <a:cubicBezTo>
                    <a:pt x="388" y="422"/>
                    <a:pt x="491" y="338"/>
                    <a:pt x="491" y="210"/>
                  </a:cubicBezTo>
                  <a:cubicBezTo>
                    <a:pt x="498" y="95"/>
                    <a:pt x="397" y="1"/>
                    <a:pt x="2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448;p55">
              <a:extLst>
                <a:ext uri="{FF2B5EF4-FFF2-40B4-BE49-F238E27FC236}">
                  <a16:creationId xmlns:a16="http://schemas.microsoft.com/office/drawing/2014/main" id="{032509C8-5D21-4AF9-A6B4-2FCB67DCDF85}"/>
                </a:ext>
              </a:extLst>
            </p:cNvPr>
            <p:cNvSpPr/>
            <p:nvPr/>
          </p:nvSpPr>
          <p:spPr>
            <a:xfrm>
              <a:off x="5059700" y="2376400"/>
              <a:ext cx="12475" cy="10500"/>
            </a:xfrm>
            <a:custGeom>
              <a:avLst/>
              <a:gdLst/>
              <a:ahLst/>
              <a:cxnLst/>
              <a:rect l="l" t="t" r="r" b="b"/>
              <a:pathLst>
                <a:path w="499" h="420" extrusionOk="0">
                  <a:moveTo>
                    <a:pt x="294" y="1"/>
                  </a:moveTo>
                  <a:cubicBezTo>
                    <a:pt x="290" y="1"/>
                    <a:pt x="286" y="1"/>
                    <a:pt x="282" y="1"/>
                  </a:cubicBezTo>
                  <a:cubicBezTo>
                    <a:pt x="94" y="1"/>
                    <a:pt x="1" y="225"/>
                    <a:pt x="138" y="355"/>
                  </a:cubicBezTo>
                  <a:cubicBezTo>
                    <a:pt x="180" y="400"/>
                    <a:pt x="233" y="420"/>
                    <a:pt x="285" y="420"/>
                  </a:cubicBezTo>
                  <a:cubicBezTo>
                    <a:pt x="390" y="420"/>
                    <a:pt x="491" y="336"/>
                    <a:pt x="491" y="210"/>
                  </a:cubicBezTo>
                  <a:cubicBezTo>
                    <a:pt x="498" y="99"/>
                    <a:pt x="404" y="1"/>
                    <a:pt x="2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449;p55">
              <a:extLst>
                <a:ext uri="{FF2B5EF4-FFF2-40B4-BE49-F238E27FC236}">
                  <a16:creationId xmlns:a16="http://schemas.microsoft.com/office/drawing/2014/main" id="{FE090E40-C14D-4A32-982B-3BCAED6EE1C5}"/>
                </a:ext>
              </a:extLst>
            </p:cNvPr>
            <p:cNvSpPr/>
            <p:nvPr/>
          </p:nvSpPr>
          <p:spPr>
            <a:xfrm>
              <a:off x="5059700" y="2390125"/>
              <a:ext cx="12475" cy="10675"/>
            </a:xfrm>
            <a:custGeom>
              <a:avLst/>
              <a:gdLst/>
              <a:ahLst/>
              <a:cxnLst/>
              <a:rect l="l" t="t" r="r" b="b"/>
              <a:pathLst>
                <a:path w="499" h="427" extrusionOk="0">
                  <a:moveTo>
                    <a:pt x="282" y="0"/>
                  </a:moveTo>
                  <a:cubicBezTo>
                    <a:pt x="94" y="0"/>
                    <a:pt x="1" y="231"/>
                    <a:pt x="138" y="361"/>
                  </a:cubicBezTo>
                  <a:cubicBezTo>
                    <a:pt x="180" y="406"/>
                    <a:pt x="233" y="426"/>
                    <a:pt x="285" y="426"/>
                  </a:cubicBezTo>
                  <a:cubicBezTo>
                    <a:pt x="390" y="426"/>
                    <a:pt x="491" y="343"/>
                    <a:pt x="491" y="217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450;p55">
              <a:extLst>
                <a:ext uri="{FF2B5EF4-FFF2-40B4-BE49-F238E27FC236}">
                  <a16:creationId xmlns:a16="http://schemas.microsoft.com/office/drawing/2014/main" id="{2DE2DD74-F710-43D8-868E-3920E92EC967}"/>
                </a:ext>
              </a:extLst>
            </p:cNvPr>
            <p:cNvSpPr/>
            <p:nvPr/>
          </p:nvSpPr>
          <p:spPr>
            <a:xfrm>
              <a:off x="5073950" y="2348650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1"/>
                    <a:pt x="278" y="421"/>
                  </a:cubicBezTo>
                  <a:cubicBezTo>
                    <a:pt x="387" y="421"/>
                    <a:pt x="491" y="337"/>
                    <a:pt x="491" y="210"/>
                  </a:cubicBezTo>
                  <a:cubicBezTo>
                    <a:pt x="491" y="94"/>
                    <a:pt x="397" y="1"/>
                    <a:pt x="2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451;p55">
              <a:extLst>
                <a:ext uri="{FF2B5EF4-FFF2-40B4-BE49-F238E27FC236}">
                  <a16:creationId xmlns:a16="http://schemas.microsoft.com/office/drawing/2014/main" id="{5848C13E-1A87-4739-8DBD-6C7662C663AF}"/>
                </a:ext>
              </a:extLst>
            </p:cNvPr>
            <p:cNvSpPr/>
            <p:nvPr/>
          </p:nvSpPr>
          <p:spPr>
            <a:xfrm>
              <a:off x="5073950" y="2362525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2"/>
                    <a:pt x="278" y="422"/>
                  </a:cubicBezTo>
                  <a:cubicBezTo>
                    <a:pt x="387" y="422"/>
                    <a:pt x="491" y="338"/>
                    <a:pt x="491" y="210"/>
                  </a:cubicBezTo>
                  <a:cubicBezTo>
                    <a:pt x="491" y="95"/>
                    <a:pt x="397" y="1"/>
                    <a:pt x="2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452;p55">
              <a:extLst>
                <a:ext uri="{FF2B5EF4-FFF2-40B4-BE49-F238E27FC236}">
                  <a16:creationId xmlns:a16="http://schemas.microsoft.com/office/drawing/2014/main" id="{876DC4D6-12BB-4B6C-AA85-926D8A5C3645}"/>
                </a:ext>
              </a:extLst>
            </p:cNvPr>
            <p:cNvSpPr/>
            <p:nvPr/>
          </p:nvSpPr>
          <p:spPr>
            <a:xfrm>
              <a:off x="5074000" y="2376400"/>
              <a:ext cx="12225" cy="10500"/>
            </a:xfrm>
            <a:custGeom>
              <a:avLst/>
              <a:gdLst/>
              <a:ahLst/>
              <a:cxnLst/>
              <a:rect l="l" t="t" r="r" b="b"/>
              <a:pathLst>
                <a:path w="489" h="420" extrusionOk="0">
                  <a:moveTo>
                    <a:pt x="291" y="1"/>
                  </a:moveTo>
                  <a:cubicBezTo>
                    <a:pt x="287" y="1"/>
                    <a:pt x="284" y="1"/>
                    <a:pt x="280" y="1"/>
                  </a:cubicBezTo>
                  <a:cubicBezTo>
                    <a:pt x="277" y="1"/>
                    <a:pt x="274" y="1"/>
                    <a:pt x="271" y="1"/>
                  </a:cubicBezTo>
                  <a:cubicBezTo>
                    <a:pt x="89" y="1"/>
                    <a:pt x="0" y="227"/>
                    <a:pt x="128" y="355"/>
                  </a:cubicBezTo>
                  <a:cubicBezTo>
                    <a:pt x="173" y="400"/>
                    <a:pt x="228" y="420"/>
                    <a:pt x="281" y="420"/>
                  </a:cubicBezTo>
                  <a:cubicBezTo>
                    <a:pt x="388" y="420"/>
                    <a:pt x="489" y="336"/>
                    <a:pt x="489" y="210"/>
                  </a:cubicBezTo>
                  <a:cubicBezTo>
                    <a:pt x="489" y="99"/>
                    <a:pt x="401" y="1"/>
                    <a:pt x="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453;p55">
              <a:extLst>
                <a:ext uri="{FF2B5EF4-FFF2-40B4-BE49-F238E27FC236}">
                  <a16:creationId xmlns:a16="http://schemas.microsoft.com/office/drawing/2014/main" id="{97CAE748-B065-4657-BE75-CFD0997D5400}"/>
                </a:ext>
              </a:extLst>
            </p:cNvPr>
            <p:cNvSpPr/>
            <p:nvPr/>
          </p:nvSpPr>
          <p:spPr>
            <a:xfrm>
              <a:off x="50880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9" y="1"/>
                  </a:moveTo>
                  <a:cubicBezTo>
                    <a:pt x="102" y="1"/>
                    <a:pt x="1" y="224"/>
                    <a:pt x="138" y="361"/>
                  </a:cubicBezTo>
                  <a:cubicBezTo>
                    <a:pt x="180" y="403"/>
                    <a:pt x="231" y="422"/>
                    <a:pt x="283" y="422"/>
                  </a:cubicBezTo>
                  <a:cubicBezTo>
                    <a:pt x="392" y="422"/>
                    <a:pt x="499" y="338"/>
                    <a:pt x="499" y="210"/>
                  </a:cubicBezTo>
                  <a:cubicBezTo>
                    <a:pt x="499" y="95"/>
                    <a:pt x="405" y="1"/>
                    <a:pt x="2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1" name="Овал 1670">
            <a:extLst>
              <a:ext uri="{FF2B5EF4-FFF2-40B4-BE49-F238E27FC236}">
                <a16:creationId xmlns:a16="http://schemas.microsoft.com/office/drawing/2014/main" id="{ABEB396F-B72B-47A0-BFE9-973EF8DD700F}"/>
              </a:ext>
            </a:extLst>
          </p:cNvPr>
          <p:cNvSpPr/>
          <p:nvPr/>
        </p:nvSpPr>
        <p:spPr>
          <a:xfrm>
            <a:off x="5529626" y="31368"/>
            <a:ext cx="7818074" cy="7818074"/>
          </a:xfrm>
          <a:prstGeom prst="ellipse">
            <a:avLst/>
          </a:prstGeom>
          <a:noFill/>
          <a:ln>
            <a:solidFill>
              <a:srgbClr val="7A69F3">
                <a:alpha val="2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2" name="Овал 1671">
            <a:extLst>
              <a:ext uri="{FF2B5EF4-FFF2-40B4-BE49-F238E27FC236}">
                <a16:creationId xmlns:a16="http://schemas.microsoft.com/office/drawing/2014/main" id="{9124F23F-22BD-4FA8-B877-BBF0E3F5BCBD}"/>
              </a:ext>
            </a:extLst>
          </p:cNvPr>
          <p:cNvSpPr/>
          <p:nvPr/>
        </p:nvSpPr>
        <p:spPr>
          <a:xfrm>
            <a:off x="3446572" y="-2064259"/>
            <a:ext cx="12009328" cy="12009328"/>
          </a:xfrm>
          <a:prstGeom prst="ellipse">
            <a:avLst/>
          </a:prstGeom>
          <a:noFill/>
          <a:ln>
            <a:solidFill>
              <a:srgbClr val="7A69F3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B1375FD5-B85E-4102-8A15-3415ECA0FB37}"/>
              </a:ext>
            </a:extLst>
          </p:cNvPr>
          <p:cNvSpPr/>
          <p:nvPr/>
        </p:nvSpPr>
        <p:spPr>
          <a:xfrm>
            <a:off x="8492883" y="2975715"/>
            <a:ext cx="1891560" cy="1891560"/>
          </a:xfrm>
          <a:prstGeom prst="ellipse">
            <a:avLst/>
          </a:prstGeom>
          <a:solidFill>
            <a:srgbClr val="7A69F3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8" name="TextBox 1647">
            <a:extLst>
              <a:ext uri="{FF2B5EF4-FFF2-40B4-BE49-F238E27FC236}">
                <a16:creationId xmlns:a16="http://schemas.microsoft.com/office/drawing/2014/main" id="{28803BAB-0245-40AE-9AEA-9AB4A8BC8CEB}"/>
              </a:ext>
            </a:extLst>
          </p:cNvPr>
          <p:cNvSpPr txBox="1"/>
          <p:nvPr/>
        </p:nvSpPr>
        <p:spPr>
          <a:xfrm>
            <a:off x="8553718" y="3516454"/>
            <a:ext cx="1769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Ключевые игроки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81E279-945C-491C-B6A1-505957331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434" y="2450545"/>
            <a:ext cx="1528926" cy="4510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0330B1-A0D9-40D0-9E46-76E222F3E1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47" b="64465"/>
          <a:stretch/>
        </p:blipFill>
        <p:spPr>
          <a:xfrm>
            <a:off x="8632054" y="1817878"/>
            <a:ext cx="1691554" cy="4510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C84FE4-2CE6-47B1-A203-2EDF7CA1BFC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217" y="2451084"/>
            <a:ext cx="835265" cy="8352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7D46A8-CBA2-49B7-9127-34EC7F25E3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7" t="11614" r="23985" b="11875"/>
          <a:stretch/>
        </p:blipFill>
        <p:spPr>
          <a:xfrm>
            <a:off x="7339133" y="3476686"/>
            <a:ext cx="1024684" cy="8526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70235E8-C902-4C70-B15F-1742A040234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44" y="4594914"/>
            <a:ext cx="1426557" cy="3673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37A932-D073-4A91-98CA-D77D6713310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367" y="3719574"/>
            <a:ext cx="1619455" cy="35562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51598A1-0A49-48CF-96ED-851387FC4E4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25960" y="4468386"/>
            <a:ext cx="1333500" cy="53036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AF3C4F0-D4DC-4EFA-AB5A-F680B6F1B8B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97442" y="5195827"/>
            <a:ext cx="1880389" cy="5874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35A80A3-5CCB-4E5B-8532-96A28880AA5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99157" y="5927592"/>
            <a:ext cx="1740980" cy="3524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07F58D-DF16-49AD-8CAA-9F287E698A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232420" y="5260464"/>
            <a:ext cx="860290" cy="452017"/>
          </a:xfrm>
          <a:prstGeom prst="rect">
            <a:avLst/>
          </a:prstGeom>
        </p:spPr>
      </p:pic>
      <p:sp>
        <p:nvSpPr>
          <p:cNvPr id="1673" name="Овал 1672">
            <a:extLst>
              <a:ext uri="{FF2B5EF4-FFF2-40B4-BE49-F238E27FC236}">
                <a16:creationId xmlns:a16="http://schemas.microsoft.com/office/drawing/2014/main" id="{EC7B9A4A-7C48-4358-ADC4-1CC42B1EE85F}"/>
              </a:ext>
            </a:extLst>
          </p:cNvPr>
          <p:cNvSpPr/>
          <p:nvPr/>
        </p:nvSpPr>
        <p:spPr>
          <a:xfrm>
            <a:off x="7552777" y="2084247"/>
            <a:ext cx="3796918" cy="3796918"/>
          </a:xfrm>
          <a:prstGeom prst="ellipse">
            <a:avLst/>
          </a:prstGeom>
          <a:noFill/>
          <a:ln>
            <a:solidFill>
              <a:srgbClr val="7A69F3">
                <a:alpha val="2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7" name="Прямоугольник: скругленные углы 1686">
            <a:extLst>
              <a:ext uri="{FF2B5EF4-FFF2-40B4-BE49-F238E27FC236}">
                <a16:creationId xmlns:a16="http://schemas.microsoft.com/office/drawing/2014/main" id="{D68AF7FE-5D5A-485B-8675-FCD838247E35}"/>
              </a:ext>
            </a:extLst>
          </p:cNvPr>
          <p:cNvSpPr/>
          <p:nvPr/>
        </p:nvSpPr>
        <p:spPr>
          <a:xfrm>
            <a:off x="866775" y="2245670"/>
            <a:ext cx="9963150" cy="952772"/>
          </a:xfrm>
          <a:prstGeom prst="roundRect">
            <a:avLst/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88" name="Прямоугольник: скругленные углы 1687">
            <a:extLst>
              <a:ext uri="{FF2B5EF4-FFF2-40B4-BE49-F238E27FC236}">
                <a16:creationId xmlns:a16="http://schemas.microsoft.com/office/drawing/2014/main" id="{48ECA877-50BD-4497-83F2-D5B24D43FBFF}"/>
              </a:ext>
            </a:extLst>
          </p:cNvPr>
          <p:cNvSpPr/>
          <p:nvPr/>
        </p:nvSpPr>
        <p:spPr>
          <a:xfrm>
            <a:off x="866775" y="3258760"/>
            <a:ext cx="9963150" cy="952772"/>
          </a:xfrm>
          <a:prstGeom prst="roundRect">
            <a:avLst/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9" name="Прямоугольник: скругленные углы 1688">
            <a:extLst>
              <a:ext uri="{FF2B5EF4-FFF2-40B4-BE49-F238E27FC236}">
                <a16:creationId xmlns:a16="http://schemas.microsoft.com/office/drawing/2014/main" id="{0024D490-C7A5-4139-B6DC-D0328A142F9A}"/>
              </a:ext>
            </a:extLst>
          </p:cNvPr>
          <p:cNvSpPr/>
          <p:nvPr/>
        </p:nvSpPr>
        <p:spPr>
          <a:xfrm>
            <a:off x="866775" y="4281278"/>
            <a:ext cx="9963150" cy="952772"/>
          </a:xfrm>
          <a:prstGeom prst="roundRect">
            <a:avLst/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0" name="Прямоугольник: скругленные углы 1689">
            <a:extLst>
              <a:ext uri="{FF2B5EF4-FFF2-40B4-BE49-F238E27FC236}">
                <a16:creationId xmlns:a16="http://schemas.microsoft.com/office/drawing/2014/main" id="{26EBFAAD-D4FF-465D-8ECF-A9D8052AE59B}"/>
              </a:ext>
            </a:extLst>
          </p:cNvPr>
          <p:cNvSpPr/>
          <p:nvPr/>
        </p:nvSpPr>
        <p:spPr>
          <a:xfrm>
            <a:off x="866775" y="5303795"/>
            <a:ext cx="9963150" cy="952772"/>
          </a:xfrm>
          <a:prstGeom prst="roundRect">
            <a:avLst/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5" name="TextBox 1684">
            <a:extLst>
              <a:ext uri="{FF2B5EF4-FFF2-40B4-BE49-F238E27FC236}">
                <a16:creationId xmlns:a16="http://schemas.microsoft.com/office/drawing/2014/main" id="{71657A35-BD58-4FA3-95C5-51AD200828A2}"/>
              </a:ext>
            </a:extLst>
          </p:cNvPr>
          <p:cNvSpPr txBox="1"/>
          <p:nvPr/>
        </p:nvSpPr>
        <p:spPr>
          <a:xfrm>
            <a:off x="1038223" y="5342749"/>
            <a:ext cx="5619750" cy="323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2000" b="1" dirty="0">
                <a:solidFill>
                  <a:schemeClr val="bg1"/>
                </a:solidFill>
              </a:rPr>
              <a:t>Отсутствие уникальности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686" name="TextBox 1685">
            <a:extLst>
              <a:ext uri="{FF2B5EF4-FFF2-40B4-BE49-F238E27FC236}">
                <a16:creationId xmlns:a16="http://schemas.microsoft.com/office/drawing/2014/main" id="{937DC002-5071-4436-A07E-396AC305AA48}"/>
              </a:ext>
            </a:extLst>
          </p:cNvPr>
          <p:cNvSpPr txBox="1"/>
          <p:nvPr/>
        </p:nvSpPr>
        <p:spPr>
          <a:xfrm>
            <a:off x="1038223" y="5708600"/>
            <a:ext cx="403025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200" dirty="0">
                <a:solidFill>
                  <a:schemeClr val="bg1"/>
                </a:solidFill>
              </a:rPr>
              <a:t>Большая часть конкурентов предлагают развертывание </a:t>
            </a:r>
            <a:r>
              <a:rPr lang="en-US" sz="1200" dirty="0">
                <a:solidFill>
                  <a:schemeClr val="bg1"/>
                </a:solidFill>
              </a:rPr>
              <a:t>GPT </a:t>
            </a:r>
            <a:r>
              <a:rPr lang="ru-RU" sz="1200" dirty="0">
                <a:solidFill>
                  <a:schemeClr val="bg1"/>
                </a:solidFill>
              </a:rPr>
              <a:t>от Яндекса и </a:t>
            </a:r>
            <a:r>
              <a:rPr lang="ru-RU" sz="1200" dirty="0" err="1">
                <a:solidFill>
                  <a:schemeClr val="bg1"/>
                </a:solidFill>
              </a:rPr>
              <a:t>Сбера</a:t>
            </a:r>
            <a:r>
              <a:rPr lang="ru-RU" sz="1200" dirty="0">
                <a:solidFill>
                  <a:schemeClr val="bg1"/>
                </a:solidFill>
              </a:rPr>
              <a:t>, выступая посредниками</a:t>
            </a:r>
          </a:p>
        </p:txBody>
      </p:sp>
      <p:sp>
        <p:nvSpPr>
          <p:cNvPr id="1683" name="TextBox 1682">
            <a:extLst>
              <a:ext uri="{FF2B5EF4-FFF2-40B4-BE49-F238E27FC236}">
                <a16:creationId xmlns:a16="http://schemas.microsoft.com/office/drawing/2014/main" id="{F6849192-1926-4D77-B294-1523CBDAAB22}"/>
              </a:ext>
            </a:extLst>
          </p:cNvPr>
          <p:cNvSpPr txBox="1"/>
          <p:nvPr/>
        </p:nvSpPr>
        <p:spPr>
          <a:xfrm>
            <a:off x="1038223" y="4337843"/>
            <a:ext cx="5619750" cy="323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2000" b="1" dirty="0">
                <a:solidFill>
                  <a:schemeClr val="bg1"/>
                </a:solidFill>
              </a:rPr>
              <a:t>Специфика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684" name="TextBox 1683">
            <a:extLst>
              <a:ext uri="{FF2B5EF4-FFF2-40B4-BE49-F238E27FC236}">
                <a16:creationId xmlns:a16="http://schemas.microsoft.com/office/drawing/2014/main" id="{2F168604-B7B7-4BCA-933C-86F7EF1B52B1}"/>
              </a:ext>
            </a:extLst>
          </p:cNvPr>
          <p:cNvSpPr txBox="1"/>
          <p:nvPr/>
        </p:nvSpPr>
        <p:spPr>
          <a:xfrm>
            <a:off x="1038223" y="4703694"/>
            <a:ext cx="3971633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200" dirty="0">
                <a:solidFill>
                  <a:schemeClr val="bg1"/>
                </a:solidFill>
              </a:rPr>
              <a:t>Отсутствие понимания специфических требований, предъявляемых гос. корпорациями </a:t>
            </a:r>
          </a:p>
        </p:txBody>
      </p:sp>
      <p:sp>
        <p:nvSpPr>
          <p:cNvPr id="1681" name="TextBox 1680">
            <a:extLst>
              <a:ext uri="{FF2B5EF4-FFF2-40B4-BE49-F238E27FC236}">
                <a16:creationId xmlns:a16="http://schemas.microsoft.com/office/drawing/2014/main" id="{87E09469-C6EA-4743-8824-92D20AD67398}"/>
              </a:ext>
            </a:extLst>
          </p:cNvPr>
          <p:cNvSpPr txBox="1"/>
          <p:nvPr/>
        </p:nvSpPr>
        <p:spPr>
          <a:xfrm>
            <a:off x="1038223" y="3279849"/>
            <a:ext cx="5619750" cy="323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2000" b="1" dirty="0">
                <a:solidFill>
                  <a:schemeClr val="bg1"/>
                </a:solidFill>
              </a:rPr>
              <a:t>Безопасность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682" name="TextBox 1681">
            <a:extLst>
              <a:ext uri="{FF2B5EF4-FFF2-40B4-BE49-F238E27FC236}">
                <a16:creationId xmlns:a16="http://schemas.microsoft.com/office/drawing/2014/main" id="{35FB041B-C970-4640-B2B6-F8D8A25398F1}"/>
              </a:ext>
            </a:extLst>
          </p:cNvPr>
          <p:cNvSpPr txBox="1"/>
          <p:nvPr/>
        </p:nvSpPr>
        <p:spPr>
          <a:xfrm>
            <a:off x="1038223" y="3645700"/>
            <a:ext cx="4733927" cy="296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200" dirty="0">
                <a:solidFill>
                  <a:schemeClr val="bg1"/>
                </a:solidFill>
              </a:rPr>
              <a:t>Отсутствие замкнутости на изолированных серверах компании</a:t>
            </a:r>
          </a:p>
        </p:txBody>
      </p:sp>
      <p:sp>
        <p:nvSpPr>
          <p:cNvPr id="1652" name="TextBox 1651">
            <a:extLst>
              <a:ext uri="{FF2B5EF4-FFF2-40B4-BE49-F238E27FC236}">
                <a16:creationId xmlns:a16="http://schemas.microsoft.com/office/drawing/2014/main" id="{54A3C8F3-7B13-40D7-922C-6C62DAB2519C}"/>
              </a:ext>
            </a:extLst>
          </p:cNvPr>
          <p:cNvSpPr txBox="1"/>
          <p:nvPr/>
        </p:nvSpPr>
        <p:spPr>
          <a:xfrm>
            <a:off x="1038223" y="2670459"/>
            <a:ext cx="3636393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200" dirty="0">
                <a:solidFill>
                  <a:schemeClr val="bg1"/>
                </a:solidFill>
              </a:rPr>
              <a:t>Более высокая стоимость у компаний конкурентов (20 + млн руб. за самый схожий продукт)</a:t>
            </a:r>
          </a:p>
        </p:txBody>
      </p:sp>
      <p:sp>
        <p:nvSpPr>
          <p:cNvPr id="1651" name="TextBox 1650">
            <a:extLst>
              <a:ext uri="{FF2B5EF4-FFF2-40B4-BE49-F238E27FC236}">
                <a16:creationId xmlns:a16="http://schemas.microsoft.com/office/drawing/2014/main" id="{53D202FE-06B2-4FC0-A778-9117186992FD}"/>
              </a:ext>
            </a:extLst>
          </p:cNvPr>
          <p:cNvSpPr txBox="1"/>
          <p:nvPr/>
        </p:nvSpPr>
        <p:spPr>
          <a:xfrm>
            <a:off x="1038223" y="2286792"/>
            <a:ext cx="5619750" cy="323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2000" b="1" dirty="0">
                <a:solidFill>
                  <a:schemeClr val="bg1"/>
                </a:solidFill>
              </a:rPr>
              <a:t>Стоимость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93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1650;p56">
            <a:extLst>
              <a:ext uri="{FF2B5EF4-FFF2-40B4-BE49-F238E27FC236}">
                <a16:creationId xmlns:a16="http://schemas.microsoft.com/office/drawing/2014/main" id="{27364349-001E-4FC4-8441-0B0A1D6558EB}"/>
              </a:ext>
            </a:extLst>
          </p:cNvPr>
          <p:cNvGrpSpPr/>
          <p:nvPr/>
        </p:nvGrpSpPr>
        <p:grpSpPr>
          <a:xfrm>
            <a:off x="76199" y="102816"/>
            <a:ext cx="12115799" cy="6682844"/>
            <a:chOff x="238125" y="1038125"/>
            <a:chExt cx="7146800" cy="3633625"/>
          </a:xfrm>
          <a:solidFill>
            <a:srgbClr val="7A69F3">
              <a:alpha val="4000"/>
            </a:srgbClr>
          </a:solidFill>
        </p:grpSpPr>
        <p:sp>
          <p:nvSpPr>
            <p:cNvPr id="75" name="Google Shape;1651;p56">
              <a:extLst>
                <a:ext uri="{FF2B5EF4-FFF2-40B4-BE49-F238E27FC236}">
                  <a16:creationId xmlns:a16="http://schemas.microsoft.com/office/drawing/2014/main" id="{8025B878-7B64-480B-94E4-9072EB26D458}"/>
                </a:ext>
              </a:extLst>
            </p:cNvPr>
            <p:cNvSpPr/>
            <p:nvPr/>
          </p:nvSpPr>
          <p:spPr>
            <a:xfrm>
              <a:off x="62561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52;p56">
              <a:extLst>
                <a:ext uri="{FF2B5EF4-FFF2-40B4-BE49-F238E27FC236}">
                  <a16:creationId xmlns:a16="http://schemas.microsoft.com/office/drawing/2014/main" id="{81CC03B1-12FE-4A02-8478-65A6456C6DFA}"/>
                </a:ext>
              </a:extLst>
            </p:cNvPr>
            <p:cNvSpPr/>
            <p:nvPr/>
          </p:nvSpPr>
          <p:spPr>
            <a:xfrm>
              <a:off x="62561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53;p56">
              <a:extLst>
                <a:ext uri="{FF2B5EF4-FFF2-40B4-BE49-F238E27FC236}">
                  <a16:creationId xmlns:a16="http://schemas.microsoft.com/office/drawing/2014/main" id="{D0CFB277-41BB-434D-874D-D3FB80E1A89F}"/>
                </a:ext>
              </a:extLst>
            </p:cNvPr>
            <p:cNvSpPr/>
            <p:nvPr/>
          </p:nvSpPr>
          <p:spPr>
            <a:xfrm>
              <a:off x="6256150" y="39328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54;p56">
              <a:extLst>
                <a:ext uri="{FF2B5EF4-FFF2-40B4-BE49-F238E27FC236}">
                  <a16:creationId xmlns:a16="http://schemas.microsoft.com/office/drawing/2014/main" id="{4A3E1AB7-DCE9-41DF-AF31-B9272C5F7C6D}"/>
                </a:ext>
              </a:extLst>
            </p:cNvPr>
            <p:cNvSpPr/>
            <p:nvPr/>
          </p:nvSpPr>
          <p:spPr>
            <a:xfrm>
              <a:off x="6332350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55;p56">
              <a:extLst>
                <a:ext uri="{FF2B5EF4-FFF2-40B4-BE49-F238E27FC236}">
                  <a16:creationId xmlns:a16="http://schemas.microsoft.com/office/drawing/2014/main" id="{EF099A2D-B4AA-4DBC-9C61-77C058D6B345}"/>
                </a:ext>
              </a:extLst>
            </p:cNvPr>
            <p:cNvSpPr/>
            <p:nvPr/>
          </p:nvSpPr>
          <p:spPr>
            <a:xfrm>
              <a:off x="63323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56;p56">
              <a:extLst>
                <a:ext uri="{FF2B5EF4-FFF2-40B4-BE49-F238E27FC236}">
                  <a16:creationId xmlns:a16="http://schemas.microsoft.com/office/drawing/2014/main" id="{D7C759B7-3C54-4853-9452-E02D16B1BB5A}"/>
                </a:ext>
              </a:extLst>
            </p:cNvPr>
            <p:cNvSpPr/>
            <p:nvPr/>
          </p:nvSpPr>
          <p:spPr>
            <a:xfrm>
              <a:off x="640835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57;p56">
              <a:extLst>
                <a:ext uri="{FF2B5EF4-FFF2-40B4-BE49-F238E27FC236}">
                  <a16:creationId xmlns:a16="http://schemas.microsoft.com/office/drawing/2014/main" id="{4D02DD07-C6BE-462C-B898-A6C383CEB44B}"/>
                </a:ext>
              </a:extLst>
            </p:cNvPr>
            <p:cNvSpPr/>
            <p:nvPr/>
          </p:nvSpPr>
          <p:spPr>
            <a:xfrm>
              <a:off x="640835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58;p56">
              <a:extLst>
                <a:ext uri="{FF2B5EF4-FFF2-40B4-BE49-F238E27FC236}">
                  <a16:creationId xmlns:a16="http://schemas.microsoft.com/office/drawing/2014/main" id="{247ECA82-4515-4C9B-AAA4-0012A3890EA5}"/>
                </a:ext>
              </a:extLst>
            </p:cNvPr>
            <p:cNvSpPr/>
            <p:nvPr/>
          </p:nvSpPr>
          <p:spPr>
            <a:xfrm>
              <a:off x="640835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59;p56">
              <a:extLst>
                <a:ext uri="{FF2B5EF4-FFF2-40B4-BE49-F238E27FC236}">
                  <a16:creationId xmlns:a16="http://schemas.microsoft.com/office/drawing/2014/main" id="{25C5BD54-6FC2-41F0-947C-D9AE77DEFDD0}"/>
                </a:ext>
              </a:extLst>
            </p:cNvPr>
            <p:cNvSpPr/>
            <p:nvPr/>
          </p:nvSpPr>
          <p:spPr>
            <a:xfrm>
              <a:off x="648457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60;p56">
              <a:extLst>
                <a:ext uri="{FF2B5EF4-FFF2-40B4-BE49-F238E27FC236}">
                  <a16:creationId xmlns:a16="http://schemas.microsoft.com/office/drawing/2014/main" id="{034DE7C0-467E-43EF-82B3-32896FF6D6BE}"/>
                </a:ext>
              </a:extLst>
            </p:cNvPr>
            <p:cNvSpPr/>
            <p:nvPr/>
          </p:nvSpPr>
          <p:spPr>
            <a:xfrm>
              <a:off x="648457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61;p56">
              <a:extLst>
                <a:ext uri="{FF2B5EF4-FFF2-40B4-BE49-F238E27FC236}">
                  <a16:creationId xmlns:a16="http://schemas.microsoft.com/office/drawing/2014/main" id="{217C3F41-6FFB-4AF0-9022-71E9C067C316}"/>
                </a:ext>
              </a:extLst>
            </p:cNvPr>
            <p:cNvSpPr/>
            <p:nvPr/>
          </p:nvSpPr>
          <p:spPr>
            <a:xfrm>
              <a:off x="648457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62;p56">
              <a:extLst>
                <a:ext uri="{FF2B5EF4-FFF2-40B4-BE49-F238E27FC236}">
                  <a16:creationId xmlns:a16="http://schemas.microsoft.com/office/drawing/2014/main" id="{F38C9240-AE75-4950-B4EE-1688355908F4}"/>
                </a:ext>
              </a:extLst>
            </p:cNvPr>
            <p:cNvSpPr/>
            <p:nvPr/>
          </p:nvSpPr>
          <p:spPr>
            <a:xfrm>
              <a:off x="648457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63;p56">
              <a:extLst>
                <a:ext uri="{FF2B5EF4-FFF2-40B4-BE49-F238E27FC236}">
                  <a16:creationId xmlns:a16="http://schemas.microsoft.com/office/drawing/2014/main" id="{75EB5DE8-CF74-4FDA-937B-67C4AF6AB6AA}"/>
                </a:ext>
              </a:extLst>
            </p:cNvPr>
            <p:cNvSpPr/>
            <p:nvPr/>
          </p:nvSpPr>
          <p:spPr>
            <a:xfrm>
              <a:off x="648457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64;p56">
              <a:extLst>
                <a:ext uri="{FF2B5EF4-FFF2-40B4-BE49-F238E27FC236}">
                  <a16:creationId xmlns:a16="http://schemas.microsoft.com/office/drawing/2014/main" id="{8ED05F2E-4631-4187-B184-2B1BD03B3E77}"/>
                </a:ext>
              </a:extLst>
            </p:cNvPr>
            <p:cNvSpPr/>
            <p:nvPr/>
          </p:nvSpPr>
          <p:spPr>
            <a:xfrm>
              <a:off x="663842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65;p56">
              <a:extLst>
                <a:ext uri="{FF2B5EF4-FFF2-40B4-BE49-F238E27FC236}">
                  <a16:creationId xmlns:a16="http://schemas.microsoft.com/office/drawing/2014/main" id="{C027739A-2198-48E3-A529-13E320FCDC2E}"/>
                </a:ext>
              </a:extLst>
            </p:cNvPr>
            <p:cNvSpPr/>
            <p:nvPr/>
          </p:nvSpPr>
          <p:spPr>
            <a:xfrm>
              <a:off x="663842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66;p56">
              <a:extLst>
                <a:ext uri="{FF2B5EF4-FFF2-40B4-BE49-F238E27FC236}">
                  <a16:creationId xmlns:a16="http://schemas.microsoft.com/office/drawing/2014/main" id="{7AE5C0A0-D623-45DF-9979-A81618FC5F35}"/>
                </a:ext>
              </a:extLst>
            </p:cNvPr>
            <p:cNvSpPr/>
            <p:nvPr/>
          </p:nvSpPr>
          <p:spPr>
            <a:xfrm>
              <a:off x="663842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67;p56">
              <a:extLst>
                <a:ext uri="{FF2B5EF4-FFF2-40B4-BE49-F238E27FC236}">
                  <a16:creationId xmlns:a16="http://schemas.microsoft.com/office/drawing/2014/main" id="{B4A15723-C4E3-439B-ACEA-AEC0AEB0F553}"/>
                </a:ext>
              </a:extLst>
            </p:cNvPr>
            <p:cNvSpPr/>
            <p:nvPr/>
          </p:nvSpPr>
          <p:spPr>
            <a:xfrm>
              <a:off x="663842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68;p56">
              <a:extLst>
                <a:ext uri="{FF2B5EF4-FFF2-40B4-BE49-F238E27FC236}">
                  <a16:creationId xmlns:a16="http://schemas.microsoft.com/office/drawing/2014/main" id="{392B4BF5-03BD-4058-97FD-4AEFF821601A}"/>
                </a:ext>
              </a:extLst>
            </p:cNvPr>
            <p:cNvSpPr/>
            <p:nvPr/>
          </p:nvSpPr>
          <p:spPr>
            <a:xfrm>
              <a:off x="663842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69;p56">
              <a:extLst>
                <a:ext uri="{FF2B5EF4-FFF2-40B4-BE49-F238E27FC236}">
                  <a16:creationId xmlns:a16="http://schemas.microsoft.com/office/drawing/2014/main" id="{1B23DD38-3261-4B37-A1BF-8F4896D4B009}"/>
                </a:ext>
              </a:extLst>
            </p:cNvPr>
            <p:cNvSpPr/>
            <p:nvPr/>
          </p:nvSpPr>
          <p:spPr>
            <a:xfrm>
              <a:off x="67154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70;p56">
              <a:extLst>
                <a:ext uri="{FF2B5EF4-FFF2-40B4-BE49-F238E27FC236}">
                  <a16:creationId xmlns:a16="http://schemas.microsoft.com/office/drawing/2014/main" id="{48BA9CF3-3BE0-4942-94B9-1233AA4FF592}"/>
                </a:ext>
              </a:extLst>
            </p:cNvPr>
            <p:cNvSpPr/>
            <p:nvPr/>
          </p:nvSpPr>
          <p:spPr>
            <a:xfrm>
              <a:off x="67154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71;p56">
              <a:extLst>
                <a:ext uri="{FF2B5EF4-FFF2-40B4-BE49-F238E27FC236}">
                  <a16:creationId xmlns:a16="http://schemas.microsoft.com/office/drawing/2014/main" id="{56055B1A-F68A-458E-92FA-71BBAFD9EA84}"/>
                </a:ext>
              </a:extLst>
            </p:cNvPr>
            <p:cNvSpPr/>
            <p:nvPr/>
          </p:nvSpPr>
          <p:spPr>
            <a:xfrm>
              <a:off x="67154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72;p56">
              <a:extLst>
                <a:ext uri="{FF2B5EF4-FFF2-40B4-BE49-F238E27FC236}">
                  <a16:creationId xmlns:a16="http://schemas.microsoft.com/office/drawing/2014/main" id="{F1DA97B4-1D0E-4318-A65C-4A4DBA36CE19}"/>
                </a:ext>
              </a:extLst>
            </p:cNvPr>
            <p:cNvSpPr/>
            <p:nvPr/>
          </p:nvSpPr>
          <p:spPr>
            <a:xfrm>
              <a:off x="640835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73;p56">
              <a:extLst>
                <a:ext uri="{FF2B5EF4-FFF2-40B4-BE49-F238E27FC236}">
                  <a16:creationId xmlns:a16="http://schemas.microsoft.com/office/drawing/2014/main" id="{B2742F45-7571-4F8F-9E55-B8AC1A67ACBE}"/>
                </a:ext>
              </a:extLst>
            </p:cNvPr>
            <p:cNvSpPr/>
            <p:nvPr/>
          </p:nvSpPr>
          <p:spPr>
            <a:xfrm>
              <a:off x="63323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74;p56">
              <a:extLst>
                <a:ext uri="{FF2B5EF4-FFF2-40B4-BE49-F238E27FC236}">
                  <a16:creationId xmlns:a16="http://schemas.microsoft.com/office/drawing/2014/main" id="{5FA4462F-E210-4C2D-A052-0D33C035AC1D}"/>
                </a:ext>
              </a:extLst>
            </p:cNvPr>
            <p:cNvSpPr/>
            <p:nvPr/>
          </p:nvSpPr>
          <p:spPr>
            <a:xfrm>
              <a:off x="6256150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75;p56">
              <a:extLst>
                <a:ext uri="{FF2B5EF4-FFF2-40B4-BE49-F238E27FC236}">
                  <a16:creationId xmlns:a16="http://schemas.microsoft.com/office/drawing/2014/main" id="{DAC0E260-7AA1-4580-A858-17E84EF25D49}"/>
                </a:ext>
              </a:extLst>
            </p:cNvPr>
            <p:cNvSpPr/>
            <p:nvPr/>
          </p:nvSpPr>
          <p:spPr>
            <a:xfrm>
              <a:off x="595147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76;p56">
              <a:extLst>
                <a:ext uri="{FF2B5EF4-FFF2-40B4-BE49-F238E27FC236}">
                  <a16:creationId xmlns:a16="http://schemas.microsoft.com/office/drawing/2014/main" id="{F0FF0625-F3F2-46AE-9C91-B99147FE38F0}"/>
                </a:ext>
              </a:extLst>
            </p:cNvPr>
            <p:cNvSpPr/>
            <p:nvPr/>
          </p:nvSpPr>
          <p:spPr>
            <a:xfrm>
              <a:off x="59514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77;p56">
              <a:extLst>
                <a:ext uri="{FF2B5EF4-FFF2-40B4-BE49-F238E27FC236}">
                  <a16:creationId xmlns:a16="http://schemas.microsoft.com/office/drawing/2014/main" id="{9B23F849-843B-4F8F-8EEF-EB1422377170}"/>
                </a:ext>
              </a:extLst>
            </p:cNvPr>
            <p:cNvSpPr/>
            <p:nvPr/>
          </p:nvSpPr>
          <p:spPr>
            <a:xfrm>
              <a:off x="602750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78;p56">
              <a:extLst>
                <a:ext uri="{FF2B5EF4-FFF2-40B4-BE49-F238E27FC236}">
                  <a16:creationId xmlns:a16="http://schemas.microsoft.com/office/drawing/2014/main" id="{02187BBB-9617-4D27-AAF6-4ED148A52B72}"/>
                </a:ext>
              </a:extLst>
            </p:cNvPr>
            <p:cNvSpPr/>
            <p:nvPr/>
          </p:nvSpPr>
          <p:spPr>
            <a:xfrm>
              <a:off x="602750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5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79;p56">
              <a:extLst>
                <a:ext uri="{FF2B5EF4-FFF2-40B4-BE49-F238E27FC236}">
                  <a16:creationId xmlns:a16="http://schemas.microsoft.com/office/drawing/2014/main" id="{3C893A16-A584-4727-9819-86A7F11F55E8}"/>
                </a:ext>
              </a:extLst>
            </p:cNvPr>
            <p:cNvSpPr/>
            <p:nvPr/>
          </p:nvSpPr>
          <p:spPr>
            <a:xfrm>
              <a:off x="602750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80;p56">
              <a:extLst>
                <a:ext uri="{FF2B5EF4-FFF2-40B4-BE49-F238E27FC236}">
                  <a16:creationId xmlns:a16="http://schemas.microsoft.com/office/drawing/2014/main" id="{3311050D-BF8A-4F20-B67D-2502B234FD0C}"/>
                </a:ext>
              </a:extLst>
            </p:cNvPr>
            <p:cNvSpPr/>
            <p:nvPr/>
          </p:nvSpPr>
          <p:spPr>
            <a:xfrm>
              <a:off x="610370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81;p56">
              <a:extLst>
                <a:ext uri="{FF2B5EF4-FFF2-40B4-BE49-F238E27FC236}">
                  <a16:creationId xmlns:a16="http://schemas.microsoft.com/office/drawing/2014/main" id="{5653D901-C2DD-4B45-AF4D-831130B0CCD5}"/>
                </a:ext>
              </a:extLst>
            </p:cNvPr>
            <p:cNvSpPr/>
            <p:nvPr/>
          </p:nvSpPr>
          <p:spPr>
            <a:xfrm>
              <a:off x="6103700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82;p56">
              <a:extLst>
                <a:ext uri="{FF2B5EF4-FFF2-40B4-BE49-F238E27FC236}">
                  <a16:creationId xmlns:a16="http://schemas.microsoft.com/office/drawing/2014/main" id="{38186D5A-BBAC-4D05-B220-489DFB8D9E4C}"/>
                </a:ext>
              </a:extLst>
            </p:cNvPr>
            <p:cNvSpPr/>
            <p:nvPr/>
          </p:nvSpPr>
          <p:spPr>
            <a:xfrm>
              <a:off x="6103700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83;p56">
              <a:extLst>
                <a:ext uri="{FF2B5EF4-FFF2-40B4-BE49-F238E27FC236}">
                  <a16:creationId xmlns:a16="http://schemas.microsoft.com/office/drawing/2014/main" id="{6AD1CC80-021D-4322-8859-964E7A669E78}"/>
                </a:ext>
              </a:extLst>
            </p:cNvPr>
            <p:cNvSpPr/>
            <p:nvPr/>
          </p:nvSpPr>
          <p:spPr>
            <a:xfrm>
              <a:off x="610370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84;p56">
              <a:extLst>
                <a:ext uri="{FF2B5EF4-FFF2-40B4-BE49-F238E27FC236}">
                  <a16:creationId xmlns:a16="http://schemas.microsoft.com/office/drawing/2014/main" id="{BF3D6C1F-826A-4617-B89A-85D71C6FBA85}"/>
                </a:ext>
              </a:extLst>
            </p:cNvPr>
            <p:cNvSpPr/>
            <p:nvPr/>
          </p:nvSpPr>
          <p:spPr>
            <a:xfrm>
              <a:off x="61799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85;p56">
              <a:extLst>
                <a:ext uri="{FF2B5EF4-FFF2-40B4-BE49-F238E27FC236}">
                  <a16:creationId xmlns:a16="http://schemas.microsoft.com/office/drawing/2014/main" id="{9929BA46-024D-4B7C-9CFF-4E6F7A0CBC6A}"/>
                </a:ext>
              </a:extLst>
            </p:cNvPr>
            <p:cNvSpPr/>
            <p:nvPr/>
          </p:nvSpPr>
          <p:spPr>
            <a:xfrm>
              <a:off x="61799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86;p56">
              <a:extLst>
                <a:ext uri="{FF2B5EF4-FFF2-40B4-BE49-F238E27FC236}">
                  <a16:creationId xmlns:a16="http://schemas.microsoft.com/office/drawing/2014/main" id="{3EDCF0A8-29FB-4DDE-BD16-4F69C09E5CD5}"/>
                </a:ext>
              </a:extLst>
            </p:cNvPr>
            <p:cNvSpPr/>
            <p:nvPr/>
          </p:nvSpPr>
          <p:spPr>
            <a:xfrm>
              <a:off x="61799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87;p56">
              <a:extLst>
                <a:ext uri="{FF2B5EF4-FFF2-40B4-BE49-F238E27FC236}">
                  <a16:creationId xmlns:a16="http://schemas.microsoft.com/office/drawing/2014/main" id="{D40F47E3-69C8-4F02-B2C4-89EFF4088DB1}"/>
                </a:ext>
              </a:extLst>
            </p:cNvPr>
            <p:cNvSpPr/>
            <p:nvPr/>
          </p:nvSpPr>
          <p:spPr>
            <a:xfrm>
              <a:off x="61799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88;p56">
              <a:extLst>
                <a:ext uri="{FF2B5EF4-FFF2-40B4-BE49-F238E27FC236}">
                  <a16:creationId xmlns:a16="http://schemas.microsoft.com/office/drawing/2014/main" id="{FE41BE44-EFD8-47CA-B87D-31A2B1F63A1E}"/>
                </a:ext>
              </a:extLst>
            </p:cNvPr>
            <p:cNvSpPr/>
            <p:nvPr/>
          </p:nvSpPr>
          <p:spPr>
            <a:xfrm>
              <a:off x="617992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89;p56">
              <a:extLst>
                <a:ext uri="{FF2B5EF4-FFF2-40B4-BE49-F238E27FC236}">
                  <a16:creationId xmlns:a16="http://schemas.microsoft.com/office/drawing/2014/main" id="{9EC237F2-5457-4905-8F47-AF386EA5EEF8}"/>
                </a:ext>
              </a:extLst>
            </p:cNvPr>
            <p:cNvSpPr/>
            <p:nvPr/>
          </p:nvSpPr>
          <p:spPr>
            <a:xfrm>
              <a:off x="71703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90;p56">
              <a:extLst>
                <a:ext uri="{FF2B5EF4-FFF2-40B4-BE49-F238E27FC236}">
                  <a16:creationId xmlns:a16="http://schemas.microsoft.com/office/drawing/2014/main" id="{CBFB3EB4-F8F6-4C32-8B70-4D0D2464E597}"/>
                </a:ext>
              </a:extLst>
            </p:cNvPr>
            <p:cNvSpPr/>
            <p:nvPr/>
          </p:nvSpPr>
          <p:spPr>
            <a:xfrm>
              <a:off x="68656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91;p56">
              <a:extLst>
                <a:ext uri="{FF2B5EF4-FFF2-40B4-BE49-F238E27FC236}">
                  <a16:creationId xmlns:a16="http://schemas.microsoft.com/office/drawing/2014/main" id="{45ABCA57-B802-4B7A-80B6-80DD1654994A}"/>
                </a:ext>
              </a:extLst>
            </p:cNvPr>
            <p:cNvSpPr/>
            <p:nvPr/>
          </p:nvSpPr>
          <p:spPr>
            <a:xfrm>
              <a:off x="68656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92;p56">
              <a:extLst>
                <a:ext uri="{FF2B5EF4-FFF2-40B4-BE49-F238E27FC236}">
                  <a16:creationId xmlns:a16="http://schemas.microsoft.com/office/drawing/2014/main" id="{4F7EE030-6726-42E9-BE27-A03D9AAC490D}"/>
                </a:ext>
              </a:extLst>
            </p:cNvPr>
            <p:cNvSpPr/>
            <p:nvPr/>
          </p:nvSpPr>
          <p:spPr>
            <a:xfrm>
              <a:off x="69418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93;p56">
              <a:extLst>
                <a:ext uri="{FF2B5EF4-FFF2-40B4-BE49-F238E27FC236}">
                  <a16:creationId xmlns:a16="http://schemas.microsoft.com/office/drawing/2014/main" id="{93F9C312-153F-4CF9-B621-16189025C399}"/>
                </a:ext>
              </a:extLst>
            </p:cNvPr>
            <p:cNvSpPr/>
            <p:nvPr/>
          </p:nvSpPr>
          <p:spPr>
            <a:xfrm>
              <a:off x="678922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94;p56">
              <a:extLst>
                <a:ext uri="{FF2B5EF4-FFF2-40B4-BE49-F238E27FC236}">
                  <a16:creationId xmlns:a16="http://schemas.microsoft.com/office/drawing/2014/main" id="{78F2E2F7-6EED-429F-9C47-DBEDD82A7D3C}"/>
                </a:ext>
              </a:extLst>
            </p:cNvPr>
            <p:cNvSpPr/>
            <p:nvPr/>
          </p:nvSpPr>
          <p:spPr>
            <a:xfrm>
              <a:off x="66370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95;p56">
              <a:extLst>
                <a:ext uri="{FF2B5EF4-FFF2-40B4-BE49-F238E27FC236}">
                  <a16:creationId xmlns:a16="http://schemas.microsoft.com/office/drawing/2014/main" id="{2A739433-DCC9-4515-994C-8988FC82E9C1}"/>
                </a:ext>
              </a:extLst>
            </p:cNvPr>
            <p:cNvSpPr/>
            <p:nvPr/>
          </p:nvSpPr>
          <p:spPr>
            <a:xfrm>
              <a:off x="6256150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96;p56">
              <a:extLst>
                <a:ext uri="{FF2B5EF4-FFF2-40B4-BE49-F238E27FC236}">
                  <a16:creationId xmlns:a16="http://schemas.microsoft.com/office/drawing/2014/main" id="{3D365D31-3117-4BD0-9AFA-65D1BD831344}"/>
                </a:ext>
              </a:extLst>
            </p:cNvPr>
            <p:cNvSpPr/>
            <p:nvPr/>
          </p:nvSpPr>
          <p:spPr>
            <a:xfrm>
              <a:off x="6484575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97;p56">
              <a:extLst>
                <a:ext uri="{FF2B5EF4-FFF2-40B4-BE49-F238E27FC236}">
                  <a16:creationId xmlns:a16="http://schemas.microsoft.com/office/drawing/2014/main" id="{2DCDA1A7-F440-458D-BCF0-1151CBE3CA17}"/>
                </a:ext>
              </a:extLst>
            </p:cNvPr>
            <p:cNvSpPr/>
            <p:nvPr/>
          </p:nvSpPr>
          <p:spPr>
            <a:xfrm>
              <a:off x="64845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98;p56">
              <a:extLst>
                <a:ext uri="{FF2B5EF4-FFF2-40B4-BE49-F238E27FC236}">
                  <a16:creationId xmlns:a16="http://schemas.microsoft.com/office/drawing/2014/main" id="{E8264504-6F2B-48B4-A2B7-AEC458E36D6C}"/>
                </a:ext>
              </a:extLst>
            </p:cNvPr>
            <p:cNvSpPr/>
            <p:nvPr/>
          </p:nvSpPr>
          <p:spPr>
            <a:xfrm>
              <a:off x="640835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99;p56">
              <a:extLst>
                <a:ext uri="{FF2B5EF4-FFF2-40B4-BE49-F238E27FC236}">
                  <a16:creationId xmlns:a16="http://schemas.microsoft.com/office/drawing/2014/main" id="{467B2005-D6DE-4963-91B9-F5FE5ABCE4C9}"/>
                </a:ext>
              </a:extLst>
            </p:cNvPr>
            <p:cNvSpPr/>
            <p:nvPr/>
          </p:nvSpPr>
          <p:spPr>
            <a:xfrm>
              <a:off x="6408350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700;p56">
              <a:extLst>
                <a:ext uri="{FF2B5EF4-FFF2-40B4-BE49-F238E27FC236}">
                  <a16:creationId xmlns:a16="http://schemas.microsoft.com/office/drawing/2014/main" id="{2314341A-6E67-4B27-B92A-C6ECA3EAC56C}"/>
                </a:ext>
              </a:extLst>
            </p:cNvPr>
            <p:cNvSpPr/>
            <p:nvPr/>
          </p:nvSpPr>
          <p:spPr>
            <a:xfrm>
              <a:off x="63323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701;p56">
              <a:extLst>
                <a:ext uri="{FF2B5EF4-FFF2-40B4-BE49-F238E27FC236}">
                  <a16:creationId xmlns:a16="http://schemas.microsoft.com/office/drawing/2014/main" id="{DFF25FEC-5F13-44D5-AB6F-9871AB89D3D9}"/>
                </a:ext>
              </a:extLst>
            </p:cNvPr>
            <p:cNvSpPr/>
            <p:nvPr/>
          </p:nvSpPr>
          <p:spPr>
            <a:xfrm>
              <a:off x="633235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702;p56">
              <a:extLst>
                <a:ext uri="{FF2B5EF4-FFF2-40B4-BE49-F238E27FC236}">
                  <a16:creationId xmlns:a16="http://schemas.microsoft.com/office/drawing/2014/main" id="{8E70C740-2FDC-47D0-8D30-D1955CDECFEF}"/>
                </a:ext>
              </a:extLst>
            </p:cNvPr>
            <p:cNvSpPr/>
            <p:nvPr/>
          </p:nvSpPr>
          <p:spPr>
            <a:xfrm>
              <a:off x="709407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703;p56">
              <a:extLst>
                <a:ext uri="{FF2B5EF4-FFF2-40B4-BE49-F238E27FC236}">
                  <a16:creationId xmlns:a16="http://schemas.microsoft.com/office/drawing/2014/main" id="{1C79C433-F1DF-4FFD-A001-063B683666DC}"/>
                </a:ext>
              </a:extLst>
            </p:cNvPr>
            <p:cNvSpPr/>
            <p:nvPr/>
          </p:nvSpPr>
          <p:spPr>
            <a:xfrm>
              <a:off x="7017875" y="43898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704;p56">
              <a:extLst>
                <a:ext uri="{FF2B5EF4-FFF2-40B4-BE49-F238E27FC236}">
                  <a16:creationId xmlns:a16="http://schemas.microsoft.com/office/drawing/2014/main" id="{582B5655-2E8F-4EA4-9C81-5279B59E140B}"/>
                </a:ext>
              </a:extLst>
            </p:cNvPr>
            <p:cNvSpPr/>
            <p:nvPr/>
          </p:nvSpPr>
          <p:spPr>
            <a:xfrm>
              <a:off x="7017875" y="43136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705;p56">
              <a:extLst>
                <a:ext uri="{FF2B5EF4-FFF2-40B4-BE49-F238E27FC236}">
                  <a16:creationId xmlns:a16="http://schemas.microsoft.com/office/drawing/2014/main" id="{A04EE0F4-10B1-4734-A4C6-7C4BE6C77250}"/>
                </a:ext>
              </a:extLst>
            </p:cNvPr>
            <p:cNvSpPr/>
            <p:nvPr/>
          </p:nvSpPr>
          <p:spPr>
            <a:xfrm>
              <a:off x="694185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706;p56">
              <a:extLst>
                <a:ext uri="{FF2B5EF4-FFF2-40B4-BE49-F238E27FC236}">
                  <a16:creationId xmlns:a16="http://schemas.microsoft.com/office/drawing/2014/main" id="{E28DD636-326F-4911-B934-E0F4411D1874}"/>
                </a:ext>
              </a:extLst>
            </p:cNvPr>
            <p:cNvSpPr/>
            <p:nvPr/>
          </p:nvSpPr>
          <p:spPr>
            <a:xfrm>
              <a:off x="6484575" y="43898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707;p56">
              <a:extLst>
                <a:ext uri="{FF2B5EF4-FFF2-40B4-BE49-F238E27FC236}">
                  <a16:creationId xmlns:a16="http://schemas.microsoft.com/office/drawing/2014/main" id="{1AE73378-49CB-4CAA-A58A-0EBE46FB6CD1}"/>
                </a:ext>
              </a:extLst>
            </p:cNvPr>
            <p:cNvSpPr/>
            <p:nvPr/>
          </p:nvSpPr>
          <p:spPr>
            <a:xfrm>
              <a:off x="6560800" y="42374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708;p56">
              <a:extLst>
                <a:ext uri="{FF2B5EF4-FFF2-40B4-BE49-F238E27FC236}">
                  <a16:creationId xmlns:a16="http://schemas.microsoft.com/office/drawing/2014/main" id="{63BF6F4C-06F2-4D61-BAF4-8A09FCD220C0}"/>
                </a:ext>
              </a:extLst>
            </p:cNvPr>
            <p:cNvSpPr/>
            <p:nvPr/>
          </p:nvSpPr>
          <p:spPr>
            <a:xfrm>
              <a:off x="6560800" y="41614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709;p56">
              <a:extLst>
                <a:ext uri="{FF2B5EF4-FFF2-40B4-BE49-F238E27FC236}">
                  <a16:creationId xmlns:a16="http://schemas.microsoft.com/office/drawing/2014/main" id="{CD201707-CF0F-463D-95C0-8A776C8D3D76}"/>
                </a:ext>
              </a:extLst>
            </p:cNvPr>
            <p:cNvSpPr/>
            <p:nvPr/>
          </p:nvSpPr>
          <p:spPr>
            <a:xfrm>
              <a:off x="6560800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710;p56">
              <a:extLst>
                <a:ext uri="{FF2B5EF4-FFF2-40B4-BE49-F238E27FC236}">
                  <a16:creationId xmlns:a16="http://schemas.microsoft.com/office/drawing/2014/main" id="{A0A2248C-2D3F-4E9D-88D6-4F878121B584}"/>
                </a:ext>
              </a:extLst>
            </p:cNvPr>
            <p:cNvSpPr/>
            <p:nvPr/>
          </p:nvSpPr>
          <p:spPr>
            <a:xfrm>
              <a:off x="6560800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711;p56">
              <a:extLst>
                <a:ext uri="{FF2B5EF4-FFF2-40B4-BE49-F238E27FC236}">
                  <a16:creationId xmlns:a16="http://schemas.microsoft.com/office/drawing/2014/main" id="{6EEEF1F1-31CC-4224-A510-614679469224}"/>
                </a:ext>
              </a:extLst>
            </p:cNvPr>
            <p:cNvSpPr/>
            <p:nvPr/>
          </p:nvSpPr>
          <p:spPr>
            <a:xfrm>
              <a:off x="6560800" y="39328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712;p56">
              <a:extLst>
                <a:ext uri="{FF2B5EF4-FFF2-40B4-BE49-F238E27FC236}">
                  <a16:creationId xmlns:a16="http://schemas.microsoft.com/office/drawing/2014/main" id="{29A5EAEA-6551-4F54-B05F-1328103CBF01}"/>
                </a:ext>
              </a:extLst>
            </p:cNvPr>
            <p:cNvSpPr/>
            <p:nvPr/>
          </p:nvSpPr>
          <p:spPr>
            <a:xfrm>
              <a:off x="656080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713;p56">
              <a:extLst>
                <a:ext uri="{FF2B5EF4-FFF2-40B4-BE49-F238E27FC236}">
                  <a16:creationId xmlns:a16="http://schemas.microsoft.com/office/drawing/2014/main" id="{3C995758-E2E1-4F3B-BBB7-D843BC8A1C39}"/>
                </a:ext>
              </a:extLst>
            </p:cNvPr>
            <p:cNvSpPr/>
            <p:nvPr/>
          </p:nvSpPr>
          <p:spPr>
            <a:xfrm>
              <a:off x="65608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714;p56">
              <a:extLst>
                <a:ext uri="{FF2B5EF4-FFF2-40B4-BE49-F238E27FC236}">
                  <a16:creationId xmlns:a16="http://schemas.microsoft.com/office/drawing/2014/main" id="{F862F6D9-8B62-4F9B-B876-D512D5147CAB}"/>
                </a:ext>
              </a:extLst>
            </p:cNvPr>
            <p:cNvSpPr/>
            <p:nvPr/>
          </p:nvSpPr>
          <p:spPr>
            <a:xfrm>
              <a:off x="648457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715;p56">
              <a:extLst>
                <a:ext uri="{FF2B5EF4-FFF2-40B4-BE49-F238E27FC236}">
                  <a16:creationId xmlns:a16="http://schemas.microsoft.com/office/drawing/2014/main" id="{7F197077-CD80-4C40-B26F-07362621D939}"/>
                </a:ext>
              </a:extLst>
            </p:cNvPr>
            <p:cNvSpPr/>
            <p:nvPr/>
          </p:nvSpPr>
          <p:spPr>
            <a:xfrm>
              <a:off x="64845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716;p56">
              <a:extLst>
                <a:ext uri="{FF2B5EF4-FFF2-40B4-BE49-F238E27FC236}">
                  <a16:creationId xmlns:a16="http://schemas.microsoft.com/office/drawing/2014/main" id="{B4259C94-DEF0-4B15-B1F3-00C494259811}"/>
                </a:ext>
              </a:extLst>
            </p:cNvPr>
            <p:cNvSpPr/>
            <p:nvPr/>
          </p:nvSpPr>
          <p:spPr>
            <a:xfrm>
              <a:off x="648457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717;p56">
              <a:extLst>
                <a:ext uri="{FF2B5EF4-FFF2-40B4-BE49-F238E27FC236}">
                  <a16:creationId xmlns:a16="http://schemas.microsoft.com/office/drawing/2014/main" id="{0E303BA6-CED4-4E2D-AB87-DC9E0C7D1BB4}"/>
                </a:ext>
              </a:extLst>
            </p:cNvPr>
            <p:cNvSpPr/>
            <p:nvPr/>
          </p:nvSpPr>
          <p:spPr>
            <a:xfrm>
              <a:off x="6408350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718;p56">
              <a:extLst>
                <a:ext uri="{FF2B5EF4-FFF2-40B4-BE49-F238E27FC236}">
                  <a16:creationId xmlns:a16="http://schemas.microsoft.com/office/drawing/2014/main" id="{3412C51B-56CF-43E0-B723-932EB16B8F37}"/>
                </a:ext>
              </a:extLst>
            </p:cNvPr>
            <p:cNvSpPr/>
            <p:nvPr/>
          </p:nvSpPr>
          <p:spPr>
            <a:xfrm>
              <a:off x="6408350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719;p56">
              <a:extLst>
                <a:ext uri="{FF2B5EF4-FFF2-40B4-BE49-F238E27FC236}">
                  <a16:creationId xmlns:a16="http://schemas.microsoft.com/office/drawing/2014/main" id="{E0B63948-DC61-4973-A3CD-ACDB3DBA0DEB}"/>
                </a:ext>
              </a:extLst>
            </p:cNvPr>
            <p:cNvSpPr/>
            <p:nvPr/>
          </p:nvSpPr>
          <p:spPr>
            <a:xfrm>
              <a:off x="64083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720;p56">
              <a:extLst>
                <a:ext uri="{FF2B5EF4-FFF2-40B4-BE49-F238E27FC236}">
                  <a16:creationId xmlns:a16="http://schemas.microsoft.com/office/drawing/2014/main" id="{23914225-DA5F-4944-B869-137791254707}"/>
                </a:ext>
              </a:extLst>
            </p:cNvPr>
            <p:cNvSpPr/>
            <p:nvPr/>
          </p:nvSpPr>
          <p:spPr>
            <a:xfrm>
              <a:off x="640835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721;p56">
              <a:extLst>
                <a:ext uri="{FF2B5EF4-FFF2-40B4-BE49-F238E27FC236}">
                  <a16:creationId xmlns:a16="http://schemas.microsoft.com/office/drawing/2014/main" id="{E882D818-91A4-4F9C-99AC-0FC0C4D41D1F}"/>
                </a:ext>
              </a:extLst>
            </p:cNvPr>
            <p:cNvSpPr/>
            <p:nvPr/>
          </p:nvSpPr>
          <p:spPr>
            <a:xfrm>
              <a:off x="6332350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722;p56">
              <a:extLst>
                <a:ext uri="{FF2B5EF4-FFF2-40B4-BE49-F238E27FC236}">
                  <a16:creationId xmlns:a16="http://schemas.microsoft.com/office/drawing/2014/main" id="{B4A5862B-8F37-438B-BE7B-1A52D22A876C}"/>
                </a:ext>
              </a:extLst>
            </p:cNvPr>
            <p:cNvSpPr/>
            <p:nvPr/>
          </p:nvSpPr>
          <p:spPr>
            <a:xfrm>
              <a:off x="63323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723;p56">
              <a:extLst>
                <a:ext uri="{FF2B5EF4-FFF2-40B4-BE49-F238E27FC236}">
                  <a16:creationId xmlns:a16="http://schemas.microsoft.com/office/drawing/2014/main" id="{99899407-4111-4400-8492-36E9EC87007B}"/>
                </a:ext>
              </a:extLst>
            </p:cNvPr>
            <p:cNvSpPr/>
            <p:nvPr/>
          </p:nvSpPr>
          <p:spPr>
            <a:xfrm>
              <a:off x="63323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724;p56">
              <a:extLst>
                <a:ext uri="{FF2B5EF4-FFF2-40B4-BE49-F238E27FC236}">
                  <a16:creationId xmlns:a16="http://schemas.microsoft.com/office/drawing/2014/main" id="{164C60ED-C848-4B67-B145-1FB1ADB746F3}"/>
                </a:ext>
              </a:extLst>
            </p:cNvPr>
            <p:cNvSpPr/>
            <p:nvPr/>
          </p:nvSpPr>
          <p:spPr>
            <a:xfrm>
              <a:off x="63323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725;p56">
              <a:extLst>
                <a:ext uri="{FF2B5EF4-FFF2-40B4-BE49-F238E27FC236}">
                  <a16:creationId xmlns:a16="http://schemas.microsoft.com/office/drawing/2014/main" id="{34C68B02-5F56-43DE-B333-ABCBB986AD86}"/>
                </a:ext>
              </a:extLst>
            </p:cNvPr>
            <p:cNvSpPr/>
            <p:nvPr/>
          </p:nvSpPr>
          <p:spPr>
            <a:xfrm>
              <a:off x="6256150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726;p56">
              <a:extLst>
                <a:ext uri="{FF2B5EF4-FFF2-40B4-BE49-F238E27FC236}">
                  <a16:creationId xmlns:a16="http://schemas.microsoft.com/office/drawing/2014/main" id="{990E5BEC-8526-48CF-BDEC-0FF4973FB66D}"/>
                </a:ext>
              </a:extLst>
            </p:cNvPr>
            <p:cNvSpPr/>
            <p:nvPr/>
          </p:nvSpPr>
          <p:spPr>
            <a:xfrm>
              <a:off x="625615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727;p56">
              <a:extLst>
                <a:ext uri="{FF2B5EF4-FFF2-40B4-BE49-F238E27FC236}">
                  <a16:creationId xmlns:a16="http://schemas.microsoft.com/office/drawing/2014/main" id="{6C6E3223-7A10-49C0-8D38-D6861553445D}"/>
                </a:ext>
              </a:extLst>
            </p:cNvPr>
            <p:cNvSpPr/>
            <p:nvPr/>
          </p:nvSpPr>
          <p:spPr>
            <a:xfrm>
              <a:off x="625615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728;p56">
              <a:extLst>
                <a:ext uri="{FF2B5EF4-FFF2-40B4-BE49-F238E27FC236}">
                  <a16:creationId xmlns:a16="http://schemas.microsoft.com/office/drawing/2014/main" id="{44FBCBEB-D55E-436B-9B04-786A0AC3D7A6}"/>
                </a:ext>
              </a:extLst>
            </p:cNvPr>
            <p:cNvSpPr/>
            <p:nvPr/>
          </p:nvSpPr>
          <p:spPr>
            <a:xfrm>
              <a:off x="617992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729;p56">
              <a:extLst>
                <a:ext uri="{FF2B5EF4-FFF2-40B4-BE49-F238E27FC236}">
                  <a16:creationId xmlns:a16="http://schemas.microsoft.com/office/drawing/2014/main" id="{B183EABA-BB95-45C0-9AC7-E3A325C02763}"/>
                </a:ext>
              </a:extLst>
            </p:cNvPr>
            <p:cNvSpPr/>
            <p:nvPr/>
          </p:nvSpPr>
          <p:spPr>
            <a:xfrm>
              <a:off x="61799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730;p56">
              <a:extLst>
                <a:ext uri="{FF2B5EF4-FFF2-40B4-BE49-F238E27FC236}">
                  <a16:creationId xmlns:a16="http://schemas.microsoft.com/office/drawing/2014/main" id="{E7EF6D71-5D96-4DF6-8940-3ED5DC5BB377}"/>
                </a:ext>
              </a:extLst>
            </p:cNvPr>
            <p:cNvSpPr/>
            <p:nvPr/>
          </p:nvSpPr>
          <p:spPr>
            <a:xfrm>
              <a:off x="610370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731;p56">
              <a:extLst>
                <a:ext uri="{FF2B5EF4-FFF2-40B4-BE49-F238E27FC236}">
                  <a16:creationId xmlns:a16="http://schemas.microsoft.com/office/drawing/2014/main" id="{0F9DFDCC-062F-4B2F-943A-708F4AE5DFE2}"/>
                </a:ext>
              </a:extLst>
            </p:cNvPr>
            <p:cNvSpPr/>
            <p:nvPr/>
          </p:nvSpPr>
          <p:spPr>
            <a:xfrm>
              <a:off x="610370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732;p56">
              <a:extLst>
                <a:ext uri="{FF2B5EF4-FFF2-40B4-BE49-F238E27FC236}">
                  <a16:creationId xmlns:a16="http://schemas.microsoft.com/office/drawing/2014/main" id="{1A7E3059-2E61-4482-AB7B-443FE08D6C12}"/>
                </a:ext>
              </a:extLst>
            </p:cNvPr>
            <p:cNvSpPr/>
            <p:nvPr/>
          </p:nvSpPr>
          <p:spPr>
            <a:xfrm>
              <a:off x="602750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33;p56">
              <a:extLst>
                <a:ext uri="{FF2B5EF4-FFF2-40B4-BE49-F238E27FC236}">
                  <a16:creationId xmlns:a16="http://schemas.microsoft.com/office/drawing/2014/main" id="{86495D84-492F-450A-829F-1B06D84B5694}"/>
                </a:ext>
              </a:extLst>
            </p:cNvPr>
            <p:cNvSpPr/>
            <p:nvPr/>
          </p:nvSpPr>
          <p:spPr>
            <a:xfrm>
              <a:off x="602750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6" y="1146"/>
                    <a:pt x="2025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34;p56">
              <a:extLst>
                <a:ext uri="{FF2B5EF4-FFF2-40B4-BE49-F238E27FC236}">
                  <a16:creationId xmlns:a16="http://schemas.microsoft.com/office/drawing/2014/main" id="{07526C1F-1149-4AA8-8450-9839DCD49C25}"/>
                </a:ext>
              </a:extLst>
            </p:cNvPr>
            <p:cNvSpPr/>
            <p:nvPr/>
          </p:nvSpPr>
          <p:spPr>
            <a:xfrm>
              <a:off x="602750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35;p56">
              <a:extLst>
                <a:ext uri="{FF2B5EF4-FFF2-40B4-BE49-F238E27FC236}">
                  <a16:creationId xmlns:a16="http://schemas.microsoft.com/office/drawing/2014/main" id="{C4CC73B6-EF9B-46EB-9F1B-3571C07BCE34}"/>
                </a:ext>
              </a:extLst>
            </p:cNvPr>
            <p:cNvSpPr/>
            <p:nvPr/>
          </p:nvSpPr>
          <p:spPr>
            <a:xfrm>
              <a:off x="59514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36;p56">
              <a:extLst>
                <a:ext uri="{FF2B5EF4-FFF2-40B4-BE49-F238E27FC236}">
                  <a16:creationId xmlns:a16="http://schemas.microsoft.com/office/drawing/2014/main" id="{F251765E-F8D3-419A-BE6C-8A314314685E}"/>
                </a:ext>
              </a:extLst>
            </p:cNvPr>
            <p:cNvSpPr/>
            <p:nvPr/>
          </p:nvSpPr>
          <p:spPr>
            <a:xfrm>
              <a:off x="595147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37;p56">
              <a:extLst>
                <a:ext uri="{FF2B5EF4-FFF2-40B4-BE49-F238E27FC236}">
                  <a16:creationId xmlns:a16="http://schemas.microsoft.com/office/drawing/2014/main" id="{72A98F72-0ECF-4BE6-A13A-813F556A727F}"/>
                </a:ext>
              </a:extLst>
            </p:cNvPr>
            <p:cNvSpPr/>
            <p:nvPr/>
          </p:nvSpPr>
          <p:spPr>
            <a:xfrm>
              <a:off x="59514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38;p56">
              <a:extLst>
                <a:ext uri="{FF2B5EF4-FFF2-40B4-BE49-F238E27FC236}">
                  <a16:creationId xmlns:a16="http://schemas.microsoft.com/office/drawing/2014/main" id="{8E4BB51F-348C-42E1-A23E-C07B0D5441AB}"/>
                </a:ext>
              </a:extLst>
            </p:cNvPr>
            <p:cNvSpPr/>
            <p:nvPr/>
          </p:nvSpPr>
          <p:spPr>
            <a:xfrm>
              <a:off x="58752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39;p56">
              <a:extLst>
                <a:ext uri="{FF2B5EF4-FFF2-40B4-BE49-F238E27FC236}">
                  <a16:creationId xmlns:a16="http://schemas.microsoft.com/office/drawing/2014/main" id="{D8703DE6-C223-437C-8E68-DA8297785129}"/>
                </a:ext>
              </a:extLst>
            </p:cNvPr>
            <p:cNvSpPr/>
            <p:nvPr/>
          </p:nvSpPr>
          <p:spPr>
            <a:xfrm>
              <a:off x="58752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40;p56">
              <a:extLst>
                <a:ext uri="{FF2B5EF4-FFF2-40B4-BE49-F238E27FC236}">
                  <a16:creationId xmlns:a16="http://schemas.microsoft.com/office/drawing/2014/main" id="{48934C6E-C39B-4CC0-9786-689F167F6647}"/>
                </a:ext>
              </a:extLst>
            </p:cNvPr>
            <p:cNvSpPr/>
            <p:nvPr/>
          </p:nvSpPr>
          <p:spPr>
            <a:xfrm>
              <a:off x="587527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41;p56">
              <a:extLst>
                <a:ext uri="{FF2B5EF4-FFF2-40B4-BE49-F238E27FC236}">
                  <a16:creationId xmlns:a16="http://schemas.microsoft.com/office/drawing/2014/main" id="{B0A6443B-3650-426C-9FD5-FC98F706D34F}"/>
                </a:ext>
              </a:extLst>
            </p:cNvPr>
            <p:cNvSpPr/>
            <p:nvPr/>
          </p:nvSpPr>
          <p:spPr>
            <a:xfrm>
              <a:off x="587527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42;p56">
              <a:extLst>
                <a:ext uri="{FF2B5EF4-FFF2-40B4-BE49-F238E27FC236}">
                  <a16:creationId xmlns:a16="http://schemas.microsoft.com/office/drawing/2014/main" id="{49E0B426-4A3A-4103-9F53-FEB0BAD9DD05}"/>
                </a:ext>
              </a:extLst>
            </p:cNvPr>
            <p:cNvSpPr/>
            <p:nvPr/>
          </p:nvSpPr>
          <p:spPr>
            <a:xfrm>
              <a:off x="45040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43;p56">
              <a:extLst>
                <a:ext uri="{FF2B5EF4-FFF2-40B4-BE49-F238E27FC236}">
                  <a16:creationId xmlns:a16="http://schemas.microsoft.com/office/drawing/2014/main" id="{B71C7F50-E5AE-4EE9-9BF7-5F776FF2D835}"/>
                </a:ext>
              </a:extLst>
            </p:cNvPr>
            <p:cNvSpPr/>
            <p:nvPr/>
          </p:nvSpPr>
          <p:spPr>
            <a:xfrm>
              <a:off x="45040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44;p56">
              <a:extLst>
                <a:ext uri="{FF2B5EF4-FFF2-40B4-BE49-F238E27FC236}">
                  <a16:creationId xmlns:a16="http://schemas.microsoft.com/office/drawing/2014/main" id="{5BCCB1B7-0CB3-4FE2-B239-067BBD56ABCF}"/>
                </a:ext>
              </a:extLst>
            </p:cNvPr>
            <p:cNvSpPr/>
            <p:nvPr/>
          </p:nvSpPr>
          <p:spPr>
            <a:xfrm>
              <a:off x="450405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45;p56">
              <a:extLst>
                <a:ext uri="{FF2B5EF4-FFF2-40B4-BE49-F238E27FC236}">
                  <a16:creationId xmlns:a16="http://schemas.microsoft.com/office/drawing/2014/main" id="{F1F0061C-2475-4AD4-868B-242B00A9A1B9}"/>
                </a:ext>
              </a:extLst>
            </p:cNvPr>
            <p:cNvSpPr/>
            <p:nvPr/>
          </p:nvSpPr>
          <p:spPr>
            <a:xfrm>
              <a:off x="442782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46;p56">
              <a:extLst>
                <a:ext uri="{FF2B5EF4-FFF2-40B4-BE49-F238E27FC236}">
                  <a16:creationId xmlns:a16="http://schemas.microsoft.com/office/drawing/2014/main" id="{8506DDC4-F611-458A-BD9F-7E041116E3D6}"/>
                </a:ext>
              </a:extLst>
            </p:cNvPr>
            <p:cNvSpPr/>
            <p:nvPr/>
          </p:nvSpPr>
          <p:spPr>
            <a:xfrm>
              <a:off x="4427825" y="3856775"/>
              <a:ext cx="62350" cy="53250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47;p56">
              <a:extLst>
                <a:ext uri="{FF2B5EF4-FFF2-40B4-BE49-F238E27FC236}">
                  <a16:creationId xmlns:a16="http://schemas.microsoft.com/office/drawing/2014/main" id="{8E147B66-289E-4C0B-9192-4E80A3BE6083}"/>
                </a:ext>
              </a:extLst>
            </p:cNvPr>
            <p:cNvSpPr/>
            <p:nvPr/>
          </p:nvSpPr>
          <p:spPr>
            <a:xfrm>
              <a:off x="44278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48;p56">
              <a:extLst>
                <a:ext uri="{FF2B5EF4-FFF2-40B4-BE49-F238E27FC236}">
                  <a16:creationId xmlns:a16="http://schemas.microsoft.com/office/drawing/2014/main" id="{B77B7FDD-E2DB-4704-8A6E-FB8A9EE1F079}"/>
                </a:ext>
              </a:extLst>
            </p:cNvPr>
            <p:cNvSpPr/>
            <p:nvPr/>
          </p:nvSpPr>
          <p:spPr>
            <a:xfrm>
              <a:off x="4351600" y="31710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49;p56">
              <a:extLst>
                <a:ext uri="{FF2B5EF4-FFF2-40B4-BE49-F238E27FC236}">
                  <a16:creationId xmlns:a16="http://schemas.microsoft.com/office/drawing/2014/main" id="{73C61084-FD82-44F8-BD6C-6E70095B4E89}"/>
                </a:ext>
              </a:extLst>
            </p:cNvPr>
            <p:cNvSpPr/>
            <p:nvPr/>
          </p:nvSpPr>
          <p:spPr>
            <a:xfrm>
              <a:off x="435160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50;p56">
              <a:extLst>
                <a:ext uri="{FF2B5EF4-FFF2-40B4-BE49-F238E27FC236}">
                  <a16:creationId xmlns:a16="http://schemas.microsoft.com/office/drawing/2014/main" id="{3AECDA0E-A2D1-4B96-89E3-3C97404910BC}"/>
                </a:ext>
              </a:extLst>
            </p:cNvPr>
            <p:cNvSpPr/>
            <p:nvPr/>
          </p:nvSpPr>
          <p:spPr>
            <a:xfrm>
              <a:off x="39709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1;p56">
              <a:extLst>
                <a:ext uri="{FF2B5EF4-FFF2-40B4-BE49-F238E27FC236}">
                  <a16:creationId xmlns:a16="http://schemas.microsoft.com/office/drawing/2014/main" id="{EE3C2DE6-EC44-401C-90A4-ECA9B5658EBB}"/>
                </a:ext>
              </a:extLst>
            </p:cNvPr>
            <p:cNvSpPr/>
            <p:nvPr/>
          </p:nvSpPr>
          <p:spPr>
            <a:xfrm>
              <a:off x="39709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52;p56">
              <a:extLst>
                <a:ext uri="{FF2B5EF4-FFF2-40B4-BE49-F238E27FC236}">
                  <a16:creationId xmlns:a16="http://schemas.microsoft.com/office/drawing/2014/main" id="{3C7C5EB5-4FFF-4B19-87D8-D9507C714F24}"/>
                </a:ext>
              </a:extLst>
            </p:cNvPr>
            <p:cNvSpPr/>
            <p:nvPr/>
          </p:nvSpPr>
          <p:spPr>
            <a:xfrm>
              <a:off x="39709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53;p56">
              <a:extLst>
                <a:ext uri="{FF2B5EF4-FFF2-40B4-BE49-F238E27FC236}">
                  <a16:creationId xmlns:a16="http://schemas.microsoft.com/office/drawing/2014/main" id="{F97EA380-26EE-4250-92DF-8F9983D6FD22}"/>
                </a:ext>
              </a:extLst>
            </p:cNvPr>
            <p:cNvSpPr/>
            <p:nvPr/>
          </p:nvSpPr>
          <p:spPr>
            <a:xfrm>
              <a:off x="39709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54;p56">
              <a:extLst>
                <a:ext uri="{FF2B5EF4-FFF2-40B4-BE49-F238E27FC236}">
                  <a16:creationId xmlns:a16="http://schemas.microsoft.com/office/drawing/2014/main" id="{0BF36DA7-F721-4771-9DA8-90A232214A7C}"/>
                </a:ext>
              </a:extLst>
            </p:cNvPr>
            <p:cNvSpPr/>
            <p:nvPr/>
          </p:nvSpPr>
          <p:spPr>
            <a:xfrm>
              <a:off x="397095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55;p56">
              <a:extLst>
                <a:ext uri="{FF2B5EF4-FFF2-40B4-BE49-F238E27FC236}">
                  <a16:creationId xmlns:a16="http://schemas.microsoft.com/office/drawing/2014/main" id="{05A11203-DEE5-48E4-BB8C-4495D440B232}"/>
                </a:ext>
              </a:extLst>
            </p:cNvPr>
            <p:cNvSpPr/>
            <p:nvPr/>
          </p:nvSpPr>
          <p:spPr>
            <a:xfrm>
              <a:off x="3970950" y="31710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756;p56">
              <a:extLst>
                <a:ext uri="{FF2B5EF4-FFF2-40B4-BE49-F238E27FC236}">
                  <a16:creationId xmlns:a16="http://schemas.microsoft.com/office/drawing/2014/main" id="{7630C409-EDA0-401A-BC50-8FC8D8796D0A}"/>
                </a:ext>
              </a:extLst>
            </p:cNvPr>
            <p:cNvSpPr/>
            <p:nvPr/>
          </p:nvSpPr>
          <p:spPr>
            <a:xfrm>
              <a:off x="397095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757;p56">
              <a:extLst>
                <a:ext uri="{FF2B5EF4-FFF2-40B4-BE49-F238E27FC236}">
                  <a16:creationId xmlns:a16="http://schemas.microsoft.com/office/drawing/2014/main" id="{1159B4D6-AE79-476F-A5FF-76D79809DA23}"/>
                </a:ext>
              </a:extLst>
            </p:cNvPr>
            <p:cNvSpPr/>
            <p:nvPr/>
          </p:nvSpPr>
          <p:spPr>
            <a:xfrm>
              <a:off x="3970950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758;p56">
              <a:extLst>
                <a:ext uri="{FF2B5EF4-FFF2-40B4-BE49-F238E27FC236}">
                  <a16:creationId xmlns:a16="http://schemas.microsoft.com/office/drawing/2014/main" id="{CB7E5175-AE64-41C7-8A0B-2FB2CE9CF302}"/>
                </a:ext>
              </a:extLst>
            </p:cNvPr>
            <p:cNvSpPr/>
            <p:nvPr/>
          </p:nvSpPr>
          <p:spPr>
            <a:xfrm>
              <a:off x="397095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759;p56">
              <a:extLst>
                <a:ext uri="{FF2B5EF4-FFF2-40B4-BE49-F238E27FC236}">
                  <a16:creationId xmlns:a16="http://schemas.microsoft.com/office/drawing/2014/main" id="{34A90126-E43B-4454-A9BB-52DF974342CD}"/>
                </a:ext>
              </a:extLst>
            </p:cNvPr>
            <p:cNvSpPr/>
            <p:nvPr/>
          </p:nvSpPr>
          <p:spPr>
            <a:xfrm>
              <a:off x="39709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760;p56">
              <a:extLst>
                <a:ext uri="{FF2B5EF4-FFF2-40B4-BE49-F238E27FC236}">
                  <a16:creationId xmlns:a16="http://schemas.microsoft.com/office/drawing/2014/main" id="{41D05667-E421-4892-AD2B-5D9353AFF24A}"/>
                </a:ext>
              </a:extLst>
            </p:cNvPr>
            <p:cNvSpPr/>
            <p:nvPr/>
          </p:nvSpPr>
          <p:spPr>
            <a:xfrm>
              <a:off x="3970950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761;p56">
              <a:extLst>
                <a:ext uri="{FF2B5EF4-FFF2-40B4-BE49-F238E27FC236}">
                  <a16:creationId xmlns:a16="http://schemas.microsoft.com/office/drawing/2014/main" id="{8FF4CC28-6241-4C0E-9513-91318A2B0775}"/>
                </a:ext>
              </a:extLst>
            </p:cNvPr>
            <p:cNvSpPr/>
            <p:nvPr/>
          </p:nvSpPr>
          <p:spPr>
            <a:xfrm>
              <a:off x="397095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762;p56">
              <a:extLst>
                <a:ext uri="{FF2B5EF4-FFF2-40B4-BE49-F238E27FC236}">
                  <a16:creationId xmlns:a16="http://schemas.microsoft.com/office/drawing/2014/main" id="{E2A00BF8-8D3C-4F78-9EBC-9D16BC5C5E90}"/>
                </a:ext>
              </a:extLst>
            </p:cNvPr>
            <p:cNvSpPr/>
            <p:nvPr/>
          </p:nvSpPr>
          <p:spPr>
            <a:xfrm>
              <a:off x="39709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763;p56">
              <a:extLst>
                <a:ext uri="{FF2B5EF4-FFF2-40B4-BE49-F238E27FC236}">
                  <a16:creationId xmlns:a16="http://schemas.microsoft.com/office/drawing/2014/main" id="{30C6DE1D-8345-4441-B102-EC67B40C2A33}"/>
                </a:ext>
              </a:extLst>
            </p:cNvPr>
            <p:cNvSpPr/>
            <p:nvPr/>
          </p:nvSpPr>
          <p:spPr>
            <a:xfrm>
              <a:off x="39709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764;p56">
              <a:extLst>
                <a:ext uri="{FF2B5EF4-FFF2-40B4-BE49-F238E27FC236}">
                  <a16:creationId xmlns:a16="http://schemas.microsoft.com/office/drawing/2014/main" id="{7CB777E7-81C4-4EF3-9EA2-0F3156A9921C}"/>
                </a:ext>
              </a:extLst>
            </p:cNvPr>
            <p:cNvSpPr/>
            <p:nvPr/>
          </p:nvSpPr>
          <p:spPr>
            <a:xfrm>
              <a:off x="3970950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765;p56">
              <a:extLst>
                <a:ext uri="{FF2B5EF4-FFF2-40B4-BE49-F238E27FC236}">
                  <a16:creationId xmlns:a16="http://schemas.microsoft.com/office/drawing/2014/main" id="{CA5ACA75-6087-4F45-908E-7ECFDCE3BD53}"/>
                </a:ext>
              </a:extLst>
            </p:cNvPr>
            <p:cNvSpPr/>
            <p:nvPr/>
          </p:nvSpPr>
          <p:spPr>
            <a:xfrm>
              <a:off x="39709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766;p56">
              <a:extLst>
                <a:ext uri="{FF2B5EF4-FFF2-40B4-BE49-F238E27FC236}">
                  <a16:creationId xmlns:a16="http://schemas.microsoft.com/office/drawing/2014/main" id="{CC2E3D61-5E6F-4FDC-A107-43E1097F19A2}"/>
                </a:ext>
              </a:extLst>
            </p:cNvPr>
            <p:cNvSpPr/>
            <p:nvPr/>
          </p:nvSpPr>
          <p:spPr>
            <a:xfrm>
              <a:off x="404695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767;p56">
              <a:extLst>
                <a:ext uri="{FF2B5EF4-FFF2-40B4-BE49-F238E27FC236}">
                  <a16:creationId xmlns:a16="http://schemas.microsoft.com/office/drawing/2014/main" id="{075AE3B3-D1FF-4B63-95C7-8A9F35C40BA8}"/>
                </a:ext>
              </a:extLst>
            </p:cNvPr>
            <p:cNvSpPr/>
            <p:nvPr/>
          </p:nvSpPr>
          <p:spPr>
            <a:xfrm>
              <a:off x="40469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768;p56">
              <a:extLst>
                <a:ext uri="{FF2B5EF4-FFF2-40B4-BE49-F238E27FC236}">
                  <a16:creationId xmlns:a16="http://schemas.microsoft.com/office/drawing/2014/main" id="{289B2179-740F-4745-8DEB-D0DD4EA88013}"/>
                </a:ext>
              </a:extLst>
            </p:cNvPr>
            <p:cNvSpPr/>
            <p:nvPr/>
          </p:nvSpPr>
          <p:spPr>
            <a:xfrm>
              <a:off x="404695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769;p56">
              <a:extLst>
                <a:ext uri="{FF2B5EF4-FFF2-40B4-BE49-F238E27FC236}">
                  <a16:creationId xmlns:a16="http://schemas.microsoft.com/office/drawing/2014/main" id="{13ED46F4-88E8-48D7-94BA-342F3BB1D303}"/>
                </a:ext>
              </a:extLst>
            </p:cNvPr>
            <p:cNvSpPr/>
            <p:nvPr/>
          </p:nvSpPr>
          <p:spPr>
            <a:xfrm>
              <a:off x="404695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770;p56">
              <a:extLst>
                <a:ext uri="{FF2B5EF4-FFF2-40B4-BE49-F238E27FC236}">
                  <a16:creationId xmlns:a16="http://schemas.microsoft.com/office/drawing/2014/main" id="{A53A5927-8B78-4B2B-A228-685489C59638}"/>
                </a:ext>
              </a:extLst>
            </p:cNvPr>
            <p:cNvSpPr/>
            <p:nvPr/>
          </p:nvSpPr>
          <p:spPr>
            <a:xfrm>
              <a:off x="404695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771;p56">
              <a:extLst>
                <a:ext uri="{FF2B5EF4-FFF2-40B4-BE49-F238E27FC236}">
                  <a16:creationId xmlns:a16="http://schemas.microsoft.com/office/drawing/2014/main" id="{24C54D34-69EB-4C9D-AC6A-E1A09F4F2B40}"/>
                </a:ext>
              </a:extLst>
            </p:cNvPr>
            <p:cNvSpPr/>
            <p:nvPr/>
          </p:nvSpPr>
          <p:spPr>
            <a:xfrm>
              <a:off x="404695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772;p56">
              <a:extLst>
                <a:ext uri="{FF2B5EF4-FFF2-40B4-BE49-F238E27FC236}">
                  <a16:creationId xmlns:a16="http://schemas.microsoft.com/office/drawing/2014/main" id="{914D5437-D4B5-436D-9DA7-3D71CC8050AF}"/>
                </a:ext>
              </a:extLst>
            </p:cNvPr>
            <p:cNvSpPr/>
            <p:nvPr/>
          </p:nvSpPr>
          <p:spPr>
            <a:xfrm>
              <a:off x="404695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773;p56">
              <a:extLst>
                <a:ext uri="{FF2B5EF4-FFF2-40B4-BE49-F238E27FC236}">
                  <a16:creationId xmlns:a16="http://schemas.microsoft.com/office/drawing/2014/main" id="{24E56DBA-536B-47F5-917B-BFEF663155DD}"/>
                </a:ext>
              </a:extLst>
            </p:cNvPr>
            <p:cNvSpPr/>
            <p:nvPr/>
          </p:nvSpPr>
          <p:spPr>
            <a:xfrm>
              <a:off x="404695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774;p56">
              <a:extLst>
                <a:ext uri="{FF2B5EF4-FFF2-40B4-BE49-F238E27FC236}">
                  <a16:creationId xmlns:a16="http://schemas.microsoft.com/office/drawing/2014/main" id="{7F7D58C1-362B-494D-BAE7-E7024CA032ED}"/>
                </a:ext>
              </a:extLst>
            </p:cNvPr>
            <p:cNvSpPr/>
            <p:nvPr/>
          </p:nvSpPr>
          <p:spPr>
            <a:xfrm>
              <a:off x="404695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775;p56">
              <a:extLst>
                <a:ext uri="{FF2B5EF4-FFF2-40B4-BE49-F238E27FC236}">
                  <a16:creationId xmlns:a16="http://schemas.microsoft.com/office/drawing/2014/main" id="{BF4B8236-1FC9-4EAD-AEDA-AA4BBD5F635B}"/>
                </a:ext>
              </a:extLst>
            </p:cNvPr>
            <p:cNvSpPr/>
            <p:nvPr/>
          </p:nvSpPr>
          <p:spPr>
            <a:xfrm>
              <a:off x="4046950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776;p56">
              <a:extLst>
                <a:ext uri="{FF2B5EF4-FFF2-40B4-BE49-F238E27FC236}">
                  <a16:creationId xmlns:a16="http://schemas.microsoft.com/office/drawing/2014/main" id="{ADC74AA0-D015-4033-BE8D-D6B82EF1D591}"/>
                </a:ext>
              </a:extLst>
            </p:cNvPr>
            <p:cNvSpPr/>
            <p:nvPr/>
          </p:nvSpPr>
          <p:spPr>
            <a:xfrm>
              <a:off x="404695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777;p56">
              <a:extLst>
                <a:ext uri="{FF2B5EF4-FFF2-40B4-BE49-F238E27FC236}">
                  <a16:creationId xmlns:a16="http://schemas.microsoft.com/office/drawing/2014/main" id="{83D3F57E-94D0-4D5D-B6F3-FC5FE9CF88EE}"/>
                </a:ext>
              </a:extLst>
            </p:cNvPr>
            <p:cNvSpPr/>
            <p:nvPr/>
          </p:nvSpPr>
          <p:spPr>
            <a:xfrm>
              <a:off x="4046950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778;p56">
              <a:extLst>
                <a:ext uri="{FF2B5EF4-FFF2-40B4-BE49-F238E27FC236}">
                  <a16:creationId xmlns:a16="http://schemas.microsoft.com/office/drawing/2014/main" id="{69328D86-6744-44A6-95ED-5FB17081D7F1}"/>
                </a:ext>
              </a:extLst>
            </p:cNvPr>
            <p:cNvSpPr/>
            <p:nvPr/>
          </p:nvSpPr>
          <p:spPr>
            <a:xfrm>
              <a:off x="404695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779;p56">
              <a:extLst>
                <a:ext uri="{FF2B5EF4-FFF2-40B4-BE49-F238E27FC236}">
                  <a16:creationId xmlns:a16="http://schemas.microsoft.com/office/drawing/2014/main" id="{15F6E689-DA5B-48B2-8FA6-8007EFC3DF79}"/>
                </a:ext>
              </a:extLst>
            </p:cNvPr>
            <p:cNvSpPr/>
            <p:nvPr/>
          </p:nvSpPr>
          <p:spPr>
            <a:xfrm>
              <a:off x="41231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780;p56">
              <a:extLst>
                <a:ext uri="{FF2B5EF4-FFF2-40B4-BE49-F238E27FC236}">
                  <a16:creationId xmlns:a16="http://schemas.microsoft.com/office/drawing/2014/main" id="{3B728449-051D-4174-87C7-8C66E51A8735}"/>
                </a:ext>
              </a:extLst>
            </p:cNvPr>
            <p:cNvSpPr/>
            <p:nvPr/>
          </p:nvSpPr>
          <p:spPr>
            <a:xfrm>
              <a:off x="41231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781;p56">
              <a:extLst>
                <a:ext uri="{FF2B5EF4-FFF2-40B4-BE49-F238E27FC236}">
                  <a16:creationId xmlns:a16="http://schemas.microsoft.com/office/drawing/2014/main" id="{56CFD4C8-849F-4441-8DCE-8B83FC75288C}"/>
                </a:ext>
              </a:extLst>
            </p:cNvPr>
            <p:cNvSpPr/>
            <p:nvPr/>
          </p:nvSpPr>
          <p:spPr>
            <a:xfrm>
              <a:off x="412317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782;p56">
              <a:extLst>
                <a:ext uri="{FF2B5EF4-FFF2-40B4-BE49-F238E27FC236}">
                  <a16:creationId xmlns:a16="http://schemas.microsoft.com/office/drawing/2014/main" id="{BC215EF8-5561-406A-9B3D-0B66146907E6}"/>
                </a:ext>
              </a:extLst>
            </p:cNvPr>
            <p:cNvSpPr/>
            <p:nvPr/>
          </p:nvSpPr>
          <p:spPr>
            <a:xfrm>
              <a:off x="412317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783;p56">
              <a:extLst>
                <a:ext uri="{FF2B5EF4-FFF2-40B4-BE49-F238E27FC236}">
                  <a16:creationId xmlns:a16="http://schemas.microsoft.com/office/drawing/2014/main" id="{4E0AE443-CB11-4BC4-A9D2-7781B6967EBB}"/>
                </a:ext>
              </a:extLst>
            </p:cNvPr>
            <p:cNvSpPr/>
            <p:nvPr/>
          </p:nvSpPr>
          <p:spPr>
            <a:xfrm>
              <a:off x="412317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784;p56">
              <a:extLst>
                <a:ext uri="{FF2B5EF4-FFF2-40B4-BE49-F238E27FC236}">
                  <a16:creationId xmlns:a16="http://schemas.microsoft.com/office/drawing/2014/main" id="{EF019619-5624-495A-B21C-58E54006BB7C}"/>
                </a:ext>
              </a:extLst>
            </p:cNvPr>
            <p:cNvSpPr/>
            <p:nvPr/>
          </p:nvSpPr>
          <p:spPr>
            <a:xfrm>
              <a:off x="4123175" y="31710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785;p56">
              <a:extLst>
                <a:ext uri="{FF2B5EF4-FFF2-40B4-BE49-F238E27FC236}">
                  <a16:creationId xmlns:a16="http://schemas.microsoft.com/office/drawing/2014/main" id="{E4E93187-7276-485D-AA74-5852E0609924}"/>
                </a:ext>
              </a:extLst>
            </p:cNvPr>
            <p:cNvSpPr/>
            <p:nvPr/>
          </p:nvSpPr>
          <p:spPr>
            <a:xfrm>
              <a:off x="41231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786;p56">
              <a:extLst>
                <a:ext uri="{FF2B5EF4-FFF2-40B4-BE49-F238E27FC236}">
                  <a16:creationId xmlns:a16="http://schemas.microsoft.com/office/drawing/2014/main" id="{5B8F8A02-E186-45A5-80E6-88A4D62B3616}"/>
                </a:ext>
              </a:extLst>
            </p:cNvPr>
            <p:cNvSpPr/>
            <p:nvPr/>
          </p:nvSpPr>
          <p:spPr>
            <a:xfrm>
              <a:off x="412317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787;p56">
              <a:extLst>
                <a:ext uri="{FF2B5EF4-FFF2-40B4-BE49-F238E27FC236}">
                  <a16:creationId xmlns:a16="http://schemas.microsoft.com/office/drawing/2014/main" id="{2A17F67A-5369-4E93-B2DC-B65C581ABB57}"/>
                </a:ext>
              </a:extLst>
            </p:cNvPr>
            <p:cNvSpPr/>
            <p:nvPr/>
          </p:nvSpPr>
          <p:spPr>
            <a:xfrm>
              <a:off x="412317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788;p56">
              <a:extLst>
                <a:ext uri="{FF2B5EF4-FFF2-40B4-BE49-F238E27FC236}">
                  <a16:creationId xmlns:a16="http://schemas.microsoft.com/office/drawing/2014/main" id="{E3DF1079-7908-4311-AB06-5EE352740C35}"/>
                </a:ext>
              </a:extLst>
            </p:cNvPr>
            <p:cNvSpPr/>
            <p:nvPr/>
          </p:nvSpPr>
          <p:spPr>
            <a:xfrm>
              <a:off x="41231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789;p56">
              <a:extLst>
                <a:ext uri="{FF2B5EF4-FFF2-40B4-BE49-F238E27FC236}">
                  <a16:creationId xmlns:a16="http://schemas.microsoft.com/office/drawing/2014/main" id="{D2BE8F93-21D2-4450-986D-F657312AE4DA}"/>
                </a:ext>
              </a:extLst>
            </p:cNvPr>
            <p:cNvSpPr/>
            <p:nvPr/>
          </p:nvSpPr>
          <p:spPr>
            <a:xfrm>
              <a:off x="4123175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790;p56">
              <a:extLst>
                <a:ext uri="{FF2B5EF4-FFF2-40B4-BE49-F238E27FC236}">
                  <a16:creationId xmlns:a16="http://schemas.microsoft.com/office/drawing/2014/main" id="{ADC87C30-37FC-4945-8F91-031910EE2562}"/>
                </a:ext>
              </a:extLst>
            </p:cNvPr>
            <p:cNvSpPr/>
            <p:nvPr/>
          </p:nvSpPr>
          <p:spPr>
            <a:xfrm>
              <a:off x="412317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791;p56">
              <a:extLst>
                <a:ext uri="{FF2B5EF4-FFF2-40B4-BE49-F238E27FC236}">
                  <a16:creationId xmlns:a16="http://schemas.microsoft.com/office/drawing/2014/main" id="{163E2E9F-6CE6-42E2-BCF5-A7D2DD7AFD81}"/>
                </a:ext>
              </a:extLst>
            </p:cNvPr>
            <p:cNvSpPr/>
            <p:nvPr/>
          </p:nvSpPr>
          <p:spPr>
            <a:xfrm>
              <a:off x="419940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792;p56">
              <a:extLst>
                <a:ext uri="{FF2B5EF4-FFF2-40B4-BE49-F238E27FC236}">
                  <a16:creationId xmlns:a16="http://schemas.microsoft.com/office/drawing/2014/main" id="{B4E77D94-C478-4A2A-AA0C-2E7ACE7C9F56}"/>
                </a:ext>
              </a:extLst>
            </p:cNvPr>
            <p:cNvSpPr/>
            <p:nvPr/>
          </p:nvSpPr>
          <p:spPr>
            <a:xfrm>
              <a:off x="419940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793;p56">
              <a:extLst>
                <a:ext uri="{FF2B5EF4-FFF2-40B4-BE49-F238E27FC236}">
                  <a16:creationId xmlns:a16="http://schemas.microsoft.com/office/drawing/2014/main" id="{FD8DD9F5-E140-4766-929D-54DDB19C14FB}"/>
                </a:ext>
              </a:extLst>
            </p:cNvPr>
            <p:cNvSpPr/>
            <p:nvPr/>
          </p:nvSpPr>
          <p:spPr>
            <a:xfrm>
              <a:off x="419940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794;p56">
              <a:extLst>
                <a:ext uri="{FF2B5EF4-FFF2-40B4-BE49-F238E27FC236}">
                  <a16:creationId xmlns:a16="http://schemas.microsoft.com/office/drawing/2014/main" id="{AAA4BB57-82EB-4DEF-92C2-FB7DA0D74EE1}"/>
                </a:ext>
              </a:extLst>
            </p:cNvPr>
            <p:cNvSpPr/>
            <p:nvPr/>
          </p:nvSpPr>
          <p:spPr>
            <a:xfrm>
              <a:off x="419940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795;p56">
              <a:extLst>
                <a:ext uri="{FF2B5EF4-FFF2-40B4-BE49-F238E27FC236}">
                  <a16:creationId xmlns:a16="http://schemas.microsoft.com/office/drawing/2014/main" id="{AB4890BD-C760-4551-9B41-79DB08B9CD7B}"/>
                </a:ext>
              </a:extLst>
            </p:cNvPr>
            <p:cNvSpPr/>
            <p:nvPr/>
          </p:nvSpPr>
          <p:spPr>
            <a:xfrm>
              <a:off x="427560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796;p56">
              <a:extLst>
                <a:ext uri="{FF2B5EF4-FFF2-40B4-BE49-F238E27FC236}">
                  <a16:creationId xmlns:a16="http://schemas.microsoft.com/office/drawing/2014/main" id="{4C77DB75-1930-4819-B5B4-9EFF520FF15A}"/>
                </a:ext>
              </a:extLst>
            </p:cNvPr>
            <p:cNvSpPr/>
            <p:nvPr/>
          </p:nvSpPr>
          <p:spPr>
            <a:xfrm>
              <a:off x="42756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797;p56">
              <a:extLst>
                <a:ext uri="{FF2B5EF4-FFF2-40B4-BE49-F238E27FC236}">
                  <a16:creationId xmlns:a16="http://schemas.microsoft.com/office/drawing/2014/main" id="{159F390F-AF85-4962-B475-4AA3E398A36E}"/>
                </a:ext>
              </a:extLst>
            </p:cNvPr>
            <p:cNvSpPr/>
            <p:nvPr/>
          </p:nvSpPr>
          <p:spPr>
            <a:xfrm>
              <a:off x="42756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798;p56">
              <a:extLst>
                <a:ext uri="{FF2B5EF4-FFF2-40B4-BE49-F238E27FC236}">
                  <a16:creationId xmlns:a16="http://schemas.microsoft.com/office/drawing/2014/main" id="{57325FB9-7016-4CDC-9704-844DA9DF99E0}"/>
                </a:ext>
              </a:extLst>
            </p:cNvPr>
            <p:cNvSpPr/>
            <p:nvPr/>
          </p:nvSpPr>
          <p:spPr>
            <a:xfrm>
              <a:off x="427560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799;p56">
              <a:extLst>
                <a:ext uri="{FF2B5EF4-FFF2-40B4-BE49-F238E27FC236}">
                  <a16:creationId xmlns:a16="http://schemas.microsoft.com/office/drawing/2014/main" id="{1215DF85-0A57-45F0-8B22-C28018EAD65E}"/>
                </a:ext>
              </a:extLst>
            </p:cNvPr>
            <p:cNvSpPr/>
            <p:nvPr/>
          </p:nvSpPr>
          <p:spPr>
            <a:xfrm>
              <a:off x="42754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8"/>
                    <a:pt x="6" y="480"/>
                    <a:pt x="6" y="1065"/>
                  </a:cubicBezTo>
                  <a:cubicBezTo>
                    <a:pt x="0" y="1709"/>
                    <a:pt x="527" y="2137"/>
                    <a:pt x="1075" y="2137"/>
                  </a:cubicBezTo>
                  <a:cubicBezTo>
                    <a:pt x="1337" y="2137"/>
                    <a:pt x="1603" y="2039"/>
                    <a:pt x="1818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800;p56">
              <a:extLst>
                <a:ext uri="{FF2B5EF4-FFF2-40B4-BE49-F238E27FC236}">
                  <a16:creationId xmlns:a16="http://schemas.microsoft.com/office/drawing/2014/main" id="{F15D3451-96FD-4EEE-BD33-1F669CFCCC36}"/>
                </a:ext>
              </a:extLst>
            </p:cNvPr>
            <p:cNvSpPr/>
            <p:nvPr/>
          </p:nvSpPr>
          <p:spPr>
            <a:xfrm>
              <a:off x="4199400" y="33233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801;p56">
              <a:extLst>
                <a:ext uri="{FF2B5EF4-FFF2-40B4-BE49-F238E27FC236}">
                  <a16:creationId xmlns:a16="http://schemas.microsoft.com/office/drawing/2014/main" id="{3CAAA9AA-A6EE-498E-BBE9-07381E05BDE7}"/>
                </a:ext>
              </a:extLst>
            </p:cNvPr>
            <p:cNvSpPr/>
            <p:nvPr/>
          </p:nvSpPr>
          <p:spPr>
            <a:xfrm>
              <a:off x="4199400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802;p56">
              <a:extLst>
                <a:ext uri="{FF2B5EF4-FFF2-40B4-BE49-F238E27FC236}">
                  <a16:creationId xmlns:a16="http://schemas.microsoft.com/office/drawing/2014/main" id="{FD07F8CC-15C4-461D-AE8E-56EF40FDEFCA}"/>
                </a:ext>
              </a:extLst>
            </p:cNvPr>
            <p:cNvSpPr/>
            <p:nvPr/>
          </p:nvSpPr>
          <p:spPr>
            <a:xfrm>
              <a:off x="4199400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803;p56">
              <a:extLst>
                <a:ext uri="{FF2B5EF4-FFF2-40B4-BE49-F238E27FC236}">
                  <a16:creationId xmlns:a16="http://schemas.microsoft.com/office/drawing/2014/main" id="{3735E997-CFD4-4E41-931D-EA2FEBCBFBD9}"/>
                </a:ext>
              </a:extLst>
            </p:cNvPr>
            <p:cNvSpPr/>
            <p:nvPr/>
          </p:nvSpPr>
          <p:spPr>
            <a:xfrm>
              <a:off x="4199400" y="355192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804;p56">
              <a:extLst>
                <a:ext uri="{FF2B5EF4-FFF2-40B4-BE49-F238E27FC236}">
                  <a16:creationId xmlns:a16="http://schemas.microsoft.com/office/drawing/2014/main" id="{F2CE3B38-63B1-41DD-ACBE-5937D057C903}"/>
                </a:ext>
              </a:extLst>
            </p:cNvPr>
            <p:cNvSpPr/>
            <p:nvPr/>
          </p:nvSpPr>
          <p:spPr>
            <a:xfrm>
              <a:off x="419940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805;p56">
              <a:extLst>
                <a:ext uri="{FF2B5EF4-FFF2-40B4-BE49-F238E27FC236}">
                  <a16:creationId xmlns:a16="http://schemas.microsoft.com/office/drawing/2014/main" id="{15030840-64B8-4B7B-9C62-933618A6FF7C}"/>
                </a:ext>
              </a:extLst>
            </p:cNvPr>
            <p:cNvSpPr/>
            <p:nvPr/>
          </p:nvSpPr>
          <p:spPr>
            <a:xfrm>
              <a:off x="419940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806;p56">
              <a:extLst>
                <a:ext uri="{FF2B5EF4-FFF2-40B4-BE49-F238E27FC236}">
                  <a16:creationId xmlns:a16="http://schemas.microsoft.com/office/drawing/2014/main" id="{8D9DF599-5E32-46FD-AC64-563F8934A2B9}"/>
                </a:ext>
              </a:extLst>
            </p:cNvPr>
            <p:cNvSpPr/>
            <p:nvPr/>
          </p:nvSpPr>
          <p:spPr>
            <a:xfrm>
              <a:off x="412317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807;p56">
              <a:extLst>
                <a:ext uri="{FF2B5EF4-FFF2-40B4-BE49-F238E27FC236}">
                  <a16:creationId xmlns:a16="http://schemas.microsoft.com/office/drawing/2014/main" id="{2EA072C4-F633-4C9B-84B8-0D3C52624518}"/>
                </a:ext>
              </a:extLst>
            </p:cNvPr>
            <p:cNvSpPr/>
            <p:nvPr/>
          </p:nvSpPr>
          <p:spPr>
            <a:xfrm>
              <a:off x="41231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808;p56">
              <a:extLst>
                <a:ext uri="{FF2B5EF4-FFF2-40B4-BE49-F238E27FC236}">
                  <a16:creationId xmlns:a16="http://schemas.microsoft.com/office/drawing/2014/main" id="{0B499B3D-E949-4E0F-9546-2F5CEBFDB408}"/>
                </a:ext>
              </a:extLst>
            </p:cNvPr>
            <p:cNvSpPr/>
            <p:nvPr/>
          </p:nvSpPr>
          <p:spPr>
            <a:xfrm>
              <a:off x="40469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809;p56">
              <a:extLst>
                <a:ext uri="{FF2B5EF4-FFF2-40B4-BE49-F238E27FC236}">
                  <a16:creationId xmlns:a16="http://schemas.microsoft.com/office/drawing/2014/main" id="{AB3D6423-6928-429E-9B5A-8696743E3812}"/>
                </a:ext>
              </a:extLst>
            </p:cNvPr>
            <p:cNvSpPr/>
            <p:nvPr/>
          </p:nvSpPr>
          <p:spPr>
            <a:xfrm>
              <a:off x="404695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810;p56">
              <a:extLst>
                <a:ext uri="{FF2B5EF4-FFF2-40B4-BE49-F238E27FC236}">
                  <a16:creationId xmlns:a16="http://schemas.microsoft.com/office/drawing/2014/main" id="{7CBC9B87-7934-4434-8AA2-458A349E8330}"/>
                </a:ext>
              </a:extLst>
            </p:cNvPr>
            <p:cNvSpPr/>
            <p:nvPr/>
          </p:nvSpPr>
          <p:spPr>
            <a:xfrm>
              <a:off x="404695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811;p56">
              <a:extLst>
                <a:ext uri="{FF2B5EF4-FFF2-40B4-BE49-F238E27FC236}">
                  <a16:creationId xmlns:a16="http://schemas.microsoft.com/office/drawing/2014/main" id="{285D5ABF-2A2D-455E-9CCE-CD15FC611C74}"/>
                </a:ext>
              </a:extLst>
            </p:cNvPr>
            <p:cNvSpPr/>
            <p:nvPr/>
          </p:nvSpPr>
          <p:spPr>
            <a:xfrm>
              <a:off x="404695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812;p56">
              <a:extLst>
                <a:ext uri="{FF2B5EF4-FFF2-40B4-BE49-F238E27FC236}">
                  <a16:creationId xmlns:a16="http://schemas.microsoft.com/office/drawing/2014/main" id="{E2B4FB36-E958-432F-8D72-508CE8489CE7}"/>
                </a:ext>
              </a:extLst>
            </p:cNvPr>
            <p:cNvSpPr/>
            <p:nvPr/>
          </p:nvSpPr>
          <p:spPr>
            <a:xfrm>
              <a:off x="39709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813;p56">
              <a:extLst>
                <a:ext uri="{FF2B5EF4-FFF2-40B4-BE49-F238E27FC236}">
                  <a16:creationId xmlns:a16="http://schemas.microsoft.com/office/drawing/2014/main" id="{2D499DBD-E936-4342-AAF2-1CE95FF5A219}"/>
                </a:ext>
              </a:extLst>
            </p:cNvPr>
            <p:cNvSpPr/>
            <p:nvPr/>
          </p:nvSpPr>
          <p:spPr>
            <a:xfrm>
              <a:off x="35898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814;p56">
              <a:extLst>
                <a:ext uri="{FF2B5EF4-FFF2-40B4-BE49-F238E27FC236}">
                  <a16:creationId xmlns:a16="http://schemas.microsoft.com/office/drawing/2014/main" id="{299D21BB-4605-45FF-A3C3-CB758668645A}"/>
                </a:ext>
              </a:extLst>
            </p:cNvPr>
            <p:cNvSpPr/>
            <p:nvPr/>
          </p:nvSpPr>
          <p:spPr>
            <a:xfrm>
              <a:off x="35898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815;p56">
              <a:extLst>
                <a:ext uri="{FF2B5EF4-FFF2-40B4-BE49-F238E27FC236}">
                  <a16:creationId xmlns:a16="http://schemas.microsoft.com/office/drawing/2014/main" id="{20050164-3BD5-4B0E-8B68-B5F96DF5CED4}"/>
                </a:ext>
              </a:extLst>
            </p:cNvPr>
            <p:cNvSpPr/>
            <p:nvPr/>
          </p:nvSpPr>
          <p:spPr>
            <a:xfrm>
              <a:off x="358987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816;p56">
              <a:extLst>
                <a:ext uri="{FF2B5EF4-FFF2-40B4-BE49-F238E27FC236}">
                  <a16:creationId xmlns:a16="http://schemas.microsoft.com/office/drawing/2014/main" id="{1BE92A85-25DF-484D-B894-FA4A92B7DDC6}"/>
                </a:ext>
              </a:extLst>
            </p:cNvPr>
            <p:cNvSpPr/>
            <p:nvPr/>
          </p:nvSpPr>
          <p:spPr>
            <a:xfrm>
              <a:off x="358987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817;p56">
              <a:extLst>
                <a:ext uri="{FF2B5EF4-FFF2-40B4-BE49-F238E27FC236}">
                  <a16:creationId xmlns:a16="http://schemas.microsoft.com/office/drawing/2014/main" id="{963F490A-A3C1-45A7-AFED-4B5E30BB64C9}"/>
                </a:ext>
              </a:extLst>
            </p:cNvPr>
            <p:cNvSpPr/>
            <p:nvPr/>
          </p:nvSpPr>
          <p:spPr>
            <a:xfrm>
              <a:off x="358987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818;p56">
              <a:extLst>
                <a:ext uri="{FF2B5EF4-FFF2-40B4-BE49-F238E27FC236}">
                  <a16:creationId xmlns:a16="http://schemas.microsoft.com/office/drawing/2014/main" id="{40BCC30E-19EF-4BA2-A779-850159DA8F41}"/>
                </a:ext>
              </a:extLst>
            </p:cNvPr>
            <p:cNvSpPr/>
            <p:nvPr/>
          </p:nvSpPr>
          <p:spPr>
            <a:xfrm>
              <a:off x="358987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819;p56">
              <a:extLst>
                <a:ext uri="{FF2B5EF4-FFF2-40B4-BE49-F238E27FC236}">
                  <a16:creationId xmlns:a16="http://schemas.microsoft.com/office/drawing/2014/main" id="{79760806-17C1-4FE6-BF49-05F335910873}"/>
                </a:ext>
              </a:extLst>
            </p:cNvPr>
            <p:cNvSpPr/>
            <p:nvPr/>
          </p:nvSpPr>
          <p:spPr>
            <a:xfrm>
              <a:off x="35898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820;p56">
              <a:extLst>
                <a:ext uri="{FF2B5EF4-FFF2-40B4-BE49-F238E27FC236}">
                  <a16:creationId xmlns:a16="http://schemas.microsoft.com/office/drawing/2014/main" id="{3CCB659F-55A4-41A4-97DA-D48440F40A04}"/>
                </a:ext>
              </a:extLst>
            </p:cNvPr>
            <p:cNvSpPr/>
            <p:nvPr/>
          </p:nvSpPr>
          <p:spPr>
            <a:xfrm>
              <a:off x="32852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821;p56">
              <a:extLst>
                <a:ext uri="{FF2B5EF4-FFF2-40B4-BE49-F238E27FC236}">
                  <a16:creationId xmlns:a16="http://schemas.microsoft.com/office/drawing/2014/main" id="{29A92333-248B-405D-943E-9EB3233426CF}"/>
                </a:ext>
              </a:extLst>
            </p:cNvPr>
            <p:cNvSpPr/>
            <p:nvPr/>
          </p:nvSpPr>
          <p:spPr>
            <a:xfrm>
              <a:off x="32852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822;p56">
              <a:extLst>
                <a:ext uri="{FF2B5EF4-FFF2-40B4-BE49-F238E27FC236}">
                  <a16:creationId xmlns:a16="http://schemas.microsoft.com/office/drawing/2014/main" id="{0560C50A-F5D4-4668-9358-DCF783EAC7D0}"/>
                </a:ext>
              </a:extLst>
            </p:cNvPr>
            <p:cNvSpPr/>
            <p:nvPr/>
          </p:nvSpPr>
          <p:spPr>
            <a:xfrm>
              <a:off x="32852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823;p56">
              <a:extLst>
                <a:ext uri="{FF2B5EF4-FFF2-40B4-BE49-F238E27FC236}">
                  <a16:creationId xmlns:a16="http://schemas.microsoft.com/office/drawing/2014/main" id="{FC5E6726-DAA0-4340-954F-6F7B49698B32}"/>
                </a:ext>
              </a:extLst>
            </p:cNvPr>
            <p:cNvSpPr/>
            <p:nvPr/>
          </p:nvSpPr>
          <p:spPr>
            <a:xfrm>
              <a:off x="336145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824;p56">
              <a:extLst>
                <a:ext uri="{FF2B5EF4-FFF2-40B4-BE49-F238E27FC236}">
                  <a16:creationId xmlns:a16="http://schemas.microsoft.com/office/drawing/2014/main" id="{FD0697DD-B67E-448B-9CEC-617328159C36}"/>
                </a:ext>
              </a:extLst>
            </p:cNvPr>
            <p:cNvSpPr/>
            <p:nvPr/>
          </p:nvSpPr>
          <p:spPr>
            <a:xfrm>
              <a:off x="33614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825;p56">
              <a:extLst>
                <a:ext uri="{FF2B5EF4-FFF2-40B4-BE49-F238E27FC236}">
                  <a16:creationId xmlns:a16="http://schemas.microsoft.com/office/drawing/2014/main" id="{456B8B94-1554-48A3-8FB9-E0EE0C4F9DA2}"/>
                </a:ext>
              </a:extLst>
            </p:cNvPr>
            <p:cNvSpPr/>
            <p:nvPr/>
          </p:nvSpPr>
          <p:spPr>
            <a:xfrm>
              <a:off x="33614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26;p56">
              <a:extLst>
                <a:ext uri="{FF2B5EF4-FFF2-40B4-BE49-F238E27FC236}">
                  <a16:creationId xmlns:a16="http://schemas.microsoft.com/office/drawing/2014/main" id="{887AE403-E8FB-4463-B8D9-5C4BEBA15745}"/>
                </a:ext>
              </a:extLst>
            </p:cNvPr>
            <p:cNvSpPr/>
            <p:nvPr/>
          </p:nvSpPr>
          <p:spPr>
            <a:xfrm>
              <a:off x="336145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827;p56">
              <a:extLst>
                <a:ext uri="{FF2B5EF4-FFF2-40B4-BE49-F238E27FC236}">
                  <a16:creationId xmlns:a16="http://schemas.microsoft.com/office/drawing/2014/main" id="{8C369EB4-E10E-4416-AA77-E12523096395}"/>
                </a:ext>
              </a:extLst>
            </p:cNvPr>
            <p:cNvSpPr/>
            <p:nvPr/>
          </p:nvSpPr>
          <p:spPr>
            <a:xfrm>
              <a:off x="336145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828;p56">
              <a:extLst>
                <a:ext uri="{FF2B5EF4-FFF2-40B4-BE49-F238E27FC236}">
                  <a16:creationId xmlns:a16="http://schemas.microsoft.com/office/drawing/2014/main" id="{E84725E6-ACF8-4729-9000-18C5A913ECDB}"/>
                </a:ext>
              </a:extLst>
            </p:cNvPr>
            <p:cNvSpPr/>
            <p:nvPr/>
          </p:nvSpPr>
          <p:spPr>
            <a:xfrm>
              <a:off x="34374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829;p56">
              <a:extLst>
                <a:ext uri="{FF2B5EF4-FFF2-40B4-BE49-F238E27FC236}">
                  <a16:creationId xmlns:a16="http://schemas.microsoft.com/office/drawing/2014/main" id="{43EA7C56-2508-4D11-BFE9-BD109C68A332}"/>
                </a:ext>
              </a:extLst>
            </p:cNvPr>
            <p:cNvSpPr/>
            <p:nvPr/>
          </p:nvSpPr>
          <p:spPr>
            <a:xfrm>
              <a:off x="343745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830;p56">
              <a:extLst>
                <a:ext uri="{FF2B5EF4-FFF2-40B4-BE49-F238E27FC236}">
                  <a16:creationId xmlns:a16="http://schemas.microsoft.com/office/drawing/2014/main" id="{35AC61BC-EE7B-40A2-9B07-C9F2EFD0D6FC}"/>
                </a:ext>
              </a:extLst>
            </p:cNvPr>
            <p:cNvSpPr/>
            <p:nvPr/>
          </p:nvSpPr>
          <p:spPr>
            <a:xfrm>
              <a:off x="343745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831;p56">
              <a:extLst>
                <a:ext uri="{FF2B5EF4-FFF2-40B4-BE49-F238E27FC236}">
                  <a16:creationId xmlns:a16="http://schemas.microsoft.com/office/drawing/2014/main" id="{40495077-86D5-4769-A97D-5BF2E32D62FB}"/>
                </a:ext>
              </a:extLst>
            </p:cNvPr>
            <p:cNvSpPr/>
            <p:nvPr/>
          </p:nvSpPr>
          <p:spPr>
            <a:xfrm>
              <a:off x="34374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832;p56">
              <a:extLst>
                <a:ext uri="{FF2B5EF4-FFF2-40B4-BE49-F238E27FC236}">
                  <a16:creationId xmlns:a16="http://schemas.microsoft.com/office/drawing/2014/main" id="{9B7310B2-A2FF-4E39-A7FF-0C59D558B8B0}"/>
                </a:ext>
              </a:extLst>
            </p:cNvPr>
            <p:cNvSpPr/>
            <p:nvPr/>
          </p:nvSpPr>
          <p:spPr>
            <a:xfrm>
              <a:off x="343745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833;p56">
              <a:extLst>
                <a:ext uri="{FF2B5EF4-FFF2-40B4-BE49-F238E27FC236}">
                  <a16:creationId xmlns:a16="http://schemas.microsoft.com/office/drawing/2014/main" id="{24638FA2-D0D1-49C8-AD2E-0B5B142BFCDB}"/>
                </a:ext>
              </a:extLst>
            </p:cNvPr>
            <p:cNvSpPr/>
            <p:nvPr/>
          </p:nvSpPr>
          <p:spPr>
            <a:xfrm>
              <a:off x="343745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834;p56">
              <a:extLst>
                <a:ext uri="{FF2B5EF4-FFF2-40B4-BE49-F238E27FC236}">
                  <a16:creationId xmlns:a16="http://schemas.microsoft.com/office/drawing/2014/main" id="{A0DBB336-E8DC-44E7-973F-4402AA992669}"/>
                </a:ext>
              </a:extLst>
            </p:cNvPr>
            <p:cNvSpPr/>
            <p:nvPr/>
          </p:nvSpPr>
          <p:spPr>
            <a:xfrm>
              <a:off x="343745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835;p56">
              <a:extLst>
                <a:ext uri="{FF2B5EF4-FFF2-40B4-BE49-F238E27FC236}">
                  <a16:creationId xmlns:a16="http://schemas.microsoft.com/office/drawing/2014/main" id="{6D4BC253-E6A0-47CD-8387-DDA392B972D1}"/>
                </a:ext>
              </a:extLst>
            </p:cNvPr>
            <p:cNvSpPr/>
            <p:nvPr/>
          </p:nvSpPr>
          <p:spPr>
            <a:xfrm>
              <a:off x="35136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836;p56">
              <a:extLst>
                <a:ext uri="{FF2B5EF4-FFF2-40B4-BE49-F238E27FC236}">
                  <a16:creationId xmlns:a16="http://schemas.microsoft.com/office/drawing/2014/main" id="{08604221-0E7D-4B4A-B8B9-AD3F042E6EA2}"/>
                </a:ext>
              </a:extLst>
            </p:cNvPr>
            <p:cNvSpPr/>
            <p:nvPr/>
          </p:nvSpPr>
          <p:spPr>
            <a:xfrm>
              <a:off x="35136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837;p56">
              <a:extLst>
                <a:ext uri="{FF2B5EF4-FFF2-40B4-BE49-F238E27FC236}">
                  <a16:creationId xmlns:a16="http://schemas.microsoft.com/office/drawing/2014/main" id="{C3ECA159-E2ED-47DC-A6EE-C25A24AEA8F5}"/>
                </a:ext>
              </a:extLst>
            </p:cNvPr>
            <p:cNvSpPr/>
            <p:nvPr/>
          </p:nvSpPr>
          <p:spPr>
            <a:xfrm>
              <a:off x="35136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838;p56">
              <a:extLst>
                <a:ext uri="{FF2B5EF4-FFF2-40B4-BE49-F238E27FC236}">
                  <a16:creationId xmlns:a16="http://schemas.microsoft.com/office/drawing/2014/main" id="{4ABEE4A2-E27A-497D-A293-9570B29BBB9C}"/>
                </a:ext>
              </a:extLst>
            </p:cNvPr>
            <p:cNvSpPr/>
            <p:nvPr/>
          </p:nvSpPr>
          <p:spPr>
            <a:xfrm>
              <a:off x="35136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839;p56">
              <a:extLst>
                <a:ext uri="{FF2B5EF4-FFF2-40B4-BE49-F238E27FC236}">
                  <a16:creationId xmlns:a16="http://schemas.microsoft.com/office/drawing/2014/main" id="{31A44C06-1541-4D36-9E07-D278B12E1040}"/>
                </a:ext>
              </a:extLst>
            </p:cNvPr>
            <p:cNvSpPr/>
            <p:nvPr/>
          </p:nvSpPr>
          <p:spPr>
            <a:xfrm>
              <a:off x="351367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840;p56">
              <a:extLst>
                <a:ext uri="{FF2B5EF4-FFF2-40B4-BE49-F238E27FC236}">
                  <a16:creationId xmlns:a16="http://schemas.microsoft.com/office/drawing/2014/main" id="{B31AAF64-EFDB-4A05-8675-1DEDD6DDCC3C}"/>
                </a:ext>
              </a:extLst>
            </p:cNvPr>
            <p:cNvSpPr/>
            <p:nvPr/>
          </p:nvSpPr>
          <p:spPr>
            <a:xfrm>
              <a:off x="351367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841;p56">
              <a:extLst>
                <a:ext uri="{FF2B5EF4-FFF2-40B4-BE49-F238E27FC236}">
                  <a16:creationId xmlns:a16="http://schemas.microsoft.com/office/drawing/2014/main" id="{3E11ABA9-58A7-4853-8DF8-64959E6DC0E2}"/>
                </a:ext>
              </a:extLst>
            </p:cNvPr>
            <p:cNvSpPr/>
            <p:nvPr/>
          </p:nvSpPr>
          <p:spPr>
            <a:xfrm>
              <a:off x="351367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842;p56">
              <a:extLst>
                <a:ext uri="{FF2B5EF4-FFF2-40B4-BE49-F238E27FC236}">
                  <a16:creationId xmlns:a16="http://schemas.microsoft.com/office/drawing/2014/main" id="{DE021E12-8448-4A4C-91C9-4A016AC26B51}"/>
                </a:ext>
              </a:extLst>
            </p:cNvPr>
            <p:cNvSpPr/>
            <p:nvPr/>
          </p:nvSpPr>
          <p:spPr>
            <a:xfrm>
              <a:off x="351367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843;p56">
              <a:extLst>
                <a:ext uri="{FF2B5EF4-FFF2-40B4-BE49-F238E27FC236}">
                  <a16:creationId xmlns:a16="http://schemas.microsoft.com/office/drawing/2014/main" id="{C1830A43-1F75-4707-B954-B5BE69FA2CDD}"/>
                </a:ext>
              </a:extLst>
            </p:cNvPr>
            <p:cNvSpPr/>
            <p:nvPr/>
          </p:nvSpPr>
          <p:spPr>
            <a:xfrm>
              <a:off x="358987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844;p56">
              <a:extLst>
                <a:ext uri="{FF2B5EF4-FFF2-40B4-BE49-F238E27FC236}">
                  <a16:creationId xmlns:a16="http://schemas.microsoft.com/office/drawing/2014/main" id="{068CA45B-DE03-436E-911B-CF53314DC1CE}"/>
                </a:ext>
              </a:extLst>
            </p:cNvPr>
            <p:cNvSpPr/>
            <p:nvPr/>
          </p:nvSpPr>
          <p:spPr>
            <a:xfrm>
              <a:off x="366610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845;p56">
              <a:extLst>
                <a:ext uri="{FF2B5EF4-FFF2-40B4-BE49-F238E27FC236}">
                  <a16:creationId xmlns:a16="http://schemas.microsoft.com/office/drawing/2014/main" id="{4A982E1D-28C4-4EE6-8B34-7BF7729EFAE9}"/>
                </a:ext>
              </a:extLst>
            </p:cNvPr>
            <p:cNvSpPr/>
            <p:nvPr/>
          </p:nvSpPr>
          <p:spPr>
            <a:xfrm>
              <a:off x="366610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846;p56">
              <a:extLst>
                <a:ext uri="{FF2B5EF4-FFF2-40B4-BE49-F238E27FC236}">
                  <a16:creationId xmlns:a16="http://schemas.microsoft.com/office/drawing/2014/main" id="{571E2AB6-7C96-4ECF-B4BD-AE562DC613CA}"/>
                </a:ext>
              </a:extLst>
            </p:cNvPr>
            <p:cNvSpPr/>
            <p:nvPr/>
          </p:nvSpPr>
          <p:spPr>
            <a:xfrm>
              <a:off x="366610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847;p56">
              <a:extLst>
                <a:ext uri="{FF2B5EF4-FFF2-40B4-BE49-F238E27FC236}">
                  <a16:creationId xmlns:a16="http://schemas.microsoft.com/office/drawing/2014/main" id="{6A733E7F-6759-4F2B-A085-C1202DC2F601}"/>
                </a:ext>
              </a:extLst>
            </p:cNvPr>
            <p:cNvSpPr/>
            <p:nvPr/>
          </p:nvSpPr>
          <p:spPr>
            <a:xfrm>
              <a:off x="366610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848;p56">
              <a:extLst>
                <a:ext uri="{FF2B5EF4-FFF2-40B4-BE49-F238E27FC236}">
                  <a16:creationId xmlns:a16="http://schemas.microsoft.com/office/drawing/2014/main" id="{74A4CE3C-4BED-41C1-86C6-5535EE408FF4}"/>
                </a:ext>
              </a:extLst>
            </p:cNvPr>
            <p:cNvSpPr/>
            <p:nvPr/>
          </p:nvSpPr>
          <p:spPr>
            <a:xfrm>
              <a:off x="366610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849;p56">
              <a:extLst>
                <a:ext uri="{FF2B5EF4-FFF2-40B4-BE49-F238E27FC236}">
                  <a16:creationId xmlns:a16="http://schemas.microsoft.com/office/drawing/2014/main" id="{FA92619E-FEB2-41C6-9AAD-18FC44E6889B}"/>
                </a:ext>
              </a:extLst>
            </p:cNvPr>
            <p:cNvSpPr/>
            <p:nvPr/>
          </p:nvSpPr>
          <p:spPr>
            <a:xfrm>
              <a:off x="366610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850;p56">
              <a:extLst>
                <a:ext uri="{FF2B5EF4-FFF2-40B4-BE49-F238E27FC236}">
                  <a16:creationId xmlns:a16="http://schemas.microsoft.com/office/drawing/2014/main" id="{5736C266-B281-43F1-A1C1-699E01D8AB5F}"/>
                </a:ext>
              </a:extLst>
            </p:cNvPr>
            <p:cNvSpPr/>
            <p:nvPr/>
          </p:nvSpPr>
          <p:spPr>
            <a:xfrm>
              <a:off x="366610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851;p56">
              <a:extLst>
                <a:ext uri="{FF2B5EF4-FFF2-40B4-BE49-F238E27FC236}">
                  <a16:creationId xmlns:a16="http://schemas.microsoft.com/office/drawing/2014/main" id="{DC6292E9-CA06-4941-8CBC-F189A23B8288}"/>
                </a:ext>
              </a:extLst>
            </p:cNvPr>
            <p:cNvSpPr/>
            <p:nvPr/>
          </p:nvSpPr>
          <p:spPr>
            <a:xfrm>
              <a:off x="37423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852;p56">
              <a:extLst>
                <a:ext uri="{FF2B5EF4-FFF2-40B4-BE49-F238E27FC236}">
                  <a16:creationId xmlns:a16="http://schemas.microsoft.com/office/drawing/2014/main" id="{4192D60E-F7C3-43BC-8A1B-81D13EC82FB6}"/>
                </a:ext>
              </a:extLst>
            </p:cNvPr>
            <p:cNvSpPr/>
            <p:nvPr/>
          </p:nvSpPr>
          <p:spPr>
            <a:xfrm>
              <a:off x="37423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853;p56">
              <a:extLst>
                <a:ext uri="{FF2B5EF4-FFF2-40B4-BE49-F238E27FC236}">
                  <a16:creationId xmlns:a16="http://schemas.microsoft.com/office/drawing/2014/main" id="{A41DBF6E-8060-4602-A76B-11298103267B}"/>
                </a:ext>
              </a:extLst>
            </p:cNvPr>
            <p:cNvSpPr/>
            <p:nvPr/>
          </p:nvSpPr>
          <p:spPr>
            <a:xfrm>
              <a:off x="37423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854;p56">
              <a:extLst>
                <a:ext uri="{FF2B5EF4-FFF2-40B4-BE49-F238E27FC236}">
                  <a16:creationId xmlns:a16="http://schemas.microsoft.com/office/drawing/2014/main" id="{1F0A20C1-BC29-40DD-AC77-FFC6AC163BC6}"/>
                </a:ext>
              </a:extLst>
            </p:cNvPr>
            <p:cNvSpPr/>
            <p:nvPr/>
          </p:nvSpPr>
          <p:spPr>
            <a:xfrm>
              <a:off x="37423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855;p56">
              <a:extLst>
                <a:ext uri="{FF2B5EF4-FFF2-40B4-BE49-F238E27FC236}">
                  <a16:creationId xmlns:a16="http://schemas.microsoft.com/office/drawing/2014/main" id="{647129B2-E225-423D-953D-8D20FB2BD997}"/>
                </a:ext>
              </a:extLst>
            </p:cNvPr>
            <p:cNvSpPr/>
            <p:nvPr/>
          </p:nvSpPr>
          <p:spPr>
            <a:xfrm>
              <a:off x="3742300" y="30186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856;p56">
              <a:extLst>
                <a:ext uri="{FF2B5EF4-FFF2-40B4-BE49-F238E27FC236}">
                  <a16:creationId xmlns:a16="http://schemas.microsoft.com/office/drawing/2014/main" id="{8B864D44-39C2-48FC-9343-5457070AFC52}"/>
                </a:ext>
              </a:extLst>
            </p:cNvPr>
            <p:cNvSpPr/>
            <p:nvPr/>
          </p:nvSpPr>
          <p:spPr>
            <a:xfrm>
              <a:off x="37423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857;p56">
              <a:extLst>
                <a:ext uri="{FF2B5EF4-FFF2-40B4-BE49-F238E27FC236}">
                  <a16:creationId xmlns:a16="http://schemas.microsoft.com/office/drawing/2014/main" id="{E1ED8340-E0FF-4F05-B92B-C738F26B3569}"/>
                </a:ext>
              </a:extLst>
            </p:cNvPr>
            <p:cNvSpPr/>
            <p:nvPr/>
          </p:nvSpPr>
          <p:spPr>
            <a:xfrm>
              <a:off x="3742300" y="3171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5"/>
                    <a:pt x="528" y="2131"/>
                    <a:pt x="1076" y="2131"/>
                  </a:cubicBezTo>
                  <a:cubicBezTo>
                    <a:pt x="1335" y="2131"/>
                    <a:pt x="1599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858;p56">
              <a:extLst>
                <a:ext uri="{FF2B5EF4-FFF2-40B4-BE49-F238E27FC236}">
                  <a16:creationId xmlns:a16="http://schemas.microsoft.com/office/drawing/2014/main" id="{1C1E1BA9-645C-49C7-9100-46E938302F67}"/>
                </a:ext>
              </a:extLst>
            </p:cNvPr>
            <p:cNvSpPr/>
            <p:nvPr/>
          </p:nvSpPr>
          <p:spPr>
            <a:xfrm>
              <a:off x="374230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859;p56">
              <a:extLst>
                <a:ext uri="{FF2B5EF4-FFF2-40B4-BE49-F238E27FC236}">
                  <a16:creationId xmlns:a16="http://schemas.microsoft.com/office/drawing/2014/main" id="{4D721E0D-2388-464C-A2A7-22EDF6A76DB8}"/>
                </a:ext>
              </a:extLst>
            </p:cNvPr>
            <p:cNvSpPr/>
            <p:nvPr/>
          </p:nvSpPr>
          <p:spPr>
            <a:xfrm>
              <a:off x="38185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860;p56">
              <a:extLst>
                <a:ext uri="{FF2B5EF4-FFF2-40B4-BE49-F238E27FC236}">
                  <a16:creationId xmlns:a16="http://schemas.microsoft.com/office/drawing/2014/main" id="{2E3A168D-7FB3-4150-88F3-DB9021ED45E3}"/>
                </a:ext>
              </a:extLst>
            </p:cNvPr>
            <p:cNvSpPr/>
            <p:nvPr/>
          </p:nvSpPr>
          <p:spPr>
            <a:xfrm>
              <a:off x="38185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861;p56">
              <a:extLst>
                <a:ext uri="{FF2B5EF4-FFF2-40B4-BE49-F238E27FC236}">
                  <a16:creationId xmlns:a16="http://schemas.microsoft.com/office/drawing/2014/main" id="{301B1072-3E44-494E-AA3F-56AD6CDCC8EB}"/>
                </a:ext>
              </a:extLst>
            </p:cNvPr>
            <p:cNvSpPr/>
            <p:nvPr/>
          </p:nvSpPr>
          <p:spPr>
            <a:xfrm>
              <a:off x="38185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862;p56">
              <a:extLst>
                <a:ext uri="{FF2B5EF4-FFF2-40B4-BE49-F238E27FC236}">
                  <a16:creationId xmlns:a16="http://schemas.microsoft.com/office/drawing/2014/main" id="{70443F71-8BE3-449D-A04B-4278FF0C9721}"/>
                </a:ext>
              </a:extLst>
            </p:cNvPr>
            <p:cNvSpPr/>
            <p:nvPr/>
          </p:nvSpPr>
          <p:spPr>
            <a:xfrm>
              <a:off x="38185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863;p56">
              <a:extLst>
                <a:ext uri="{FF2B5EF4-FFF2-40B4-BE49-F238E27FC236}">
                  <a16:creationId xmlns:a16="http://schemas.microsoft.com/office/drawing/2014/main" id="{5BD0EAB5-7651-478D-B564-46574B6DE23A}"/>
                </a:ext>
              </a:extLst>
            </p:cNvPr>
            <p:cNvSpPr/>
            <p:nvPr/>
          </p:nvSpPr>
          <p:spPr>
            <a:xfrm>
              <a:off x="38185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864;p56">
              <a:extLst>
                <a:ext uri="{FF2B5EF4-FFF2-40B4-BE49-F238E27FC236}">
                  <a16:creationId xmlns:a16="http://schemas.microsoft.com/office/drawing/2014/main" id="{C2C1492B-2E6E-458D-83B7-09477295C83D}"/>
                </a:ext>
              </a:extLst>
            </p:cNvPr>
            <p:cNvSpPr/>
            <p:nvPr/>
          </p:nvSpPr>
          <p:spPr>
            <a:xfrm>
              <a:off x="38185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865;p56">
              <a:extLst>
                <a:ext uri="{FF2B5EF4-FFF2-40B4-BE49-F238E27FC236}">
                  <a16:creationId xmlns:a16="http://schemas.microsoft.com/office/drawing/2014/main" id="{69C1F5DB-76B8-4ADF-80E7-3A98EBFBB7F1}"/>
                </a:ext>
              </a:extLst>
            </p:cNvPr>
            <p:cNvSpPr/>
            <p:nvPr/>
          </p:nvSpPr>
          <p:spPr>
            <a:xfrm>
              <a:off x="381852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866;p56">
              <a:extLst>
                <a:ext uri="{FF2B5EF4-FFF2-40B4-BE49-F238E27FC236}">
                  <a16:creationId xmlns:a16="http://schemas.microsoft.com/office/drawing/2014/main" id="{5A3A0B99-BE8D-4141-AB7D-557A25345EA9}"/>
                </a:ext>
              </a:extLst>
            </p:cNvPr>
            <p:cNvSpPr/>
            <p:nvPr/>
          </p:nvSpPr>
          <p:spPr>
            <a:xfrm>
              <a:off x="3818525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867;p56">
              <a:extLst>
                <a:ext uri="{FF2B5EF4-FFF2-40B4-BE49-F238E27FC236}">
                  <a16:creationId xmlns:a16="http://schemas.microsoft.com/office/drawing/2014/main" id="{A4C24EC7-550D-465E-9A0E-C29E00AEDEA4}"/>
                </a:ext>
              </a:extLst>
            </p:cNvPr>
            <p:cNvSpPr/>
            <p:nvPr/>
          </p:nvSpPr>
          <p:spPr>
            <a:xfrm>
              <a:off x="381852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868;p56">
              <a:extLst>
                <a:ext uri="{FF2B5EF4-FFF2-40B4-BE49-F238E27FC236}">
                  <a16:creationId xmlns:a16="http://schemas.microsoft.com/office/drawing/2014/main" id="{26115108-8108-4E41-9370-2BDB037BEE7C}"/>
                </a:ext>
              </a:extLst>
            </p:cNvPr>
            <p:cNvSpPr/>
            <p:nvPr/>
          </p:nvSpPr>
          <p:spPr>
            <a:xfrm>
              <a:off x="38185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869;p56">
              <a:extLst>
                <a:ext uri="{FF2B5EF4-FFF2-40B4-BE49-F238E27FC236}">
                  <a16:creationId xmlns:a16="http://schemas.microsoft.com/office/drawing/2014/main" id="{F5CA3F92-1A54-4A3D-9EA6-1610C972C72B}"/>
                </a:ext>
              </a:extLst>
            </p:cNvPr>
            <p:cNvSpPr/>
            <p:nvPr/>
          </p:nvSpPr>
          <p:spPr>
            <a:xfrm>
              <a:off x="38947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870;p56">
              <a:extLst>
                <a:ext uri="{FF2B5EF4-FFF2-40B4-BE49-F238E27FC236}">
                  <a16:creationId xmlns:a16="http://schemas.microsoft.com/office/drawing/2014/main" id="{DB476B11-DB44-4681-AF16-0CED4598810B}"/>
                </a:ext>
              </a:extLst>
            </p:cNvPr>
            <p:cNvSpPr/>
            <p:nvPr/>
          </p:nvSpPr>
          <p:spPr>
            <a:xfrm>
              <a:off x="38947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871;p56">
              <a:extLst>
                <a:ext uri="{FF2B5EF4-FFF2-40B4-BE49-F238E27FC236}">
                  <a16:creationId xmlns:a16="http://schemas.microsoft.com/office/drawing/2014/main" id="{D8CDED72-01A4-4F67-9DFC-E45CB4E804DF}"/>
                </a:ext>
              </a:extLst>
            </p:cNvPr>
            <p:cNvSpPr/>
            <p:nvPr/>
          </p:nvSpPr>
          <p:spPr>
            <a:xfrm>
              <a:off x="3894725" y="3856775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872;p56">
              <a:extLst>
                <a:ext uri="{FF2B5EF4-FFF2-40B4-BE49-F238E27FC236}">
                  <a16:creationId xmlns:a16="http://schemas.microsoft.com/office/drawing/2014/main" id="{DFD43B0E-BDA6-4524-93DD-A4376B1D494E}"/>
                </a:ext>
              </a:extLst>
            </p:cNvPr>
            <p:cNvSpPr/>
            <p:nvPr/>
          </p:nvSpPr>
          <p:spPr>
            <a:xfrm>
              <a:off x="38947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873;p56">
              <a:extLst>
                <a:ext uri="{FF2B5EF4-FFF2-40B4-BE49-F238E27FC236}">
                  <a16:creationId xmlns:a16="http://schemas.microsoft.com/office/drawing/2014/main" id="{C4B9BD5D-8B23-45BA-BDDD-20DF417A64CC}"/>
                </a:ext>
              </a:extLst>
            </p:cNvPr>
            <p:cNvSpPr/>
            <p:nvPr/>
          </p:nvSpPr>
          <p:spPr>
            <a:xfrm>
              <a:off x="38947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874;p56">
              <a:extLst>
                <a:ext uri="{FF2B5EF4-FFF2-40B4-BE49-F238E27FC236}">
                  <a16:creationId xmlns:a16="http://schemas.microsoft.com/office/drawing/2014/main" id="{B8BD2019-E70F-4A9E-B404-5BE6CB4C3788}"/>
                </a:ext>
              </a:extLst>
            </p:cNvPr>
            <p:cNvSpPr/>
            <p:nvPr/>
          </p:nvSpPr>
          <p:spPr>
            <a:xfrm>
              <a:off x="38947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875;p56">
              <a:extLst>
                <a:ext uri="{FF2B5EF4-FFF2-40B4-BE49-F238E27FC236}">
                  <a16:creationId xmlns:a16="http://schemas.microsoft.com/office/drawing/2014/main" id="{EC613AE3-72ED-4ADF-B5FD-144EA2A76927}"/>
                </a:ext>
              </a:extLst>
            </p:cNvPr>
            <p:cNvSpPr/>
            <p:nvPr/>
          </p:nvSpPr>
          <p:spPr>
            <a:xfrm>
              <a:off x="3894725" y="3551925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876;p56">
              <a:extLst>
                <a:ext uri="{FF2B5EF4-FFF2-40B4-BE49-F238E27FC236}">
                  <a16:creationId xmlns:a16="http://schemas.microsoft.com/office/drawing/2014/main" id="{EA2EC198-7E99-41D4-ABC3-4E1474F79C49}"/>
                </a:ext>
              </a:extLst>
            </p:cNvPr>
            <p:cNvSpPr/>
            <p:nvPr/>
          </p:nvSpPr>
          <p:spPr>
            <a:xfrm>
              <a:off x="38947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877;p56">
              <a:extLst>
                <a:ext uri="{FF2B5EF4-FFF2-40B4-BE49-F238E27FC236}">
                  <a16:creationId xmlns:a16="http://schemas.microsoft.com/office/drawing/2014/main" id="{35EEB0F7-5206-41FC-8C77-B3E2F0AACB3C}"/>
                </a:ext>
              </a:extLst>
            </p:cNvPr>
            <p:cNvSpPr/>
            <p:nvPr/>
          </p:nvSpPr>
          <p:spPr>
            <a:xfrm>
              <a:off x="389472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878;p56">
              <a:extLst>
                <a:ext uri="{FF2B5EF4-FFF2-40B4-BE49-F238E27FC236}">
                  <a16:creationId xmlns:a16="http://schemas.microsoft.com/office/drawing/2014/main" id="{7938B4A8-75DD-478E-A43B-03A1AFECB1E4}"/>
                </a:ext>
              </a:extLst>
            </p:cNvPr>
            <p:cNvSpPr/>
            <p:nvPr/>
          </p:nvSpPr>
          <p:spPr>
            <a:xfrm>
              <a:off x="3894600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879;p56">
              <a:extLst>
                <a:ext uri="{FF2B5EF4-FFF2-40B4-BE49-F238E27FC236}">
                  <a16:creationId xmlns:a16="http://schemas.microsoft.com/office/drawing/2014/main" id="{28F745FA-2122-436D-B364-FE16720AF64A}"/>
                </a:ext>
              </a:extLst>
            </p:cNvPr>
            <p:cNvSpPr/>
            <p:nvPr/>
          </p:nvSpPr>
          <p:spPr>
            <a:xfrm>
              <a:off x="389472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880;p56">
              <a:extLst>
                <a:ext uri="{FF2B5EF4-FFF2-40B4-BE49-F238E27FC236}">
                  <a16:creationId xmlns:a16="http://schemas.microsoft.com/office/drawing/2014/main" id="{532A17E2-B2E2-4FF4-B3C9-35612DE98D82}"/>
                </a:ext>
              </a:extLst>
            </p:cNvPr>
            <p:cNvSpPr/>
            <p:nvPr/>
          </p:nvSpPr>
          <p:spPr>
            <a:xfrm>
              <a:off x="38947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881;p56">
              <a:extLst>
                <a:ext uri="{FF2B5EF4-FFF2-40B4-BE49-F238E27FC236}">
                  <a16:creationId xmlns:a16="http://schemas.microsoft.com/office/drawing/2014/main" id="{D9838D7B-3180-403C-8696-187E80D881E4}"/>
                </a:ext>
              </a:extLst>
            </p:cNvPr>
            <p:cNvSpPr/>
            <p:nvPr/>
          </p:nvSpPr>
          <p:spPr>
            <a:xfrm>
              <a:off x="38947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882;p56">
              <a:extLst>
                <a:ext uri="{FF2B5EF4-FFF2-40B4-BE49-F238E27FC236}">
                  <a16:creationId xmlns:a16="http://schemas.microsoft.com/office/drawing/2014/main" id="{8F0242DA-AA51-49D5-9C1A-E14AAF1681E1}"/>
                </a:ext>
              </a:extLst>
            </p:cNvPr>
            <p:cNvSpPr/>
            <p:nvPr/>
          </p:nvSpPr>
          <p:spPr>
            <a:xfrm>
              <a:off x="38947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883;p56">
              <a:extLst>
                <a:ext uri="{FF2B5EF4-FFF2-40B4-BE49-F238E27FC236}">
                  <a16:creationId xmlns:a16="http://schemas.microsoft.com/office/drawing/2014/main" id="{FBF04D94-D56C-44D2-B49B-E50806753485}"/>
                </a:ext>
              </a:extLst>
            </p:cNvPr>
            <p:cNvSpPr/>
            <p:nvPr/>
          </p:nvSpPr>
          <p:spPr>
            <a:xfrm>
              <a:off x="38947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884;p56">
              <a:extLst>
                <a:ext uri="{FF2B5EF4-FFF2-40B4-BE49-F238E27FC236}">
                  <a16:creationId xmlns:a16="http://schemas.microsoft.com/office/drawing/2014/main" id="{C057FCC1-F623-41FA-9657-F888B99895EC}"/>
                </a:ext>
              </a:extLst>
            </p:cNvPr>
            <p:cNvSpPr/>
            <p:nvPr/>
          </p:nvSpPr>
          <p:spPr>
            <a:xfrm>
              <a:off x="38947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885;p56">
              <a:extLst>
                <a:ext uri="{FF2B5EF4-FFF2-40B4-BE49-F238E27FC236}">
                  <a16:creationId xmlns:a16="http://schemas.microsoft.com/office/drawing/2014/main" id="{8F020BCA-5919-45C0-988B-04D3002E6918}"/>
                </a:ext>
              </a:extLst>
            </p:cNvPr>
            <p:cNvSpPr/>
            <p:nvPr/>
          </p:nvSpPr>
          <p:spPr>
            <a:xfrm>
              <a:off x="38185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886;p56">
              <a:extLst>
                <a:ext uri="{FF2B5EF4-FFF2-40B4-BE49-F238E27FC236}">
                  <a16:creationId xmlns:a16="http://schemas.microsoft.com/office/drawing/2014/main" id="{94D7C8E7-53D3-4162-AB1D-5E9D1CEFEF1B}"/>
                </a:ext>
              </a:extLst>
            </p:cNvPr>
            <p:cNvSpPr/>
            <p:nvPr/>
          </p:nvSpPr>
          <p:spPr>
            <a:xfrm>
              <a:off x="3742300" y="2866425"/>
              <a:ext cx="62225" cy="53225"/>
            </a:xfrm>
            <a:custGeom>
              <a:avLst/>
              <a:gdLst/>
              <a:ahLst/>
              <a:cxnLst/>
              <a:rect l="l" t="t" r="r" b="b"/>
              <a:pathLst>
                <a:path w="2489" h="2129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1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887;p56">
              <a:extLst>
                <a:ext uri="{FF2B5EF4-FFF2-40B4-BE49-F238E27FC236}">
                  <a16:creationId xmlns:a16="http://schemas.microsoft.com/office/drawing/2014/main" id="{79AA1281-0693-402D-91E5-31DF5D14CCAB}"/>
                </a:ext>
              </a:extLst>
            </p:cNvPr>
            <p:cNvSpPr/>
            <p:nvPr/>
          </p:nvSpPr>
          <p:spPr>
            <a:xfrm>
              <a:off x="366610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888;p56">
              <a:extLst>
                <a:ext uri="{FF2B5EF4-FFF2-40B4-BE49-F238E27FC236}">
                  <a16:creationId xmlns:a16="http://schemas.microsoft.com/office/drawing/2014/main" id="{1C104741-FCE8-43C2-AA0B-3FBC0A1DB310}"/>
                </a:ext>
              </a:extLst>
            </p:cNvPr>
            <p:cNvSpPr/>
            <p:nvPr/>
          </p:nvSpPr>
          <p:spPr>
            <a:xfrm>
              <a:off x="450405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889;p56">
              <a:extLst>
                <a:ext uri="{FF2B5EF4-FFF2-40B4-BE49-F238E27FC236}">
                  <a16:creationId xmlns:a16="http://schemas.microsoft.com/office/drawing/2014/main" id="{F376399F-0C64-4538-BDBB-C30B04B26C73}"/>
                </a:ext>
              </a:extLst>
            </p:cNvPr>
            <p:cNvSpPr/>
            <p:nvPr/>
          </p:nvSpPr>
          <p:spPr>
            <a:xfrm>
              <a:off x="4504050" y="31710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890;p56">
              <a:extLst>
                <a:ext uri="{FF2B5EF4-FFF2-40B4-BE49-F238E27FC236}">
                  <a16:creationId xmlns:a16="http://schemas.microsoft.com/office/drawing/2014/main" id="{1ED33A50-4765-472D-8533-5B43634D1CA5}"/>
                </a:ext>
              </a:extLst>
            </p:cNvPr>
            <p:cNvSpPr/>
            <p:nvPr/>
          </p:nvSpPr>
          <p:spPr>
            <a:xfrm>
              <a:off x="450405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891;p56">
              <a:extLst>
                <a:ext uri="{FF2B5EF4-FFF2-40B4-BE49-F238E27FC236}">
                  <a16:creationId xmlns:a16="http://schemas.microsoft.com/office/drawing/2014/main" id="{181FB227-B3B9-47A5-8092-27EEFE740CE1}"/>
                </a:ext>
              </a:extLst>
            </p:cNvPr>
            <p:cNvSpPr/>
            <p:nvPr/>
          </p:nvSpPr>
          <p:spPr>
            <a:xfrm>
              <a:off x="442782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892;p56">
              <a:extLst>
                <a:ext uri="{FF2B5EF4-FFF2-40B4-BE49-F238E27FC236}">
                  <a16:creationId xmlns:a16="http://schemas.microsoft.com/office/drawing/2014/main" id="{7F06D038-90D5-47AB-89A5-95782031BA91}"/>
                </a:ext>
              </a:extLst>
            </p:cNvPr>
            <p:cNvSpPr/>
            <p:nvPr/>
          </p:nvSpPr>
          <p:spPr>
            <a:xfrm>
              <a:off x="442782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893;p56">
              <a:extLst>
                <a:ext uri="{FF2B5EF4-FFF2-40B4-BE49-F238E27FC236}">
                  <a16:creationId xmlns:a16="http://schemas.microsoft.com/office/drawing/2014/main" id="{2F31AE44-C9C9-4A79-BB5F-1D9B97142074}"/>
                </a:ext>
              </a:extLst>
            </p:cNvPr>
            <p:cNvSpPr/>
            <p:nvPr/>
          </p:nvSpPr>
          <p:spPr>
            <a:xfrm>
              <a:off x="442782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894;p56">
              <a:extLst>
                <a:ext uri="{FF2B5EF4-FFF2-40B4-BE49-F238E27FC236}">
                  <a16:creationId xmlns:a16="http://schemas.microsoft.com/office/drawing/2014/main" id="{973CE287-9B98-4C0C-A3EC-51618DB5E6E6}"/>
                </a:ext>
              </a:extLst>
            </p:cNvPr>
            <p:cNvSpPr/>
            <p:nvPr/>
          </p:nvSpPr>
          <p:spPr>
            <a:xfrm>
              <a:off x="442782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895;p56">
              <a:extLst>
                <a:ext uri="{FF2B5EF4-FFF2-40B4-BE49-F238E27FC236}">
                  <a16:creationId xmlns:a16="http://schemas.microsoft.com/office/drawing/2014/main" id="{CEE15ED6-F567-4058-828C-BA59522BE18B}"/>
                </a:ext>
              </a:extLst>
            </p:cNvPr>
            <p:cNvSpPr/>
            <p:nvPr/>
          </p:nvSpPr>
          <p:spPr>
            <a:xfrm>
              <a:off x="442782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896;p56">
              <a:extLst>
                <a:ext uri="{FF2B5EF4-FFF2-40B4-BE49-F238E27FC236}">
                  <a16:creationId xmlns:a16="http://schemas.microsoft.com/office/drawing/2014/main" id="{18025819-4E72-418E-964B-C8D71191EB56}"/>
                </a:ext>
              </a:extLst>
            </p:cNvPr>
            <p:cNvSpPr/>
            <p:nvPr/>
          </p:nvSpPr>
          <p:spPr>
            <a:xfrm>
              <a:off x="435160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897;p56">
              <a:extLst>
                <a:ext uri="{FF2B5EF4-FFF2-40B4-BE49-F238E27FC236}">
                  <a16:creationId xmlns:a16="http://schemas.microsoft.com/office/drawing/2014/main" id="{9050E57A-A2BA-45BA-B424-FFD96C0FA7A6}"/>
                </a:ext>
              </a:extLst>
            </p:cNvPr>
            <p:cNvSpPr/>
            <p:nvPr/>
          </p:nvSpPr>
          <p:spPr>
            <a:xfrm>
              <a:off x="435160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898;p56">
              <a:extLst>
                <a:ext uri="{FF2B5EF4-FFF2-40B4-BE49-F238E27FC236}">
                  <a16:creationId xmlns:a16="http://schemas.microsoft.com/office/drawing/2014/main" id="{4719FF92-71F8-4536-A1BB-57D216128E80}"/>
                </a:ext>
              </a:extLst>
            </p:cNvPr>
            <p:cNvSpPr/>
            <p:nvPr/>
          </p:nvSpPr>
          <p:spPr>
            <a:xfrm>
              <a:off x="435160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899;p56">
              <a:extLst>
                <a:ext uri="{FF2B5EF4-FFF2-40B4-BE49-F238E27FC236}">
                  <a16:creationId xmlns:a16="http://schemas.microsoft.com/office/drawing/2014/main" id="{6A9730D5-F770-4AC2-AE3C-83EC6FAB09A6}"/>
                </a:ext>
              </a:extLst>
            </p:cNvPr>
            <p:cNvSpPr/>
            <p:nvPr/>
          </p:nvSpPr>
          <p:spPr>
            <a:xfrm>
              <a:off x="435160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900;p56">
              <a:extLst>
                <a:ext uri="{FF2B5EF4-FFF2-40B4-BE49-F238E27FC236}">
                  <a16:creationId xmlns:a16="http://schemas.microsoft.com/office/drawing/2014/main" id="{B79C7903-5BAD-4D14-98A8-C88EDE0F50B4}"/>
                </a:ext>
              </a:extLst>
            </p:cNvPr>
            <p:cNvSpPr/>
            <p:nvPr/>
          </p:nvSpPr>
          <p:spPr>
            <a:xfrm>
              <a:off x="435160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901;p56">
              <a:extLst>
                <a:ext uri="{FF2B5EF4-FFF2-40B4-BE49-F238E27FC236}">
                  <a16:creationId xmlns:a16="http://schemas.microsoft.com/office/drawing/2014/main" id="{B09FC3F6-C308-40F2-9C6A-1A30BDC9BD41}"/>
                </a:ext>
              </a:extLst>
            </p:cNvPr>
            <p:cNvSpPr/>
            <p:nvPr/>
          </p:nvSpPr>
          <p:spPr>
            <a:xfrm>
              <a:off x="427560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902;p56">
              <a:extLst>
                <a:ext uri="{FF2B5EF4-FFF2-40B4-BE49-F238E27FC236}">
                  <a16:creationId xmlns:a16="http://schemas.microsoft.com/office/drawing/2014/main" id="{A4809136-7B97-49EC-9956-ADB74CC7624C}"/>
                </a:ext>
              </a:extLst>
            </p:cNvPr>
            <p:cNvSpPr/>
            <p:nvPr/>
          </p:nvSpPr>
          <p:spPr>
            <a:xfrm>
              <a:off x="42756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903;p56">
              <a:extLst>
                <a:ext uri="{FF2B5EF4-FFF2-40B4-BE49-F238E27FC236}">
                  <a16:creationId xmlns:a16="http://schemas.microsoft.com/office/drawing/2014/main" id="{85A4CA49-BAE8-4255-AD8D-BAF47FD5F361}"/>
                </a:ext>
              </a:extLst>
            </p:cNvPr>
            <p:cNvSpPr/>
            <p:nvPr/>
          </p:nvSpPr>
          <p:spPr>
            <a:xfrm>
              <a:off x="427560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904;p56">
              <a:extLst>
                <a:ext uri="{FF2B5EF4-FFF2-40B4-BE49-F238E27FC236}">
                  <a16:creationId xmlns:a16="http://schemas.microsoft.com/office/drawing/2014/main" id="{86702D6A-41A4-4D10-9B36-A753B281363F}"/>
                </a:ext>
              </a:extLst>
            </p:cNvPr>
            <p:cNvSpPr/>
            <p:nvPr/>
          </p:nvSpPr>
          <p:spPr>
            <a:xfrm>
              <a:off x="4275600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905;p56">
              <a:extLst>
                <a:ext uri="{FF2B5EF4-FFF2-40B4-BE49-F238E27FC236}">
                  <a16:creationId xmlns:a16="http://schemas.microsoft.com/office/drawing/2014/main" id="{3026EB11-B12F-4386-8CBF-DB3EF5E20D38}"/>
                </a:ext>
              </a:extLst>
            </p:cNvPr>
            <p:cNvSpPr/>
            <p:nvPr/>
          </p:nvSpPr>
          <p:spPr>
            <a:xfrm>
              <a:off x="42756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906;p56">
              <a:extLst>
                <a:ext uri="{FF2B5EF4-FFF2-40B4-BE49-F238E27FC236}">
                  <a16:creationId xmlns:a16="http://schemas.microsoft.com/office/drawing/2014/main" id="{69382F77-AF43-4BDE-AA52-00071FA78E01}"/>
                </a:ext>
              </a:extLst>
            </p:cNvPr>
            <p:cNvSpPr/>
            <p:nvPr/>
          </p:nvSpPr>
          <p:spPr>
            <a:xfrm>
              <a:off x="42756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1907;p56">
              <a:extLst>
                <a:ext uri="{FF2B5EF4-FFF2-40B4-BE49-F238E27FC236}">
                  <a16:creationId xmlns:a16="http://schemas.microsoft.com/office/drawing/2014/main" id="{631DF92B-883E-4A4D-94D2-5DC4B6E47A44}"/>
                </a:ext>
              </a:extLst>
            </p:cNvPr>
            <p:cNvSpPr/>
            <p:nvPr/>
          </p:nvSpPr>
          <p:spPr>
            <a:xfrm>
              <a:off x="42756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1908;p56">
              <a:extLst>
                <a:ext uri="{FF2B5EF4-FFF2-40B4-BE49-F238E27FC236}">
                  <a16:creationId xmlns:a16="http://schemas.microsoft.com/office/drawing/2014/main" id="{93C44414-EAF5-49AB-AE44-128E97822EA0}"/>
                </a:ext>
              </a:extLst>
            </p:cNvPr>
            <p:cNvSpPr/>
            <p:nvPr/>
          </p:nvSpPr>
          <p:spPr>
            <a:xfrm>
              <a:off x="42756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1909;p56">
              <a:extLst>
                <a:ext uri="{FF2B5EF4-FFF2-40B4-BE49-F238E27FC236}">
                  <a16:creationId xmlns:a16="http://schemas.microsoft.com/office/drawing/2014/main" id="{046416A3-D456-470C-92FD-13711A078BF6}"/>
                </a:ext>
              </a:extLst>
            </p:cNvPr>
            <p:cNvSpPr/>
            <p:nvPr/>
          </p:nvSpPr>
          <p:spPr>
            <a:xfrm>
              <a:off x="419940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1910;p56">
              <a:extLst>
                <a:ext uri="{FF2B5EF4-FFF2-40B4-BE49-F238E27FC236}">
                  <a16:creationId xmlns:a16="http://schemas.microsoft.com/office/drawing/2014/main" id="{D453ACC1-C8ED-4967-B5FF-D1DC67E1FD37}"/>
                </a:ext>
              </a:extLst>
            </p:cNvPr>
            <p:cNvSpPr/>
            <p:nvPr/>
          </p:nvSpPr>
          <p:spPr>
            <a:xfrm>
              <a:off x="41994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1911;p56">
              <a:extLst>
                <a:ext uri="{FF2B5EF4-FFF2-40B4-BE49-F238E27FC236}">
                  <a16:creationId xmlns:a16="http://schemas.microsoft.com/office/drawing/2014/main" id="{D5CDC03C-0F59-42E0-A97F-891CDCF3C426}"/>
                </a:ext>
              </a:extLst>
            </p:cNvPr>
            <p:cNvSpPr/>
            <p:nvPr/>
          </p:nvSpPr>
          <p:spPr>
            <a:xfrm>
              <a:off x="419940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912;p56">
              <a:extLst>
                <a:ext uri="{FF2B5EF4-FFF2-40B4-BE49-F238E27FC236}">
                  <a16:creationId xmlns:a16="http://schemas.microsoft.com/office/drawing/2014/main" id="{6470D4DD-EAD8-4391-A37D-47B9BE0B4374}"/>
                </a:ext>
              </a:extLst>
            </p:cNvPr>
            <p:cNvSpPr/>
            <p:nvPr/>
          </p:nvSpPr>
          <p:spPr>
            <a:xfrm>
              <a:off x="419940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913;p56">
              <a:extLst>
                <a:ext uri="{FF2B5EF4-FFF2-40B4-BE49-F238E27FC236}">
                  <a16:creationId xmlns:a16="http://schemas.microsoft.com/office/drawing/2014/main" id="{B814E732-D4D3-402D-B14C-B53365F6E137}"/>
                </a:ext>
              </a:extLst>
            </p:cNvPr>
            <p:cNvSpPr/>
            <p:nvPr/>
          </p:nvSpPr>
          <p:spPr>
            <a:xfrm>
              <a:off x="412317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1914;p56">
              <a:extLst>
                <a:ext uri="{FF2B5EF4-FFF2-40B4-BE49-F238E27FC236}">
                  <a16:creationId xmlns:a16="http://schemas.microsoft.com/office/drawing/2014/main" id="{2B86238B-EC36-455E-B1DE-5CAB802CA8A4}"/>
                </a:ext>
              </a:extLst>
            </p:cNvPr>
            <p:cNvSpPr/>
            <p:nvPr/>
          </p:nvSpPr>
          <p:spPr>
            <a:xfrm>
              <a:off x="412317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1915;p56">
              <a:extLst>
                <a:ext uri="{FF2B5EF4-FFF2-40B4-BE49-F238E27FC236}">
                  <a16:creationId xmlns:a16="http://schemas.microsoft.com/office/drawing/2014/main" id="{3E934E50-C46A-4A4C-A6B6-EDDBAFC0D86C}"/>
                </a:ext>
              </a:extLst>
            </p:cNvPr>
            <p:cNvSpPr/>
            <p:nvPr/>
          </p:nvSpPr>
          <p:spPr>
            <a:xfrm>
              <a:off x="412317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1916;p56">
              <a:extLst>
                <a:ext uri="{FF2B5EF4-FFF2-40B4-BE49-F238E27FC236}">
                  <a16:creationId xmlns:a16="http://schemas.microsoft.com/office/drawing/2014/main" id="{F7F4D17D-F1C9-40B7-8A34-E6C95D280BB4}"/>
                </a:ext>
              </a:extLst>
            </p:cNvPr>
            <p:cNvSpPr/>
            <p:nvPr/>
          </p:nvSpPr>
          <p:spPr>
            <a:xfrm>
              <a:off x="412317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1917;p56">
              <a:extLst>
                <a:ext uri="{FF2B5EF4-FFF2-40B4-BE49-F238E27FC236}">
                  <a16:creationId xmlns:a16="http://schemas.microsoft.com/office/drawing/2014/main" id="{E1D12DBE-298B-4C27-BC06-4EFBEB011506}"/>
                </a:ext>
              </a:extLst>
            </p:cNvPr>
            <p:cNvSpPr/>
            <p:nvPr/>
          </p:nvSpPr>
          <p:spPr>
            <a:xfrm>
              <a:off x="41231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1918;p56">
              <a:extLst>
                <a:ext uri="{FF2B5EF4-FFF2-40B4-BE49-F238E27FC236}">
                  <a16:creationId xmlns:a16="http://schemas.microsoft.com/office/drawing/2014/main" id="{6151ABD3-CE44-4E1F-B2AF-7A002960296F}"/>
                </a:ext>
              </a:extLst>
            </p:cNvPr>
            <p:cNvSpPr/>
            <p:nvPr/>
          </p:nvSpPr>
          <p:spPr>
            <a:xfrm>
              <a:off x="404695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1919;p56">
              <a:extLst>
                <a:ext uri="{FF2B5EF4-FFF2-40B4-BE49-F238E27FC236}">
                  <a16:creationId xmlns:a16="http://schemas.microsoft.com/office/drawing/2014/main" id="{3982E909-50A9-4784-9908-A64C9C55D863}"/>
                </a:ext>
              </a:extLst>
            </p:cNvPr>
            <p:cNvSpPr/>
            <p:nvPr/>
          </p:nvSpPr>
          <p:spPr>
            <a:xfrm>
              <a:off x="404695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1920;p56">
              <a:extLst>
                <a:ext uri="{FF2B5EF4-FFF2-40B4-BE49-F238E27FC236}">
                  <a16:creationId xmlns:a16="http://schemas.microsoft.com/office/drawing/2014/main" id="{BA548B96-6DFD-425C-9783-A91114A68C47}"/>
                </a:ext>
              </a:extLst>
            </p:cNvPr>
            <p:cNvSpPr/>
            <p:nvPr/>
          </p:nvSpPr>
          <p:spPr>
            <a:xfrm>
              <a:off x="40469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1921;p56">
              <a:extLst>
                <a:ext uri="{FF2B5EF4-FFF2-40B4-BE49-F238E27FC236}">
                  <a16:creationId xmlns:a16="http://schemas.microsoft.com/office/drawing/2014/main" id="{10DB9750-C604-461F-A8F5-161CF7BF17BB}"/>
                </a:ext>
              </a:extLst>
            </p:cNvPr>
            <p:cNvSpPr/>
            <p:nvPr/>
          </p:nvSpPr>
          <p:spPr>
            <a:xfrm>
              <a:off x="39709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1922;p56">
              <a:extLst>
                <a:ext uri="{FF2B5EF4-FFF2-40B4-BE49-F238E27FC236}">
                  <a16:creationId xmlns:a16="http://schemas.microsoft.com/office/drawing/2014/main" id="{C944A61B-2A24-417F-B3E2-96B44A59067C}"/>
                </a:ext>
              </a:extLst>
            </p:cNvPr>
            <p:cNvSpPr/>
            <p:nvPr/>
          </p:nvSpPr>
          <p:spPr>
            <a:xfrm>
              <a:off x="39709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1923;p56">
              <a:extLst>
                <a:ext uri="{FF2B5EF4-FFF2-40B4-BE49-F238E27FC236}">
                  <a16:creationId xmlns:a16="http://schemas.microsoft.com/office/drawing/2014/main" id="{CD90C174-D942-4522-9B9E-B4ED7FFB401B}"/>
                </a:ext>
              </a:extLst>
            </p:cNvPr>
            <p:cNvSpPr/>
            <p:nvPr/>
          </p:nvSpPr>
          <p:spPr>
            <a:xfrm>
              <a:off x="397095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1924;p56">
              <a:extLst>
                <a:ext uri="{FF2B5EF4-FFF2-40B4-BE49-F238E27FC236}">
                  <a16:creationId xmlns:a16="http://schemas.microsoft.com/office/drawing/2014/main" id="{823DF68A-FCD8-42E2-B433-0A7F9741C3DB}"/>
                </a:ext>
              </a:extLst>
            </p:cNvPr>
            <p:cNvSpPr/>
            <p:nvPr/>
          </p:nvSpPr>
          <p:spPr>
            <a:xfrm>
              <a:off x="389472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1925;p56">
              <a:extLst>
                <a:ext uri="{FF2B5EF4-FFF2-40B4-BE49-F238E27FC236}">
                  <a16:creationId xmlns:a16="http://schemas.microsoft.com/office/drawing/2014/main" id="{D7786743-BAFE-4380-887C-17AE51B230EC}"/>
                </a:ext>
              </a:extLst>
            </p:cNvPr>
            <p:cNvSpPr/>
            <p:nvPr/>
          </p:nvSpPr>
          <p:spPr>
            <a:xfrm>
              <a:off x="38947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1926;p56">
              <a:extLst>
                <a:ext uri="{FF2B5EF4-FFF2-40B4-BE49-F238E27FC236}">
                  <a16:creationId xmlns:a16="http://schemas.microsoft.com/office/drawing/2014/main" id="{E462E70D-E685-456A-89F8-FB10B23C1E4E}"/>
                </a:ext>
              </a:extLst>
            </p:cNvPr>
            <p:cNvSpPr/>
            <p:nvPr/>
          </p:nvSpPr>
          <p:spPr>
            <a:xfrm>
              <a:off x="38947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1927;p56">
              <a:extLst>
                <a:ext uri="{FF2B5EF4-FFF2-40B4-BE49-F238E27FC236}">
                  <a16:creationId xmlns:a16="http://schemas.microsoft.com/office/drawing/2014/main" id="{4BC2C2B9-95CC-4F20-BDE6-237AC110BE8A}"/>
                </a:ext>
              </a:extLst>
            </p:cNvPr>
            <p:cNvSpPr/>
            <p:nvPr/>
          </p:nvSpPr>
          <p:spPr>
            <a:xfrm>
              <a:off x="38947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1928;p56">
              <a:extLst>
                <a:ext uri="{FF2B5EF4-FFF2-40B4-BE49-F238E27FC236}">
                  <a16:creationId xmlns:a16="http://schemas.microsoft.com/office/drawing/2014/main" id="{86BD8F90-7E06-4226-AD99-7211E390B357}"/>
                </a:ext>
              </a:extLst>
            </p:cNvPr>
            <p:cNvSpPr/>
            <p:nvPr/>
          </p:nvSpPr>
          <p:spPr>
            <a:xfrm>
              <a:off x="38185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1929;p56">
              <a:extLst>
                <a:ext uri="{FF2B5EF4-FFF2-40B4-BE49-F238E27FC236}">
                  <a16:creationId xmlns:a16="http://schemas.microsoft.com/office/drawing/2014/main" id="{D551A1AB-3B46-4830-B428-8F3750D631A0}"/>
                </a:ext>
              </a:extLst>
            </p:cNvPr>
            <p:cNvSpPr/>
            <p:nvPr/>
          </p:nvSpPr>
          <p:spPr>
            <a:xfrm>
              <a:off x="38185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1930;p56">
              <a:extLst>
                <a:ext uri="{FF2B5EF4-FFF2-40B4-BE49-F238E27FC236}">
                  <a16:creationId xmlns:a16="http://schemas.microsoft.com/office/drawing/2014/main" id="{DB7C6E44-A802-463D-9B93-B211AB8F6542}"/>
                </a:ext>
              </a:extLst>
            </p:cNvPr>
            <p:cNvSpPr/>
            <p:nvPr/>
          </p:nvSpPr>
          <p:spPr>
            <a:xfrm>
              <a:off x="381852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1931;p56">
              <a:extLst>
                <a:ext uri="{FF2B5EF4-FFF2-40B4-BE49-F238E27FC236}">
                  <a16:creationId xmlns:a16="http://schemas.microsoft.com/office/drawing/2014/main" id="{DA3D51E6-5C31-4B67-9B81-9A9BF4353C9D}"/>
                </a:ext>
              </a:extLst>
            </p:cNvPr>
            <p:cNvSpPr/>
            <p:nvPr/>
          </p:nvSpPr>
          <p:spPr>
            <a:xfrm>
              <a:off x="38185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1932;p56">
              <a:extLst>
                <a:ext uri="{FF2B5EF4-FFF2-40B4-BE49-F238E27FC236}">
                  <a16:creationId xmlns:a16="http://schemas.microsoft.com/office/drawing/2014/main" id="{3484C61E-DD65-420B-98A0-F7B09EE22BBB}"/>
                </a:ext>
              </a:extLst>
            </p:cNvPr>
            <p:cNvSpPr/>
            <p:nvPr/>
          </p:nvSpPr>
          <p:spPr>
            <a:xfrm>
              <a:off x="38185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1933;p56">
              <a:extLst>
                <a:ext uri="{FF2B5EF4-FFF2-40B4-BE49-F238E27FC236}">
                  <a16:creationId xmlns:a16="http://schemas.microsoft.com/office/drawing/2014/main" id="{92507843-A25E-42E3-9F0F-328941D9C6B4}"/>
                </a:ext>
              </a:extLst>
            </p:cNvPr>
            <p:cNvSpPr/>
            <p:nvPr/>
          </p:nvSpPr>
          <p:spPr>
            <a:xfrm>
              <a:off x="381852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1934;p56">
              <a:extLst>
                <a:ext uri="{FF2B5EF4-FFF2-40B4-BE49-F238E27FC236}">
                  <a16:creationId xmlns:a16="http://schemas.microsoft.com/office/drawing/2014/main" id="{395649BC-921E-47EA-8D08-9040B26DC11D}"/>
                </a:ext>
              </a:extLst>
            </p:cNvPr>
            <p:cNvSpPr/>
            <p:nvPr/>
          </p:nvSpPr>
          <p:spPr>
            <a:xfrm>
              <a:off x="38185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1935;p56">
              <a:extLst>
                <a:ext uri="{FF2B5EF4-FFF2-40B4-BE49-F238E27FC236}">
                  <a16:creationId xmlns:a16="http://schemas.microsoft.com/office/drawing/2014/main" id="{A7726AB3-EC57-44DE-BF0E-BC4AF16FADC2}"/>
                </a:ext>
              </a:extLst>
            </p:cNvPr>
            <p:cNvSpPr/>
            <p:nvPr/>
          </p:nvSpPr>
          <p:spPr>
            <a:xfrm>
              <a:off x="38185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1936;p56">
              <a:extLst>
                <a:ext uri="{FF2B5EF4-FFF2-40B4-BE49-F238E27FC236}">
                  <a16:creationId xmlns:a16="http://schemas.microsoft.com/office/drawing/2014/main" id="{144C41E6-6A89-4E9B-913F-A34FF422CDD4}"/>
                </a:ext>
              </a:extLst>
            </p:cNvPr>
            <p:cNvSpPr/>
            <p:nvPr/>
          </p:nvSpPr>
          <p:spPr>
            <a:xfrm>
              <a:off x="3742300" y="37803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1937;p56">
              <a:extLst>
                <a:ext uri="{FF2B5EF4-FFF2-40B4-BE49-F238E27FC236}">
                  <a16:creationId xmlns:a16="http://schemas.microsoft.com/office/drawing/2014/main" id="{80AF9D5B-B8C6-4085-B103-FC67A3FC74AA}"/>
                </a:ext>
              </a:extLst>
            </p:cNvPr>
            <p:cNvSpPr/>
            <p:nvPr/>
          </p:nvSpPr>
          <p:spPr>
            <a:xfrm>
              <a:off x="37423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1938;p56">
              <a:extLst>
                <a:ext uri="{FF2B5EF4-FFF2-40B4-BE49-F238E27FC236}">
                  <a16:creationId xmlns:a16="http://schemas.microsoft.com/office/drawing/2014/main" id="{CD78CA4A-2305-4DE5-80F5-F06BBD5F3F41}"/>
                </a:ext>
              </a:extLst>
            </p:cNvPr>
            <p:cNvSpPr/>
            <p:nvPr/>
          </p:nvSpPr>
          <p:spPr>
            <a:xfrm>
              <a:off x="37423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1939;p56">
              <a:extLst>
                <a:ext uri="{FF2B5EF4-FFF2-40B4-BE49-F238E27FC236}">
                  <a16:creationId xmlns:a16="http://schemas.microsoft.com/office/drawing/2014/main" id="{CAABCDA0-1DA1-4E45-8B56-3A77F6ADA55D}"/>
                </a:ext>
              </a:extLst>
            </p:cNvPr>
            <p:cNvSpPr/>
            <p:nvPr/>
          </p:nvSpPr>
          <p:spPr>
            <a:xfrm>
              <a:off x="37423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1940;p56">
              <a:extLst>
                <a:ext uri="{FF2B5EF4-FFF2-40B4-BE49-F238E27FC236}">
                  <a16:creationId xmlns:a16="http://schemas.microsoft.com/office/drawing/2014/main" id="{F6A07B86-9A66-4061-B247-7239F03EBADF}"/>
                </a:ext>
              </a:extLst>
            </p:cNvPr>
            <p:cNvSpPr/>
            <p:nvPr/>
          </p:nvSpPr>
          <p:spPr>
            <a:xfrm>
              <a:off x="37421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1941;p56">
              <a:extLst>
                <a:ext uri="{FF2B5EF4-FFF2-40B4-BE49-F238E27FC236}">
                  <a16:creationId xmlns:a16="http://schemas.microsoft.com/office/drawing/2014/main" id="{67BA5BC1-0D6E-4B4F-8F69-38994F5183A0}"/>
                </a:ext>
              </a:extLst>
            </p:cNvPr>
            <p:cNvSpPr/>
            <p:nvPr/>
          </p:nvSpPr>
          <p:spPr>
            <a:xfrm>
              <a:off x="37423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1942;p56">
              <a:extLst>
                <a:ext uri="{FF2B5EF4-FFF2-40B4-BE49-F238E27FC236}">
                  <a16:creationId xmlns:a16="http://schemas.microsoft.com/office/drawing/2014/main" id="{63C49D79-CC28-4B19-91C1-078C3BC8468B}"/>
                </a:ext>
              </a:extLst>
            </p:cNvPr>
            <p:cNvSpPr/>
            <p:nvPr/>
          </p:nvSpPr>
          <p:spPr>
            <a:xfrm>
              <a:off x="3665950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1943;p56">
              <a:extLst>
                <a:ext uri="{FF2B5EF4-FFF2-40B4-BE49-F238E27FC236}">
                  <a16:creationId xmlns:a16="http://schemas.microsoft.com/office/drawing/2014/main" id="{42A0AD8E-64B8-4661-898A-313E1D4A892B}"/>
                </a:ext>
              </a:extLst>
            </p:cNvPr>
            <p:cNvSpPr/>
            <p:nvPr/>
          </p:nvSpPr>
          <p:spPr>
            <a:xfrm>
              <a:off x="366610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1944;p56">
              <a:extLst>
                <a:ext uri="{FF2B5EF4-FFF2-40B4-BE49-F238E27FC236}">
                  <a16:creationId xmlns:a16="http://schemas.microsoft.com/office/drawing/2014/main" id="{52FA95E8-0B1B-46EA-BE32-E2DF32307BB8}"/>
                </a:ext>
              </a:extLst>
            </p:cNvPr>
            <p:cNvSpPr/>
            <p:nvPr/>
          </p:nvSpPr>
          <p:spPr>
            <a:xfrm>
              <a:off x="366610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1945;p56">
              <a:extLst>
                <a:ext uri="{FF2B5EF4-FFF2-40B4-BE49-F238E27FC236}">
                  <a16:creationId xmlns:a16="http://schemas.microsoft.com/office/drawing/2014/main" id="{9BB3526E-4140-485E-A3E2-B81990C4AE30}"/>
                </a:ext>
              </a:extLst>
            </p:cNvPr>
            <p:cNvSpPr/>
            <p:nvPr/>
          </p:nvSpPr>
          <p:spPr>
            <a:xfrm>
              <a:off x="358987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1946;p56">
              <a:extLst>
                <a:ext uri="{FF2B5EF4-FFF2-40B4-BE49-F238E27FC236}">
                  <a16:creationId xmlns:a16="http://schemas.microsoft.com/office/drawing/2014/main" id="{7CF0806E-E383-43A0-9C46-EED8B834D070}"/>
                </a:ext>
              </a:extLst>
            </p:cNvPr>
            <p:cNvSpPr/>
            <p:nvPr/>
          </p:nvSpPr>
          <p:spPr>
            <a:xfrm>
              <a:off x="35898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1947;p56">
              <a:extLst>
                <a:ext uri="{FF2B5EF4-FFF2-40B4-BE49-F238E27FC236}">
                  <a16:creationId xmlns:a16="http://schemas.microsoft.com/office/drawing/2014/main" id="{9B4A4C09-2D06-4ED7-8DD3-B9EA3D39A1E2}"/>
                </a:ext>
              </a:extLst>
            </p:cNvPr>
            <p:cNvSpPr/>
            <p:nvPr/>
          </p:nvSpPr>
          <p:spPr>
            <a:xfrm>
              <a:off x="35898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1948;p56">
              <a:extLst>
                <a:ext uri="{FF2B5EF4-FFF2-40B4-BE49-F238E27FC236}">
                  <a16:creationId xmlns:a16="http://schemas.microsoft.com/office/drawing/2014/main" id="{8797E510-09E0-49B8-AFE7-2D94F16A90AD}"/>
                </a:ext>
              </a:extLst>
            </p:cNvPr>
            <p:cNvSpPr/>
            <p:nvPr/>
          </p:nvSpPr>
          <p:spPr>
            <a:xfrm>
              <a:off x="35136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1949;p56">
              <a:extLst>
                <a:ext uri="{FF2B5EF4-FFF2-40B4-BE49-F238E27FC236}">
                  <a16:creationId xmlns:a16="http://schemas.microsoft.com/office/drawing/2014/main" id="{8CDE29E1-8A1C-4CE9-B97D-1839A372587D}"/>
                </a:ext>
              </a:extLst>
            </p:cNvPr>
            <p:cNvSpPr/>
            <p:nvPr/>
          </p:nvSpPr>
          <p:spPr>
            <a:xfrm>
              <a:off x="35136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1950;p56">
              <a:extLst>
                <a:ext uri="{FF2B5EF4-FFF2-40B4-BE49-F238E27FC236}">
                  <a16:creationId xmlns:a16="http://schemas.microsoft.com/office/drawing/2014/main" id="{C0601139-5F4C-44E2-9132-174E272FCC06}"/>
                </a:ext>
              </a:extLst>
            </p:cNvPr>
            <p:cNvSpPr/>
            <p:nvPr/>
          </p:nvSpPr>
          <p:spPr>
            <a:xfrm>
              <a:off x="35136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1951;p56">
              <a:extLst>
                <a:ext uri="{FF2B5EF4-FFF2-40B4-BE49-F238E27FC236}">
                  <a16:creationId xmlns:a16="http://schemas.microsoft.com/office/drawing/2014/main" id="{AED9E89B-116D-4F23-A696-F08CE0D52A5D}"/>
                </a:ext>
              </a:extLst>
            </p:cNvPr>
            <p:cNvSpPr/>
            <p:nvPr/>
          </p:nvSpPr>
          <p:spPr>
            <a:xfrm>
              <a:off x="343745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1952;p56">
              <a:extLst>
                <a:ext uri="{FF2B5EF4-FFF2-40B4-BE49-F238E27FC236}">
                  <a16:creationId xmlns:a16="http://schemas.microsoft.com/office/drawing/2014/main" id="{397B9C4C-6FC9-44A4-95C9-7702C94F3D1D}"/>
                </a:ext>
              </a:extLst>
            </p:cNvPr>
            <p:cNvSpPr/>
            <p:nvPr/>
          </p:nvSpPr>
          <p:spPr>
            <a:xfrm>
              <a:off x="343745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1953;p56">
              <a:extLst>
                <a:ext uri="{FF2B5EF4-FFF2-40B4-BE49-F238E27FC236}">
                  <a16:creationId xmlns:a16="http://schemas.microsoft.com/office/drawing/2014/main" id="{A03A6DE8-4C56-4B44-B548-AA8E5AE3137D}"/>
                </a:ext>
              </a:extLst>
            </p:cNvPr>
            <p:cNvSpPr/>
            <p:nvPr/>
          </p:nvSpPr>
          <p:spPr>
            <a:xfrm>
              <a:off x="343745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1954;p56">
              <a:extLst>
                <a:ext uri="{FF2B5EF4-FFF2-40B4-BE49-F238E27FC236}">
                  <a16:creationId xmlns:a16="http://schemas.microsoft.com/office/drawing/2014/main" id="{0A7674BB-5157-4A16-ABE6-B08F68A4A33A}"/>
                </a:ext>
              </a:extLst>
            </p:cNvPr>
            <p:cNvSpPr/>
            <p:nvPr/>
          </p:nvSpPr>
          <p:spPr>
            <a:xfrm>
              <a:off x="34374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1955;p56">
              <a:extLst>
                <a:ext uri="{FF2B5EF4-FFF2-40B4-BE49-F238E27FC236}">
                  <a16:creationId xmlns:a16="http://schemas.microsoft.com/office/drawing/2014/main" id="{82C632C8-4FB2-44BF-9400-FF2F8FD025D0}"/>
                </a:ext>
              </a:extLst>
            </p:cNvPr>
            <p:cNvSpPr/>
            <p:nvPr/>
          </p:nvSpPr>
          <p:spPr>
            <a:xfrm>
              <a:off x="336145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1956;p56">
              <a:extLst>
                <a:ext uri="{FF2B5EF4-FFF2-40B4-BE49-F238E27FC236}">
                  <a16:creationId xmlns:a16="http://schemas.microsoft.com/office/drawing/2014/main" id="{D6189243-4AF0-4673-A535-7FB87EF5BD66}"/>
                </a:ext>
              </a:extLst>
            </p:cNvPr>
            <p:cNvSpPr/>
            <p:nvPr/>
          </p:nvSpPr>
          <p:spPr>
            <a:xfrm>
              <a:off x="336145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1957;p56">
              <a:extLst>
                <a:ext uri="{FF2B5EF4-FFF2-40B4-BE49-F238E27FC236}">
                  <a16:creationId xmlns:a16="http://schemas.microsoft.com/office/drawing/2014/main" id="{8D180CA0-DF02-4996-A2E0-8A40B2F5D83C}"/>
                </a:ext>
              </a:extLst>
            </p:cNvPr>
            <p:cNvSpPr/>
            <p:nvPr/>
          </p:nvSpPr>
          <p:spPr>
            <a:xfrm>
              <a:off x="336145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1958;p56">
              <a:extLst>
                <a:ext uri="{FF2B5EF4-FFF2-40B4-BE49-F238E27FC236}">
                  <a16:creationId xmlns:a16="http://schemas.microsoft.com/office/drawing/2014/main" id="{D39632A2-C4DA-4299-BEA4-AC34371BC3AF}"/>
                </a:ext>
              </a:extLst>
            </p:cNvPr>
            <p:cNvSpPr/>
            <p:nvPr/>
          </p:nvSpPr>
          <p:spPr>
            <a:xfrm>
              <a:off x="33614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1959;p56">
              <a:extLst>
                <a:ext uri="{FF2B5EF4-FFF2-40B4-BE49-F238E27FC236}">
                  <a16:creationId xmlns:a16="http://schemas.microsoft.com/office/drawing/2014/main" id="{D3643501-828D-4DFD-8957-B71C91832045}"/>
                </a:ext>
              </a:extLst>
            </p:cNvPr>
            <p:cNvSpPr/>
            <p:nvPr/>
          </p:nvSpPr>
          <p:spPr>
            <a:xfrm>
              <a:off x="32852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1960;p56">
              <a:extLst>
                <a:ext uri="{FF2B5EF4-FFF2-40B4-BE49-F238E27FC236}">
                  <a16:creationId xmlns:a16="http://schemas.microsoft.com/office/drawing/2014/main" id="{159D6479-6176-4620-B36D-2A10A8C5DECC}"/>
                </a:ext>
              </a:extLst>
            </p:cNvPr>
            <p:cNvSpPr/>
            <p:nvPr/>
          </p:nvSpPr>
          <p:spPr>
            <a:xfrm>
              <a:off x="32852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1961;p56">
              <a:extLst>
                <a:ext uri="{FF2B5EF4-FFF2-40B4-BE49-F238E27FC236}">
                  <a16:creationId xmlns:a16="http://schemas.microsoft.com/office/drawing/2014/main" id="{CFC936B3-8CC9-4F06-AAEC-C7E896B8F8BF}"/>
                </a:ext>
              </a:extLst>
            </p:cNvPr>
            <p:cNvSpPr/>
            <p:nvPr/>
          </p:nvSpPr>
          <p:spPr>
            <a:xfrm>
              <a:off x="32852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1962;p56">
              <a:extLst>
                <a:ext uri="{FF2B5EF4-FFF2-40B4-BE49-F238E27FC236}">
                  <a16:creationId xmlns:a16="http://schemas.microsoft.com/office/drawing/2014/main" id="{343E3AAB-C8AF-4EBE-9882-AF62A34A4603}"/>
                </a:ext>
              </a:extLst>
            </p:cNvPr>
            <p:cNvSpPr/>
            <p:nvPr/>
          </p:nvSpPr>
          <p:spPr>
            <a:xfrm>
              <a:off x="32852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1963;p56">
              <a:extLst>
                <a:ext uri="{FF2B5EF4-FFF2-40B4-BE49-F238E27FC236}">
                  <a16:creationId xmlns:a16="http://schemas.microsoft.com/office/drawing/2014/main" id="{41FE70EC-E203-4F3F-926E-B9A064783DAB}"/>
                </a:ext>
              </a:extLst>
            </p:cNvPr>
            <p:cNvSpPr/>
            <p:nvPr/>
          </p:nvSpPr>
          <p:spPr>
            <a:xfrm>
              <a:off x="3209025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1964;p56">
              <a:extLst>
                <a:ext uri="{FF2B5EF4-FFF2-40B4-BE49-F238E27FC236}">
                  <a16:creationId xmlns:a16="http://schemas.microsoft.com/office/drawing/2014/main" id="{C642C1E2-B327-426F-802F-4B2D0908E9D6}"/>
                </a:ext>
              </a:extLst>
            </p:cNvPr>
            <p:cNvSpPr/>
            <p:nvPr/>
          </p:nvSpPr>
          <p:spPr>
            <a:xfrm>
              <a:off x="3209025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1965;p56">
              <a:extLst>
                <a:ext uri="{FF2B5EF4-FFF2-40B4-BE49-F238E27FC236}">
                  <a16:creationId xmlns:a16="http://schemas.microsoft.com/office/drawing/2014/main" id="{28C6733D-5237-44D4-B26A-32A430BDA711}"/>
                </a:ext>
              </a:extLst>
            </p:cNvPr>
            <p:cNvSpPr/>
            <p:nvPr/>
          </p:nvSpPr>
          <p:spPr>
            <a:xfrm>
              <a:off x="3209025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1966;p56">
              <a:extLst>
                <a:ext uri="{FF2B5EF4-FFF2-40B4-BE49-F238E27FC236}">
                  <a16:creationId xmlns:a16="http://schemas.microsoft.com/office/drawing/2014/main" id="{E2508422-8587-4DF1-AF7B-C66C314CCE76}"/>
                </a:ext>
              </a:extLst>
            </p:cNvPr>
            <p:cNvSpPr/>
            <p:nvPr/>
          </p:nvSpPr>
          <p:spPr>
            <a:xfrm>
              <a:off x="320902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1967;p56">
              <a:extLst>
                <a:ext uri="{FF2B5EF4-FFF2-40B4-BE49-F238E27FC236}">
                  <a16:creationId xmlns:a16="http://schemas.microsoft.com/office/drawing/2014/main" id="{D1AC42FE-AD78-4B0F-BBA6-7887E1BC53AF}"/>
                </a:ext>
              </a:extLst>
            </p:cNvPr>
            <p:cNvSpPr/>
            <p:nvPr/>
          </p:nvSpPr>
          <p:spPr>
            <a:xfrm>
              <a:off x="320902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1968;p56">
              <a:extLst>
                <a:ext uri="{FF2B5EF4-FFF2-40B4-BE49-F238E27FC236}">
                  <a16:creationId xmlns:a16="http://schemas.microsoft.com/office/drawing/2014/main" id="{18F78968-D031-48A4-B169-DC8B35D54B73}"/>
                </a:ext>
              </a:extLst>
            </p:cNvPr>
            <p:cNvSpPr/>
            <p:nvPr/>
          </p:nvSpPr>
          <p:spPr>
            <a:xfrm>
              <a:off x="419940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1969;p56">
              <a:extLst>
                <a:ext uri="{FF2B5EF4-FFF2-40B4-BE49-F238E27FC236}">
                  <a16:creationId xmlns:a16="http://schemas.microsoft.com/office/drawing/2014/main" id="{8C376257-E853-4CB1-B4F3-9D8DCC752982}"/>
                </a:ext>
              </a:extLst>
            </p:cNvPr>
            <p:cNvSpPr/>
            <p:nvPr/>
          </p:nvSpPr>
          <p:spPr>
            <a:xfrm>
              <a:off x="3132800" y="11143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1970;p56">
              <a:extLst>
                <a:ext uri="{FF2B5EF4-FFF2-40B4-BE49-F238E27FC236}">
                  <a16:creationId xmlns:a16="http://schemas.microsoft.com/office/drawing/2014/main" id="{0AE5B31A-7297-4E90-8732-05390889073E}"/>
                </a:ext>
              </a:extLst>
            </p:cNvPr>
            <p:cNvSpPr/>
            <p:nvPr/>
          </p:nvSpPr>
          <p:spPr>
            <a:xfrm>
              <a:off x="305680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1971;p56">
              <a:extLst>
                <a:ext uri="{FF2B5EF4-FFF2-40B4-BE49-F238E27FC236}">
                  <a16:creationId xmlns:a16="http://schemas.microsoft.com/office/drawing/2014/main" id="{2BCE3E5B-F7C8-495B-98F5-5A8E29709DA2}"/>
                </a:ext>
              </a:extLst>
            </p:cNvPr>
            <p:cNvSpPr/>
            <p:nvPr/>
          </p:nvSpPr>
          <p:spPr>
            <a:xfrm>
              <a:off x="43516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1972;p56">
              <a:extLst>
                <a:ext uri="{FF2B5EF4-FFF2-40B4-BE49-F238E27FC236}">
                  <a16:creationId xmlns:a16="http://schemas.microsoft.com/office/drawing/2014/main" id="{8A412F61-4B3E-4F7E-A550-B8F018EB290D}"/>
                </a:ext>
              </a:extLst>
            </p:cNvPr>
            <p:cNvSpPr/>
            <p:nvPr/>
          </p:nvSpPr>
          <p:spPr>
            <a:xfrm>
              <a:off x="43516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1973;p56">
              <a:extLst>
                <a:ext uri="{FF2B5EF4-FFF2-40B4-BE49-F238E27FC236}">
                  <a16:creationId xmlns:a16="http://schemas.microsoft.com/office/drawing/2014/main" id="{CFCA40CE-B214-4595-B726-A410A1F4BB84}"/>
                </a:ext>
              </a:extLst>
            </p:cNvPr>
            <p:cNvSpPr/>
            <p:nvPr/>
          </p:nvSpPr>
          <p:spPr>
            <a:xfrm>
              <a:off x="43516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1974;p56">
              <a:extLst>
                <a:ext uri="{FF2B5EF4-FFF2-40B4-BE49-F238E27FC236}">
                  <a16:creationId xmlns:a16="http://schemas.microsoft.com/office/drawing/2014/main" id="{717FFA82-BB68-4AA8-BA8D-11F992D1C8AE}"/>
                </a:ext>
              </a:extLst>
            </p:cNvPr>
            <p:cNvSpPr/>
            <p:nvPr/>
          </p:nvSpPr>
          <p:spPr>
            <a:xfrm>
              <a:off x="4351600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1975;p56">
              <a:extLst>
                <a:ext uri="{FF2B5EF4-FFF2-40B4-BE49-F238E27FC236}">
                  <a16:creationId xmlns:a16="http://schemas.microsoft.com/office/drawing/2014/main" id="{686312F5-3AB8-48F8-9E38-FF8537A8B1C1}"/>
                </a:ext>
              </a:extLst>
            </p:cNvPr>
            <p:cNvSpPr/>
            <p:nvPr/>
          </p:nvSpPr>
          <p:spPr>
            <a:xfrm>
              <a:off x="43516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1976;p56">
              <a:extLst>
                <a:ext uri="{FF2B5EF4-FFF2-40B4-BE49-F238E27FC236}">
                  <a16:creationId xmlns:a16="http://schemas.microsoft.com/office/drawing/2014/main" id="{66D95F98-3A44-4C5E-98FF-AD27C3283FA0}"/>
                </a:ext>
              </a:extLst>
            </p:cNvPr>
            <p:cNvSpPr/>
            <p:nvPr/>
          </p:nvSpPr>
          <p:spPr>
            <a:xfrm>
              <a:off x="43516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1977;p56">
              <a:extLst>
                <a:ext uri="{FF2B5EF4-FFF2-40B4-BE49-F238E27FC236}">
                  <a16:creationId xmlns:a16="http://schemas.microsoft.com/office/drawing/2014/main" id="{688B08BE-2927-4DFB-BA03-C1683834F094}"/>
                </a:ext>
              </a:extLst>
            </p:cNvPr>
            <p:cNvSpPr/>
            <p:nvPr/>
          </p:nvSpPr>
          <p:spPr>
            <a:xfrm>
              <a:off x="43516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1978;p56">
              <a:extLst>
                <a:ext uri="{FF2B5EF4-FFF2-40B4-BE49-F238E27FC236}">
                  <a16:creationId xmlns:a16="http://schemas.microsoft.com/office/drawing/2014/main" id="{8701F828-11EE-4CCF-A389-E0FB6991A88F}"/>
                </a:ext>
              </a:extLst>
            </p:cNvPr>
            <p:cNvSpPr/>
            <p:nvPr/>
          </p:nvSpPr>
          <p:spPr>
            <a:xfrm>
              <a:off x="3970950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1979;p56">
              <a:extLst>
                <a:ext uri="{FF2B5EF4-FFF2-40B4-BE49-F238E27FC236}">
                  <a16:creationId xmlns:a16="http://schemas.microsoft.com/office/drawing/2014/main" id="{AC2E2CFF-C6FE-4837-8AE4-032FC119582F}"/>
                </a:ext>
              </a:extLst>
            </p:cNvPr>
            <p:cNvSpPr/>
            <p:nvPr/>
          </p:nvSpPr>
          <p:spPr>
            <a:xfrm>
              <a:off x="39709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1980;p56">
              <a:extLst>
                <a:ext uri="{FF2B5EF4-FFF2-40B4-BE49-F238E27FC236}">
                  <a16:creationId xmlns:a16="http://schemas.microsoft.com/office/drawing/2014/main" id="{AD09B845-F7A6-4253-B10C-85382DC3765B}"/>
                </a:ext>
              </a:extLst>
            </p:cNvPr>
            <p:cNvSpPr/>
            <p:nvPr/>
          </p:nvSpPr>
          <p:spPr>
            <a:xfrm>
              <a:off x="36661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1981;p56">
              <a:extLst>
                <a:ext uri="{FF2B5EF4-FFF2-40B4-BE49-F238E27FC236}">
                  <a16:creationId xmlns:a16="http://schemas.microsoft.com/office/drawing/2014/main" id="{A6498921-C8F5-4A3A-B886-91B8B6ED196C}"/>
                </a:ext>
              </a:extLst>
            </p:cNvPr>
            <p:cNvSpPr/>
            <p:nvPr/>
          </p:nvSpPr>
          <p:spPr>
            <a:xfrm>
              <a:off x="37423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1982;p56">
              <a:extLst>
                <a:ext uri="{FF2B5EF4-FFF2-40B4-BE49-F238E27FC236}">
                  <a16:creationId xmlns:a16="http://schemas.microsoft.com/office/drawing/2014/main" id="{A1087395-6837-463A-A371-1C30A282DED0}"/>
                </a:ext>
              </a:extLst>
            </p:cNvPr>
            <p:cNvSpPr/>
            <p:nvPr/>
          </p:nvSpPr>
          <p:spPr>
            <a:xfrm>
              <a:off x="37423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1983;p56">
              <a:extLst>
                <a:ext uri="{FF2B5EF4-FFF2-40B4-BE49-F238E27FC236}">
                  <a16:creationId xmlns:a16="http://schemas.microsoft.com/office/drawing/2014/main" id="{3A025024-8ACB-4219-8D78-578E6E3CCA90}"/>
                </a:ext>
              </a:extLst>
            </p:cNvPr>
            <p:cNvSpPr/>
            <p:nvPr/>
          </p:nvSpPr>
          <p:spPr>
            <a:xfrm>
              <a:off x="38185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1984;p56">
              <a:extLst>
                <a:ext uri="{FF2B5EF4-FFF2-40B4-BE49-F238E27FC236}">
                  <a16:creationId xmlns:a16="http://schemas.microsoft.com/office/drawing/2014/main" id="{CB31881C-58BF-4854-9E10-BF58D8183E96}"/>
                </a:ext>
              </a:extLst>
            </p:cNvPr>
            <p:cNvSpPr/>
            <p:nvPr/>
          </p:nvSpPr>
          <p:spPr>
            <a:xfrm>
              <a:off x="38947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1985;p56">
              <a:extLst>
                <a:ext uri="{FF2B5EF4-FFF2-40B4-BE49-F238E27FC236}">
                  <a16:creationId xmlns:a16="http://schemas.microsoft.com/office/drawing/2014/main" id="{BD573483-798B-44AF-B773-E0A077EE526C}"/>
                </a:ext>
              </a:extLst>
            </p:cNvPr>
            <p:cNvSpPr/>
            <p:nvPr/>
          </p:nvSpPr>
          <p:spPr>
            <a:xfrm>
              <a:off x="38947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1986;p56">
              <a:extLst>
                <a:ext uri="{FF2B5EF4-FFF2-40B4-BE49-F238E27FC236}">
                  <a16:creationId xmlns:a16="http://schemas.microsoft.com/office/drawing/2014/main" id="{AB459DF2-6B56-48D4-953C-7A91BCF93374}"/>
                </a:ext>
              </a:extLst>
            </p:cNvPr>
            <p:cNvSpPr/>
            <p:nvPr/>
          </p:nvSpPr>
          <p:spPr>
            <a:xfrm>
              <a:off x="39709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1987;p56">
              <a:extLst>
                <a:ext uri="{FF2B5EF4-FFF2-40B4-BE49-F238E27FC236}">
                  <a16:creationId xmlns:a16="http://schemas.microsoft.com/office/drawing/2014/main" id="{EF9C10A6-3EA4-48F5-9CF5-D04F5F90F781}"/>
                </a:ext>
              </a:extLst>
            </p:cNvPr>
            <p:cNvSpPr/>
            <p:nvPr/>
          </p:nvSpPr>
          <p:spPr>
            <a:xfrm>
              <a:off x="39709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1988;p56">
              <a:extLst>
                <a:ext uri="{FF2B5EF4-FFF2-40B4-BE49-F238E27FC236}">
                  <a16:creationId xmlns:a16="http://schemas.microsoft.com/office/drawing/2014/main" id="{8E53C031-9E93-4FC7-AD7A-0705EEA3F2E1}"/>
                </a:ext>
              </a:extLst>
            </p:cNvPr>
            <p:cNvSpPr/>
            <p:nvPr/>
          </p:nvSpPr>
          <p:spPr>
            <a:xfrm>
              <a:off x="40469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1989;p56">
              <a:extLst>
                <a:ext uri="{FF2B5EF4-FFF2-40B4-BE49-F238E27FC236}">
                  <a16:creationId xmlns:a16="http://schemas.microsoft.com/office/drawing/2014/main" id="{8B6E484F-919A-49D3-A182-FDAFC4B67882}"/>
                </a:ext>
              </a:extLst>
            </p:cNvPr>
            <p:cNvSpPr/>
            <p:nvPr/>
          </p:nvSpPr>
          <p:spPr>
            <a:xfrm>
              <a:off x="404695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1990;p56">
              <a:extLst>
                <a:ext uri="{FF2B5EF4-FFF2-40B4-BE49-F238E27FC236}">
                  <a16:creationId xmlns:a16="http://schemas.microsoft.com/office/drawing/2014/main" id="{191C56A9-7F55-4A02-8062-A4BDECEA7062}"/>
                </a:ext>
              </a:extLst>
            </p:cNvPr>
            <p:cNvSpPr/>
            <p:nvPr/>
          </p:nvSpPr>
          <p:spPr>
            <a:xfrm>
              <a:off x="40469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1991;p56">
              <a:extLst>
                <a:ext uri="{FF2B5EF4-FFF2-40B4-BE49-F238E27FC236}">
                  <a16:creationId xmlns:a16="http://schemas.microsoft.com/office/drawing/2014/main" id="{8B319A8F-0700-4BC2-A183-04D66858A0E8}"/>
                </a:ext>
              </a:extLst>
            </p:cNvPr>
            <p:cNvSpPr/>
            <p:nvPr/>
          </p:nvSpPr>
          <p:spPr>
            <a:xfrm>
              <a:off x="40469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1992;p56">
              <a:extLst>
                <a:ext uri="{FF2B5EF4-FFF2-40B4-BE49-F238E27FC236}">
                  <a16:creationId xmlns:a16="http://schemas.microsoft.com/office/drawing/2014/main" id="{0936E7C2-1EF7-46FC-A4E0-C4E823A9143E}"/>
                </a:ext>
              </a:extLst>
            </p:cNvPr>
            <p:cNvSpPr/>
            <p:nvPr/>
          </p:nvSpPr>
          <p:spPr>
            <a:xfrm>
              <a:off x="41231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1993;p56">
              <a:extLst>
                <a:ext uri="{FF2B5EF4-FFF2-40B4-BE49-F238E27FC236}">
                  <a16:creationId xmlns:a16="http://schemas.microsoft.com/office/drawing/2014/main" id="{44D15EEF-C2D7-459D-A0A7-EB284EDD7CFF}"/>
                </a:ext>
              </a:extLst>
            </p:cNvPr>
            <p:cNvSpPr/>
            <p:nvPr/>
          </p:nvSpPr>
          <p:spPr>
            <a:xfrm>
              <a:off x="41231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1994;p56">
              <a:extLst>
                <a:ext uri="{FF2B5EF4-FFF2-40B4-BE49-F238E27FC236}">
                  <a16:creationId xmlns:a16="http://schemas.microsoft.com/office/drawing/2014/main" id="{916DA78C-B47B-4443-AD9E-D102C8954823}"/>
                </a:ext>
              </a:extLst>
            </p:cNvPr>
            <p:cNvSpPr/>
            <p:nvPr/>
          </p:nvSpPr>
          <p:spPr>
            <a:xfrm>
              <a:off x="4123175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1995;p56">
              <a:extLst>
                <a:ext uri="{FF2B5EF4-FFF2-40B4-BE49-F238E27FC236}">
                  <a16:creationId xmlns:a16="http://schemas.microsoft.com/office/drawing/2014/main" id="{F0499BA3-ADE0-4F80-8EA5-9ECB5695B0B2}"/>
                </a:ext>
              </a:extLst>
            </p:cNvPr>
            <p:cNvSpPr/>
            <p:nvPr/>
          </p:nvSpPr>
          <p:spPr>
            <a:xfrm>
              <a:off x="41231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1996;p56">
              <a:extLst>
                <a:ext uri="{FF2B5EF4-FFF2-40B4-BE49-F238E27FC236}">
                  <a16:creationId xmlns:a16="http://schemas.microsoft.com/office/drawing/2014/main" id="{B636FBA9-BC48-4E61-AF5C-572CC5178D91}"/>
                </a:ext>
              </a:extLst>
            </p:cNvPr>
            <p:cNvSpPr/>
            <p:nvPr/>
          </p:nvSpPr>
          <p:spPr>
            <a:xfrm>
              <a:off x="41231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1997;p56">
              <a:extLst>
                <a:ext uri="{FF2B5EF4-FFF2-40B4-BE49-F238E27FC236}">
                  <a16:creationId xmlns:a16="http://schemas.microsoft.com/office/drawing/2014/main" id="{5F3F38E3-D99D-489C-856F-746578BB6B15}"/>
                </a:ext>
              </a:extLst>
            </p:cNvPr>
            <p:cNvSpPr/>
            <p:nvPr/>
          </p:nvSpPr>
          <p:spPr>
            <a:xfrm>
              <a:off x="41231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1998;p56">
              <a:extLst>
                <a:ext uri="{FF2B5EF4-FFF2-40B4-BE49-F238E27FC236}">
                  <a16:creationId xmlns:a16="http://schemas.microsoft.com/office/drawing/2014/main" id="{3B008289-8009-4866-8696-8ECAE66EFE92}"/>
                </a:ext>
              </a:extLst>
            </p:cNvPr>
            <p:cNvSpPr/>
            <p:nvPr/>
          </p:nvSpPr>
          <p:spPr>
            <a:xfrm>
              <a:off x="41994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1999;p56">
              <a:extLst>
                <a:ext uri="{FF2B5EF4-FFF2-40B4-BE49-F238E27FC236}">
                  <a16:creationId xmlns:a16="http://schemas.microsoft.com/office/drawing/2014/main" id="{483F6D0C-E207-4F80-ABB0-2CD17894696E}"/>
                </a:ext>
              </a:extLst>
            </p:cNvPr>
            <p:cNvSpPr/>
            <p:nvPr/>
          </p:nvSpPr>
          <p:spPr>
            <a:xfrm>
              <a:off x="41994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2000;p56">
              <a:extLst>
                <a:ext uri="{FF2B5EF4-FFF2-40B4-BE49-F238E27FC236}">
                  <a16:creationId xmlns:a16="http://schemas.microsoft.com/office/drawing/2014/main" id="{2811B6BA-BAE9-468A-A1A7-2A7EF04BA862}"/>
                </a:ext>
              </a:extLst>
            </p:cNvPr>
            <p:cNvSpPr/>
            <p:nvPr/>
          </p:nvSpPr>
          <p:spPr>
            <a:xfrm>
              <a:off x="41994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2001;p56">
              <a:extLst>
                <a:ext uri="{FF2B5EF4-FFF2-40B4-BE49-F238E27FC236}">
                  <a16:creationId xmlns:a16="http://schemas.microsoft.com/office/drawing/2014/main" id="{C6517A69-F299-4D75-A36F-03151E3948C4}"/>
                </a:ext>
              </a:extLst>
            </p:cNvPr>
            <p:cNvSpPr/>
            <p:nvPr/>
          </p:nvSpPr>
          <p:spPr>
            <a:xfrm>
              <a:off x="41994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2002;p56">
              <a:extLst>
                <a:ext uri="{FF2B5EF4-FFF2-40B4-BE49-F238E27FC236}">
                  <a16:creationId xmlns:a16="http://schemas.microsoft.com/office/drawing/2014/main" id="{00A1BA82-B266-416F-8AD1-ED2ED7E59325}"/>
                </a:ext>
              </a:extLst>
            </p:cNvPr>
            <p:cNvSpPr/>
            <p:nvPr/>
          </p:nvSpPr>
          <p:spPr>
            <a:xfrm>
              <a:off x="41994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2003;p56">
              <a:extLst>
                <a:ext uri="{FF2B5EF4-FFF2-40B4-BE49-F238E27FC236}">
                  <a16:creationId xmlns:a16="http://schemas.microsoft.com/office/drawing/2014/main" id="{A5BB11D8-7FD6-438E-A0AB-ED9D489F2DC4}"/>
                </a:ext>
              </a:extLst>
            </p:cNvPr>
            <p:cNvSpPr/>
            <p:nvPr/>
          </p:nvSpPr>
          <p:spPr>
            <a:xfrm>
              <a:off x="41994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2004;p56">
              <a:extLst>
                <a:ext uri="{FF2B5EF4-FFF2-40B4-BE49-F238E27FC236}">
                  <a16:creationId xmlns:a16="http://schemas.microsoft.com/office/drawing/2014/main" id="{B6B6B519-CAA2-463C-8FEB-E13EFBAF002D}"/>
                </a:ext>
              </a:extLst>
            </p:cNvPr>
            <p:cNvSpPr/>
            <p:nvPr/>
          </p:nvSpPr>
          <p:spPr>
            <a:xfrm>
              <a:off x="419940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2005;p56">
              <a:extLst>
                <a:ext uri="{FF2B5EF4-FFF2-40B4-BE49-F238E27FC236}">
                  <a16:creationId xmlns:a16="http://schemas.microsoft.com/office/drawing/2014/main" id="{137B9E29-96EF-46D4-A100-7216058C69D0}"/>
                </a:ext>
              </a:extLst>
            </p:cNvPr>
            <p:cNvSpPr/>
            <p:nvPr/>
          </p:nvSpPr>
          <p:spPr>
            <a:xfrm>
              <a:off x="42756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2006;p56">
              <a:extLst>
                <a:ext uri="{FF2B5EF4-FFF2-40B4-BE49-F238E27FC236}">
                  <a16:creationId xmlns:a16="http://schemas.microsoft.com/office/drawing/2014/main" id="{704EAFD8-D543-456D-AF6D-2B770D188D2F}"/>
                </a:ext>
              </a:extLst>
            </p:cNvPr>
            <p:cNvSpPr/>
            <p:nvPr/>
          </p:nvSpPr>
          <p:spPr>
            <a:xfrm>
              <a:off x="42756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2007;p56">
              <a:extLst>
                <a:ext uri="{FF2B5EF4-FFF2-40B4-BE49-F238E27FC236}">
                  <a16:creationId xmlns:a16="http://schemas.microsoft.com/office/drawing/2014/main" id="{0C744DB2-3838-4DCE-8211-9E4EE36D61F6}"/>
                </a:ext>
              </a:extLst>
            </p:cNvPr>
            <p:cNvSpPr/>
            <p:nvPr/>
          </p:nvSpPr>
          <p:spPr>
            <a:xfrm>
              <a:off x="42756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2008;p56">
              <a:extLst>
                <a:ext uri="{FF2B5EF4-FFF2-40B4-BE49-F238E27FC236}">
                  <a16:creationId xmlns:a16="http://schemas.microsoft.com/office/drawing/2014/main" id="{B0A85289-90D2-40F4-A7AA-5262F6A73B2D}"/>
                </a:ext>
              </a:extLst>
            </p:cNvPr>
            <p:cNvSpPr/>
            <p:nvPr/>
          </p:nvSpPr>
          <p:spPr>
            <a:xfrm>
              <a:off x="42756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2009;p56">
              <a:extLst>
                <a:ext uri="{FF2B5EF4-FFF2-40B4-BE49-F238E27FC236}">
                  <a16:creationId xmlns:a16="http://schemas.microsoft.com/office/drawing/2014/main" id="{744747B3-7F40-4096-B236-9A3D799A8CB3}"/>
                </a:ext>
              </a:extLst>
            </p:cNvPr>
            <p:cNvSpPr/>
            <p:nvPr/>
          </p:nvSpPr>
          <p:spPr>
            <a:xfrm>
              <a:off x="42756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2010;p56">
              <a:extLst>
                <a:ext uri="{FF2B5EF4-FFF2-40B4-BE49-F238E27FC236}">
                  <a16:creationId xmlns:a16="http://schemas.microsoft.com/office/drawing/2014/main" id="{B1C1981F-0A75-4D99-8115-B828761B66E8}"/>
                </a:ext>
              </a:extLst>
            </p:cNvPr>
            <p:cNvSpPr/>
            <p:nvPr/>
          </p:nvSpPr>
          <p:spPr>
            <a:xfrm>
              <a:off x="42756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2011;p56">
              <a:extLst>
                <a:ext uri="{FF2B5EF4-FFF2-40B4-BE49-F238E27FC236}">
                  <a16:creationId xmlns:a16="http://schemas.microsoft.com/office/drawing/2014/main" id="{7F5C8D67-4635-4E65-9C5F-A0F8FAAA61B8}"/>
                </a:ext>
              </a:extLst>
            </p:cNvPr>
            <p:cNvSpPr/>
            <p:nvPr/>
          </p:nvSpPr>
          <p:spPr>
            <a:xfrm>
              <a:off x="42756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2012;p56">
              <a:extLst>
                <a:ext uri="{FF2B5EF4-FFF2-40B4-BE49-F238E27FC236}">
                  <a16:creationId xmlns:a16="http://schemas.microsoft.com/office/drawing/2014/main" id="{5690FD3A-C0A0-464F-BBFE-BAA1266E792F}"/>
                </a:ext>
              </a:extLst>
            </p:cNvPr>
            <p:cNvSpPr/>
            <p:nvPr/>
          </p:nvSpPr>
          <p:spPr>
            <a:xfrm>
              <a:off x="42756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2013;p56">
              <a:extLst>
                <a:ext uri="{FF2B5EF4-FFF2-40B4-BE49-F238E27FC236}">
                  <a16:creationId xmlns:a16="http://schemas.microsoft.com/office/drawing/2014/main" id="{ED579D4B-8C38-441B-9E64-4EEA17A902C3}"/>
                </a:ext>
              </a:extLst>
            </p:cNvPr>
            <p:cNvSpPr/>
            <p:nvPr/>
          </p:nvSpPr>
          <p:spPr>
            <a:xfrm>
              <a:off x="43516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2014;p56">
              <a:extLst>
                <a:ext uri="{FF2B5EF4-FFF2-40B4-BE49-F238E27FC236}">
                  <a16:creationId xmlns:a16="http://schemas.microsoft.com/office/drawing/2014/main" id="{AD7A6AB0-06F1-4893-9F51-C7E98607C3AC}"/>
                </a:ext>
              </a:extLst>
            </p:cNvPr>
            <p:cNvSpPr/>
            <p:nvPr/>
          </p:nvSpPr>
          <p:spPr>
            <a:xfrm>
              <a:off x="44278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2015;p56">
              <a:extLst>
                <a:ext uri="{FF2B5EF4-FFF2-40B4-BE49-F238E27FC236}">
                  <a16:creationId xmlns:a16="http://schemas.microsoft.com/office/drawing/2014/main" id="{2F4B5298-0656-4E94-A175-AC1100442576}"/>
                </a:ext>
              </a:extLst>
            </p:cNvPr>
            <p:cNvSpPr/>
            <p:nvPr/>
          </p:nvSpPr>
          <p:spPr>
            <a:xfrm>
              <a:off x="44278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2016;p56">
              <a:extLst>
                <a:ext uri="{FF2B5EF4-FFF2-40B4-BE49-F238E27FC236}">
                  <a16:creationId xmlns:a16="http://schemas.microsoft.com/office/drawing/2014/main" id="{68C1F95D-8103-45D6-A99E-3F7A83A26617}"/>
                </a:ext>
              </a:extLst>
            </p:cNvPr>
            <p:cNvSpPr/>
            <p:nvPr/>
          </p:nvSpPr>
          <p:spPr>
            <a:xfrm>
              <a:off x="44278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2017;p56">
              <a:extLst>
                <a:ext uri="{FF2B5EF4-FFF2-40B4-BE49-F238E27FC236}">
                  <a16:creationId xmlns:a16="http://schemas.microsoft.com/office/drawing/2014/main" id="{7D959450-A637-4D6A-9A68-5C53BD63A5B2}"/>
                </a:ext>
              </a:extLst>
            </p:cNvPr>
            <p:cNvSpPr/>
            <p:nvPr/>
          </p:nvSpPr>
          <p:spPr>
            <a:xfrm>
              <a:off x="44278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2018;p56">
              <a:extLst>
                <a:ext uri="{FF2B5EF4-FFF2-40B4-BE49-F238E27FC236}">
                  <a16:creationId xmlns:a16="http://schemas.microsoft.com/office/drawing/2014/main" id="{6974F1B6-DF0B-49CE-8E9B-406B5F3CEDC1}"/>
                </a:ext>
              </a:extLst>
            </p:cNvPr>
            <p:cNvSpPr/>
            <p:nvPr/>
          </p:nvSpPr>
          <p:spPr>
            <a:xfrm>
              <a:off x="44278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2019;p56">
              <a:extLst>
                <a:ext uri="{FF2B5EF4-FFF2-40B4-BE49-F238E27FC236}">
                  <a16:creationId xmlns:a16="http://schemas.microsoft.com/office/drawing/2014/main" id="{1D68B070-AF14-4AEB-A430-C3F1A5C5F713}"/>
                </a:ext>
              </a:extLst>
            </p:cNvPr>
            <p:cNvSpPr/>
            <p:nvPr/>
          </p:nvSpPr>
          <p:spPr>
            <a:xfrm>
              <a:off x="44278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2020;p56">
              <a:extLst>
                <a:ext uri="{FF2B5EF4-FFF2-40B4-BE49-F238E27FC236}">
                  <a16:creationId xmlns:a16="http://schemas.microsoft.com/office/drawing/2014/main" id="{CD2E48BD-2768-48CB-BCF8-7F42A142C4B4}"/>
                </a:ext>
              </a:extLst>
            </p:cNvPr>
            <p:cNvSpPr/>
            <p:nvPr/>
          </p:nvSpPr>
          <p:spPr>
            <a:xfrm>
              <a:off x="44278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2021;p56">
              <a:extLst>
                <a:ext uri="{FF2B5EF4-FFF2-40B4-BE49-F238E27FC236}">
                  <a16:creationId xmlns:a16="http://schemas.microsoft.com/office/drawing/2014/main" id="{6E57DB35-8B9D-4D42-A880-6F4CD1812D80}"/>
                </a:ext>
              </a:extLst>
            </p:cNvPr>
            <p:cNvSpPr/>
            <p:nvPr/>
          </p:nvSpPr>
          <p:spPr>
            <a:xfrm>
              <a:off x="44278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2022;p56">
              <a:extLst>
                <a:ext uri="{FF2B5EF4-FFF2-40B4-BE49-F238E27FC236}">
                  <a16:creationId xmlns:a16="http://schemas.microsoft.com/office/drawing/2014/main" id="{D1D3E8BE-3738-45DD-B8F1-E7CC3980F359}"/>
                </a:ext>
              </a:extLst>
            </p:cNvPr>
            <p:cNvSpPr/>
            <p:nvPr/>
          </p:nvSpPr>
          <p:spPr>
            <a:xfrm>
              <a:off x="4427825" y="1571400"/>
              <a:ext cx="62350" cy="53250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2023;p56">
              <a:extLst>
                <a:ext uri="{FF2B5EF4-FFF2-40B4-BE49-F238E27FC236}">
                  <a16:creationId xmlns:a16="http://schemas.microsoft.com/office/drawing/2014/main" id="{682D64FF-A5F8-4167-B3C9-4ECF1ADEE45F}"/>
                </a:ext>
              </a:extLst>
            </p:cNvPr>
            <p:cNvSpPr/>
            <p:nvPr/>
          </p:nvSpPr>
          <p:spPr>
            <a:xfrm>
              <a:off x="43516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2024;p56">
              <a:extLst>
                <a:ext uri="{FF2B5EF4-FFF2-40B4-BE49-F238E27FC236}">
                  <a16:creationId xmlns:a16="http://schemas.microsoft.com/office/drawing/2014/main" id="{67051CC1-4E8D-4EB6-A08C-ACDEF720572B}"/>
                </a:ext>
              </a:extLst>
            </p:cNvPr>
            <p:cNvSpPr/>
            <p:nvPr/>
          </p:nvSpPr>
          <p:spPr>
            <a:xfrm>
              <a:off x="42756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2025;p56">
              <a:extLst>
                <a:ext uri="{FF2B5EF4-FFF2-40B4-BE49-F238E27FC236}">
                  <a16:creationId xmlns:a16="http://schemas.microsoft.com/office/drawing/2014/main" id="{452AA21F-888A-4C8E-AF9F-4182D86DF24C}"/>
                </a:ext>
              </a:extLst>
            </p:cNvPr>
            <p:cNvSpPr/>
            <p:nvPr/>
          </p:nvSpPr>
          <p:spPr>
            <a:xfrm>
              <a:off x="42756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2026;p56">
              <a:extLst>
                <a:ext uri="{FF2B5EF4-FFF2-40B4-BE49-F238E27FC236}">
                  <a16:creationId xmlns:a16="http://schemas.microsoft.com/office/drawing/2014/main" id="{59B5B50A-3215-4173-8DCD-3ED3CF017786}"/>
                </a:ext>
              </a:extLst>
            </p:cNvPr>
            <p:cNvSpPr/>
            <p:nvPr/>
          </p:nvSpPr>
          <p:spPr>
            <a:xfrm>
              <a:off x="41994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2027;p56">
              <a:extLst>
                <a:ext uri="{FF2B5EF4-FFF2-40B4-BE49-F238E27FC236}">
                  <a16:creationId xmlns:a16="http://schemas.microsoft.com/office/drawing/2014/main" id="{6BEF25BF-9913-403A-AF6C-08DB9C4A53BF}"/>
                </a:ext>
              </a:extLst>
            </p:cNvPr>
            <p:cNvSpPr/>
            <p:nvPr/>
          </p:nvSpPr>
          <p:spPr>
            <a:xfrm>
              <a:off x="41994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2028;p56">
              <a:extLst>
                <a:ext uri="{FF2B5EF4-FFF2-40B4-BE49-F238E27FC236}">
                  <a16:creationId xmlns:a16="http://schemas.microsoft.com/office/drawing/2014/main" id="{9937DE76-BADE-46D8-AAE2-C125C46416CF}"/>
                </a:ext>
              </a:extLst>
            </p:cNvPr>
            <p:cNvSpPr/>
            <p:nvPr/>
          </p:nvSpPr>
          <p:spPr>
            <a:xfrm>
              <a:off x="41994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2029;p56">
              <a:extLst>
                <a:ext uri="{FF2B5EF4-FFF2-40B4-BE49-F238E27FC236}">
                  <a16:creationId xmlns:a16="http://schemas.microsoft.com/office/drawing/2014/main" id="{61ECE1EA-0BC0-4AE2-BDE2-DDFE34867841}"/>
                </a:ext>
              </a:extLst>
            </p:cNvPr>
            <p:cNvSpPr/>
            <p:nvPr/>
          </p:nvSpPr>
          <p:spPr>
            <a:xfrm>
              <a:off x="41994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2030;p56">
              <a:extLst>
                <a:ext uri="{FF2B5EF4-FFF2-40B4-BE49-F238E27FC236}">
                  <a16:creationId xmlns:a16="http://schemas.microsoft.com/office/drawing/2014/main" id="{FB8CE20C-6B93-4D2F-990F-4801A072E99C}"/>
                </a:ext>
              </a:extLst>
            </p:cNvPr>
            <p:cNvSpPr/>
            <p:nvPr/>
          </p:nvSpPr>
          <p:spPr>
            <a:xfrm>
              <a:off x="41231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2031;p56">
              <a:extLst>
                <a:ext uri="{FF2B5EF4-FFF2-40B4-BE49-F238E27FC236}">
                  <a16:creationId xmlns:a16="http://schemas.microsoft.com/office/drawing/2014/main" id="{FEA100E8-0319-449A-B0F5-67020A843205}"/>
                </a:ext>
              </a:extLst>
            </p:cNvPr>
            <p:cNvSpPr/>
            <p:nvPr/>
          </p:nvSpPr>
          <p:spPr>
            <a:xfrm>
              <a:off x="41231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2032;p56">
              <a:extLst>
                <a:ext uri="{FF2B5EF4-FFF2-40B4-BE49-F238E27FC236}">
                  <a16:creationId xmlns:a16="http://schemas.microsoft.com/office/drawing/2014/main" id="{B0513FA0-60C2-4104-8643-BEF60379D529}"/>
                </a:ext>
              </a:extLst>
            </p:cNvPr>
            <p:cNvSpPr/>
            <p:nvPr/>
          </p:nvSpPr>
          <p:spPr>
            <a:xfrm>
              <a:off x="41231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2033;p56">
              <a:extLst>
                <a:ext uri="{FF2B5EF4-FFF2-40B4-BE49-F238E27FC236}">
                  <a16:creationId xmlns:a16="http://schemas.microsoft.com/office/drawing/2014/main" id="{ED4BF942-25FE-40D9-AA40-D7B9C5BF395F}"/>
                </a:ext>
              </a:extLst>
            </p:cNvPr>
            <p:cNvSpPr/>
            <p:nvPr/>
          </p:nvSpPr>
          <p:spPr>
            <a:xfrm>
              <a:off x="41231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2034;p56">
              <a:extLst>
                <a:ext uri="{FF2B5EF4-FFF2-40B4-BE49-F238E27FC236}">
                  <a16:creationId xmlns:a16="http://schemas.microsoft.com/office/drawing/2014/main" id="{643F7142-A02E-49D3-864C-DBAC868C206B}"/>
                </a:ext>
              </a:extLst>
            </p:cNvPr>
            <p:cNvSpPr/>
            <p:nvPr/>
          </p:nvSpPr>
          <p:spPr>
            <a:xfrm>
              <a:off x="41231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2035;p56">
              <a:extLst>
                <a:ext uri="{FF2B5EF4-FFF2-40B4-BE49-F238E27FC236}">
                  <a16:creationId xmlns:a16="http://schemas.microsoft.com/office/drawing/2014/main" id="{4712BE62-E973-425F-BC7B-0CB8E13B9601}"/>
                </a:ext>
              </a:extLst>
            </p:cNvPr>
            <p:cNvSpPr/>
            <p:nvPr/>
          </p:nvSpPr>
          <p:spPr>
            <a:xfrm>
              <a:off x="41231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2036;p56">
              <a:extLst>
                <a:ext uri="{FF2B5EF4-FFF2-40B4-BE49-F238E27FC236}">
                  <a16:creationId xmlns:a16="http://schemas.microsoft.com/office/drawing/2014/main" id="{CFBC051D-4265-45A2-9E99-77F8F7D9C9B5}"/>
                </a:ext>
              </a:extLst>
            </p:cNvPr>
            <p:cNvSpPr/>
            <p:nvPr/>
          </p:nvSpPr>
          <p:spPr>
            <a:xfrm>
              <a:off x="40469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2037;p56">
              <a:extLst>
                <a:ext uri="{FF2B5EF4-FFF2-40B4-BE49-F238E27FC236}">
                  <a16:creationId xmlns:a16="http://schemas.microsoft.com/office/drawing/2014/main" id="{DC68A4FD-F627-4EE4-83A1-6C0F31209786}"/>
                </a:ext>
              </a:extLst>
            </p:cNvPr>
            <p:cNvSpPr/>
            <p:nvPr/>
          </p:nvSpPr>
          <p:spPr>
            <a:xfrm>
              <a:off x="40469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2038;p56">
              <a:extLst>
                <a:ext uri="{FF2B5EF4-FFF2-40B4-BE49-F238E27FC236}">
                  <a16:creationId xmlns:a16="http://schemas.microsoft.com/office/drawing/2014/main" id="{D7D04E5E-FD86-4822-8D80-7448912DABAD}"/>
                </a:ext>
              </a:extLst>
            </p:cNvPr>
            <p:cNvSpPr/>
            <p:nvPr/>
          </p:nvSpPr>
          <p:spPr>
            <a:xfrm>
              <a:off x="40469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2039;p56">
              <a:extLst>
                <a:ext uri="{FF2B5EF4-FFF2-40B4-BE49-F238E27FC236}">
                  <a16:creationId xmlns:a16="http://schemas.microsoft.com/office/drawing/2014/main" id="{AA8F763C-BB4B-44C7-8379-8C12B18AB719}"/>
                </a:ext>
              </a:extLst>
            </p:cNvPr>
            <p:cNvSpPr/>
            <p:nvPr/>
          </p:nvSpPr>
          <p:spPr>
            <a:xfrm>
              <a:off x="40469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2040;p56">
              <a:extLst>
                <a:ext uri="{FF2B5EF4-FFF2-40B4-BE49-F238E27FC236}">
                  <a16:creationId xmlns:a16="http://schemas.microsoft.com/office/drawing/2014/main" id="{F1EF234E-5F61-4B49-A821-E04FA2E3703A}"/>
                </a:ext>
              </a:extLst>
            </p:cNvPr>
            <p:cNvSpPr/>
            <p:nvPr/>
          </p:nvSpPr>
          <p:spPr>
            <a:xfrm>
              <a:off x="40469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2041;p56">
              <a:extLst>
                <a:ext uri="{FF2B5EF4-FFF2-40B4-BE49-F238E27FC236}">
                  <a16:creationId xmlns:a16="http://schemas.microsoft.com/office/drawing/2014/main" id="{1970A269-9177-4013-AB91-B16CE2DB79BB}"/>
                </a:ext>
              </a:extLst>
            </p:cNvPr>
            <p:cNvSpPr/>
            <p:nvPr/>
          </p:nvSpPr>
          <p:spPr>
            <a:xfrm>
              <a:off x="404695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2042;p56">
              <a:extLst>
                <a:ext uri="{FF2B5EF4-FFF2-40B4-BE49-F238E27FC236}">
                  <a16:creationId xmlns:a16="http://schemas.microsoft.com/office/drawing/2014/main" id="{1A2B1F98-4968-43BA-9CE9-C2A7001C2B6B}"/>
                </a:ext>
              </a:extLst>
            </p:cNvPr>
            <p:cNvSpPr/>
            <p:nvPr/>
          </p:nvSpPr>
          <p:spPr>
            <a:xfrm>
              <a:off x="40469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043;p56">
              <a:extLst>
                <a:ext uri="{FF2B5EF4-FFF2-40B4-BE49-F238E27FC236}">
                  <a16:creationId xmlns:a16="http://schemas.microsoft.com/office/drawing/2014/main" id="{0643D1E7-2AEB-42DA-9CA6-23B2E7209910}"/>
                </a:ext>
              </a:extLst>
            </p:cNvPr>
            <p:cNvSpPr/>
            <p:nvPr/>
          </p:nvSpPr>
          <p:spPr>
            <a:xfrm>
              <a:off x="40469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044;p56">
              <a:extLst>
                <a:ext uri="{FF2B5EF4-FFF2-40B4-BE49-F238E27FC236}">
                  <a16:creationId xmlns:a16="http://schemas.microsoft.com/office/drawing/2014/main" id="{1A326071-5267-4FFA-AF92-7D72BD35CC4B}"/>
                </a:ext>
              </a:extLst>
            </p:cNvPr>
            <p:cNvSpPr/>
            <p:nvPr/>
          </p:nvSpPr>
          <p:spPr>
            <a:xfrm>
              <a:off x="39709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045;p56">
              <a:extLst>
                <a:ext uri="{FF2B5EF4-FFF2-40B4-BE49-F238E27FC236}">
                  <a16:creationId xmlns:a16="http://schemas.microsoft.com/office/drawing/2014/main" id="{94D58E79-625D-4B21-BE33-FF2017FD3BBE}"/>
                </a:ext>
              </a:extLst>
            </p:cNvPr>
            <p:cNvSpPr/>
            <p:nvPr/>
          </p:nvSpPr>
          <p:spPr>
            <a:xfrm>
              <a:off x="39709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046;p56">
              <a:extLst>
                <a:ext uri="{FF2B5EF4-FFF2-40B4-BE49-F238E27FC236}">
                  <a16:creationId xmlns:a16="http://schemas.microsoft.com/office/drawing/2014/main" id="{B2157522-3667-447C-BDB6-B0D3EF9E9EB8}"/>
                </a:ext>
              </a:extLst>
            </p:cNvPr>
            <p:cNvSpPr/>
            <p:nvPr/>
          </p:nvSpPr>
          <p:spPr>
            <a:xfrm>
              <a:off x="39709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047;p56">
              <a:extLst>
                <a:ext uri="{FF2B5EF4-FFF2-40B4-BE49-F238E27FC236}">
                  <a16:creationId xmlns:a16="http://schemas.microsoft.com/office/drawing/2014/main" id="{2B1723A6-596B-474D-8511-312384A0F127}"/>
                </a:ext>
              </a:extLst>
            </p:cNvPr>
            <p:cNvSpPr/>
            <p:nvPr/>
          </p:nvSpPr>
          <p:spPr>
            <a:xfrm>
              <a:off x="39709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048;p56">
              <a:extLst>
                <a:ext uri="{FF2B5EF4-FFF2-40B4-BE49-F238E27FC236}">
                  <a16:creationId xmlns:a16="http://schemas.microsoft.com/office/drawing/2014/main" id="{70448E14-F47E-4FF7-9419-3304387DD80A}"/>
                </a:ext>
              </a:extLst>
            </p:cNvPr>
            <p:cNvSpPr/>
            <p:nvPr/>
          </p:nvSpPr>
          <p:spPr>
            <a:xfrm>
              <a:off x="39709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049;p56">
              <a:extLst>
                <a:ext uri="{FF2B5EF4-FFF2-40B4-BE49-F238E27FC236}">
                  <a16:creationId xmlns:a16="http://schemas.microsoft.com/office/drawing/2014/main" id="{2EED471A-AFD0-41C5-84CB-2DDC62EA2D4B}"/>
                </a:ext>
              </a:extLst>
            </p:cNvPr>
            <p:cNvSpPr/>
            <p:nvPr/>
          </p:nvSpPr>
          <p:spPr>
            <a:xfrm>
              <a:off x="39709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050;p56">
              <a:extLst>
                <a:ext uri="{FF2B5EF4-FFF2-40B4-BE49-F238E27FC236}">
                  <a16:creationId xmlns:a16="http://schemas.microsoft.com/office/drawing/2014/main" id="{94BBC88A-36F4-4E02-88EA-78ACEADAC42F}"/>
                </a:ext>
              </a:extLst>
            </p:cNvPr>
            <p:cNvSpPr/>
            <p:nvPr/>
          </p:nvSpPr>
          <p:spPr>
            <a:xfrm>
              <a:off x="39709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051;p56">
              <a:extLst>
                <a:ext uri="{FF2B5EF4-FFF2-40B4-BE49-F238E27FC236}">
                  <a16:creationId xmlns:a16="http://schemas.microsoft.com/office/drawing/2014/main" id="{EB5923B1-2109-4D58-B14E-B480FA0F0014}"/>
                </a:ext>
              </a:extLst>
            </p:cNvPr>
            <p:cNvSpPr/>
            <p:nvPr/>
          </p:nvSpPr>
          <p:spPr>
            <a:xfrm>
              <a:off x="39709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052;p56">
              <a:extLst>
                <a:ext uri="{FF2B5EF4-FFF2-40B4-BE49-F238E27FC236}">
                  <a16:creationId xmlns:a16="http://schemas.microsoft.com/office/drawing/2014/main" id="{3D170367-583C-4DC9-9566-AD52F04732A3}"/>
                </a:ext>
              </a:extLst>
            </p:cNvPr>
            <p:cNvSpPr/>
            <p:nvPr/>
          </p:nvSpPr>
          <p:spPr>
            <a:xfrm>
              <a:off x="39709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053;p56">
              <a:extLst>
                <a:ext uri="{FF2B5EF4-FFF2-40B4-BE49-F238E27FC236}">
                  <a16:creationId xmlns:a16="http://schemas.microsoft.com/office/drawing/2014/main" id="{BAA35BF5-FD74-4409-927D-4CA2AAE93252}"/>
                </a:ext>
              </a:extLst>
            </p:cNvPr>
            <p:cNvSpPr/>
            <p:nvPr/>
          </p:nvSpPr>
          <p:spPr>
            <a:xfrm>
              <a:off x="38947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054;p56">
              <a:extLst>
                <a:ext uri="{FF2B5EF4-FFF2-40B4-BE49-F238E27FC236}">
                  <a16:creationId xmlns:a16="http://schemas.microsoft.com/office/drawing/2014/main" id="{1143528B-FE4E-48F6-9B6A-6BADD4BE9724}"/>
                </a:ext>
              </a:extLst>
            </p:cNvPr>
            <p:cNvSpPr/>
            <p:nvPr/>
          </p:nvSpPr>
          <p:spPr>
            <a:xfrm>
              <a:off x="38947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055;p56">
              <a:extLst>
                <a:ext uri="{FF2B5EF4-FFF2-40B4-BE49-F238E27FC236}">
                  <a16:creationId xmlns:a16="http://schemas.microsoft.com/office/drawing/2014/main" id="{4A78E945-4F3A-438A-8E15-4E062D480FF6}"/>
                </a:ext>
              </a:extLst>
            </p:cNvPr>
            <p:cNvSpPr/>
            <p:nvPr/>
          </p:nvSpPr>
          <p:spPr>
            <a:xfrm>
              <a:off x="38947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056;p56">
              <a:extLst>
                <a:ext uri="{FF2B5EF4-FFF2-40B4-BE49-F238E27FC236}">
                  <a16:creationId xmlns:a16="http://schemas.microsoft.com/office/drawing/2014/main" id="{548ACA57-765C-427B-BF27-1E370D5E2C83}"/>
                </a:ext>
              </a:extLst>
            </p:cNvPr>
            <p:cNvSpPr/>
            <p:nvPr/>
          </p:nvSpPr>
          <p:spPr>
            <a:xfrm>
              <a:off x="38947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057;p56">
              <a:extLst>
                <a:ext uri="{FF2B5EF4-FFF2-40B4-BE49-F238E27FC236}">
                  <a16:creationId xmlns:a16="http://schemas.microsoft.com/office/drawing/2014/main" id="{255AA753-3FB0-461E-B0F9-2EA89F7A3BD0}"/>
                </a:ext>
              </a:extLst>
            </p:cNvPr>
            <p:cNvSpPr/>
            <p:nvPr/>
          </p:nvSpPr>
          <p:spPr>
            <a:xfrm>
              <a:off x="38947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058;p56">
              <a:extLst>
                <a:ext uri="{FF2B5EF4-FFF2-40B4-BE49-F238E27FC236}">
                  <a16:creationId xmlns:a16="http://schemas.microsoft.com/office/drawing/2014/main" id="{0890D1C1-0C2F-4C82-AAB2-DFD445E534F6}"/>
                </a:ext>
              </a:extLst>
            </p:cNvPr>
            <p:cNvSpPr/>
            <p:nvPr/>
          </p:nvSpPr>
          <p:spPr>
            <a:xfrm>
              <a:off x="3894725" y="1571400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059;p56">
              <a:extLst>
                <a:ext uri="{FF2B5EF4-FFF2-40B4-BE49-F238E27FC236}">
                  <a16:creationId xmlns:a16="http://schemas.microsoft.com/office/drawing/2014/main" id="{5CF98333-2559-4196-B300-86CC35D624A9}"/>
                </a:ext>
              </a:extLst>
            </p:cNvPr>
            <p:cNvSpPr/>
            <p:nvPr/>
          </p:nvSpPr>
          <p:spPr>
            <a:xfrm>
              <a:off x="38947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060;p56">
              <a:extLst>
                <a:ext uri="{FF2B5EF4-FFF2-40B4-BE49-F238E27FC236}">
                  <a16:creationId xmlns:a16="http://schemas.microsoft.com/office/drawing/2014/main" id="{09414EF4-0998-4CE6-A87E-26E9549EA68D}"/>
                </a:ext>
              </a:extLst>
            </p:cNvPr>
            <p:cNvSpPr/>
            <p:nvPr/>
          </p:nvSpPr>
          <p:spPr>
            <a:xfrm>
              <a:off x="38947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061;p56">
              <a:extLst>
                <a:ext uri="{FF2B5EF4-FFF2-40B4-BE49-F238E27FC236}">
                  <a16:creationId xmlns:a16="http://schemas.microsoft.com/office/drawing/2014/main" id="{370CFB68-FCEB-43A4-BBB1-3E995DD17EA7}"/>
                </a:ext>
              </a:extLst>
            </p:cNvPr>
            <p:cNvSpPr/>
            <p:nvPr/>
          </p:nvSpPr>
          <p:spPr>
            <a:xfrm>
              <a:off x="38947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062;p56">
              <a:extLst>
                <a:ext uri="{FF2B5EF4-FFF2-40B4-BE49-F238E27FC236}">
                  <a16:creationId xmlns:a16="http://schemas.microsoft.com/office/drawing/2014/main" id="{0BBBFAAC-48EA-4FF9-A4D1-5CB23348D6D4}"/>
                </a:ext>
              </a:extLst>
            </p:cNvPr>
            <p:cNvSpPr/>
            <p:nvPr/>
          </p:nvSpPr>
          <p:spPr>
            <a:xfrm>
              <a:off x="38947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063;p56">
              <a:extLst>
                <a:ext uri="{FF2B5EF4-FFF2-40B4-BE49-F238E27FC236}">
                  <a16:creationId xmlns:a16="http://schemas.microsoft.com/office/drawing/2014/main" id="{CCF71A4B-BD95-4968-9C60-253D42FF2D7C}"/>
                </a:ext>
              </a:extLst>
            </p:cNvPr>
            <p:cNvSpPr/>
            <p:nvPr/>
          </p:nvSpPr>
          <p:spPr>
            <a:xfrm>
              <a:off x="38185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064;p56">
              <a:extLst>
                <a:ext uri="{FF2B5EF4-FFF2-40B4-BE49-F238E27FC236}">
                  <a16:creationId xmlns:a16="http://schemas.microsoft.com/office/drawing/2014/main" id="{4F749BF9-7E4F-4E39-B73A-EA12453CC2C9}"/>
                </a:ext>
              </a:extLst>
            </p:cNvPr>
            <p:cNvSpPr/>
            <p:nvPr/>
          </p:nvSpPr>
          <p:spPr>
            <a:xfrm>
              <a:off x="38185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065;p56">
              <a:extLst>
                <a:ext uri="{FF2B5EF4-FFF2-40B4-BE49-F238E27FC236}">
                  <a16:creationId xmlns:a16="http://schemas.microsoft.com/office/drawing/2014/main" id="{14189E11-61BF-424E-8514-E5286079617B}"/>
                </a:ext>
              </a:extLst>
            </p:cNvPr>
            <p:cNvSpPr/>
            <p:nvPr/>
          </p:nvSpPr>
          <p:spPr>
            <a:xfrm>
              <a:off x="38185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066;p56">
              <a:extLst>
                <a:ext uri="{FF2B5EF4-FFF2-40B4-BE49-F238E27FC236}">
                  <a16:creationId xmlns:a16="http://schemas.microsoft.com/office/drawing/2014/main" id="{D2DDFACE-6EA1-43D1-9BD5-46EC33158A36}"/>
                </a:ext>
              </a:extLst>
            </p:cNvPr>
            <p:cNvSpPr/>
            <p:nvPr/>
          </p:nvSpPr>
          <p:spPr>
            <a:xfrm>
              <a:off x="38185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067;p56">
              <a:extLst>
                <a:ext uri="{FF2B5EF4-FFF2-40B4-BE49-F238E27FC236}">
                  <a16:creationId xmlns:a16="http://schemas.microsoft.com/office/drawing/2014/main" id="{9C685D89-761A-4B15-8761-7B97C3CBEEF4}"/>
                </a:ext>
              </a:extLst>
            </p:cNvPr>
            <p:cNvSpPr/>
            <p:nvPr/>
          </p:nvSpPr>
          <p:spPr>
            <a:xfrm>
              <a:off x="38185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068;p56">
              <a:extLst>
                <a:ext uri="{FF2B5EF4-FFF2-40B4-BE49-F238E27FC236}">
                  <a16:creationId xmlns:a16="http://schemas.microsoft.com/office/drawing/2014/main" id="{840C5153-808D-4960-AFE0-ECEF3F8419E6}"/>
                </a:ext>
              </a:extLst>
            </p:cNvPr>
            <p:cNvSpPr/>
            <p:nvPr/>
          </p:nvSpPr>
          <p:spPr>
            <a:xfrm>
              <a:off x="38185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069;p56">
              <a:extLst>
                <a:ext uri="{FF2B5EF4-FFF2-40B4-BE49-F238E27FC236}">
                  <a16:creationId xmlns:a16="http://schemas.microsoft.com/office/drawing/2014/main" id="{6263895F-DE7A-40C8-82DA-699599C36751}"/>
                </a:ext>
              </a:extLst>
            </p:cNvPr>
            <p:cNvSpPr/>
            <p:nvPr/>
          </p:nvSpPr>
          <p:spPr>
            <a:xfrm>
              <a:off x="38185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070;p56">
              <a:extLst>
                <a:ext uri="{FF2B5EF4-FFF2-40B4-BE49-F238E27FC236}">
                  <a16:creationId xmlns:a16="http://schemas.microsoft.com/office/drawing/2014/main" id="{3E4687DD-BA19-4722-9AA2-3F00E5ECFBD7}"/>
                </a:ext>
              </a:extLst>
            </p:cNvPr>
            <p:cNvSpPr/>
            <p:nvPr/>
          </p:nvSpPr>
          <p:spPr>
            <a:xfrm>
              <a:off x="38185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071;p56">
              <a:extLst>
                <a:ext uri="{FF2B5EF4-FFF2-40B4-BE49-F238E27FC236}">
                  <a16:creationId xmlns:a16="http://schemas.microsoft.com/office/drawing/2014/main" id="{6DFBEEA3-BF58-4293-B484-A4CDCAEB4724}"/>
                </a:ext>
              </a:extLst>
            </p:cNvPr>
            <p:cNvSpPr/>
            <p:nvPr/>
          </p:nvSpPr>
          <p:spPr>
            <a:xfrm>
              <a:off x="38185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072;p56">
              <a:extLst>
                <a:ext uri="{FF2B5EF4-FFF2-40B4-BE49-F238E27FC236}">
                  <a16:creationId xmlns:a16="http://schemas.microsoft.com/office/drawing/2014/main" id="{B405637A-E7DB-4898-9AC1-FF28963A1A58}"/>
                </a:ext>
              </a:extLst>
            </p:cNvPr>
            <p:cNvSpPr/>
            <p:nvPr/>
          </p:nvSpPr>
          <p:spPr>
            <a:xfrm>
              <a:off x="381852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073;p56">
              <a:extLst>
                <a:ext uri="{FF2B5EF4-FFF2-40B4-BE49-F238E27FC236}">
                  <a16:creationId xmlns:a16="http://schemas.microsoft.com/office/drawing/2014/main" id="{36E9208C-E295-4047-B48B-6EA229A30C8A}"/>
                </a:ext>
              </a:extLst>
            </p:cNvPr>
            <p:cNvSpPr/>
            <p:nvPr/>
          </p:nvSpPr>
          <p:spPr>
            <a:xfrm>
              <a:off x="38185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074;p56">
              <a:extLst>
                <a:ext uri="{FF2B5EF4-FFF2-40B4-BE49-F238E27FC236}">
                  <a16:creationId xmlns:a16="http://schemas.microsoft.com/office/drawing/2014/main" id="{D0A88780-F5F8-4C91-AB46-D1DDEDFFC0EE}"/>
                </a:ext>
              </a:extLst>
            </p:cNvPr>
            <p:cNvSpPr/>
            <p:nvPr/>
          </p:nvSpPr>
          <p:spPr>
            <a:xfrm>
              <a:off x="37423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075;p56">
              <a:extLst>
                <a:ext uri="{FF2B5EF4-FFF2-40B4-BE49-F238E27FC236}">
                  <a16:creationId xmlns:a16="http://schemas.microsoft.com/office/drawing/2014/main" id="{DC47C751-D9B4-419B-A455-EC6E4C244FBC}"/>
                </a:ext>
              </a:extLst>
            </p:cNvPr>
            <p:cNvSpPr/>
            <p:nvPr/>
          </p:nvSpPr>
          <p:spPr>
            <a:xfrm>
              <a:off x="37423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076;p56">
              <a:extLst>
                <a:ext uri="{FF2B5EF4-FFF2-40B4-BE49-F238E27FC236}">
                  <a16:creationId xmlns:a16="http://schemas.microsoft.com/office/drawing/2014/main" id="{457E915F-5245-42A8-BC38-BC8CE92D5852}"/>
                </a:ext>
              </a:extLst>
            </p:cNvPr>
            <p:cNvSpPr/>
            <p:nvPr/>
          </p:nvSpPr>
          <p:spPr>
            <a:xfrm>
              <a:off x="374230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5"/>
                    <a:pt x="528" y="2132"/>
                    <a:pt x="1076" y="2132"/>
                  </a:cubicBezTo>
                  <a:cubicBezTo>
                    <a:pt x="1335" y="2132"/>
                    <a:pt x="1599" y="2036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077;p56">
              <a:extLst>
                <a:ext uri="{FF2B5EF4-FFF2-40B4-BE49-F238E27FC236}">
                  <a16:creationId xmlns:a16="http://schemas.microsoft.com/office/drawing/2014/main" id="{67B282FD-6A02-4FC4-8641-1FB0184D0214}"/>
                </a:ext>
              </a:extLst>
            </p:cNvPr>
            <p:cNvSpPr/>
            <p:nvPr/>
          </p:nvSpPr>
          <p:spPr>
            <a:xfrm>
              <a:off x="37423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078;p56">
              <a:extLst>
                <a:ext uri="{FF2B5EF4-FFF2-40B4-BE49-F238E27FC236}">
                  <a16:creationId xmlns:a16="http://schemas.microsoft.com/office/drawing/2014/main" id="{3BC7C87D-AB44-4B8E-8C20-ECE8ED0CBCA4}"/>
                </a:ext>
              </a:extLst>
            </p:cNvPr>
            <p:cNvSpPr/>
            <p:nvPr/>
          </p:nvSpPr>
          <p:spPr>
            <a:xfrm>
              <a:off x="37423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079;p56">
              <a:extLst>
                <a:ext uri="{FF2B5EF4-FFF2-40B4-BE49-F238E27FC236}">
                  <a16:creationId xmlns:a16="http://schemas.microsoft.com/office/drawing/2014/main" id="{F3E7050E-04D5-4AD5-8464-3036F677B79B}"/>
                </a:ext>
              </a:extLst>
            </p:cNvPr>
            <p:cNvSpPr/>
            <p:nvPr/>
          </p:nvSpPr>
          <p:spPr>
            <a:xfrm>
              <a:off x="37423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080;p56">
              <a:extLst>
                <a:ext uri="{FF2B5EF4-FFF2-40B4-BE49-F238E27FC236}">
                  <a16:creationId xmlns:a16="http://schemas.microsoft.com/office/drawing/2014/main" id="{A6A1D0FD-C789-4D11-ADBE-E94DD563B74A}"/>
                </a:ext>
              </a:extLst>
            </p:cNvPr>
            <p:cNvSpPr/>
            <p:nvPr/>
          </p:nvSpPr>
          <p:spPr>
            <a:xfrm>
              <a:off x="37423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081;p56">
              <a:extLst>
                <a:ext uri="{FF2B5EF4-FFF2-40B4-BE49-F238E27FC236}">
                  <a16:creationId xmlns:a16="http://schemas.microsoft.com/office/drawing/2014/main" id="{3E84CE96-3BC9-4CB9-B542-2B24C34A545C}"/>
                </a:ext>
              </a:extLst>
            </p:cNvPr>
            <p:cNvSpPr/>
            <p:nvPr/>
          </p:nvSpPr>
          <p:spPr>
            <a:xfrm>
              <a:off x="37423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082;p56">
              <a:extLst>
                <a:ext uri="{FF2B5EF4-FFF2-40B4-BE49-F238E27FC236}">
                  <a16:creationId xmlns:a16="http://schemas.microsoft.com/office/drawing/2014/main" id="{092ABBBD-DCB5-4FB6-8333-91C9F832A118}"/>
                </a:ext>
              </a:extLst>
            </p:cNvPr>
            <p:cNvSpPr/>
            <p:nvPr/>
          </p:nvSpPr>
          <p:spPr>
            <a:xfrm>
              <a:off x="37423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083;p56">
              <a:extLst>
                <a:ext uri="{FF2B5EF4-FFF2-40B4-BE49-F238E27FC236}">
                  <a16:creationId xmlns:a16="http://schemas.microsoft.com/office/drawing/2014/main" id="{06C2F5B6-8CCF-44A5-9A06-387B2ADDE1A3}"/>
                </a:ext>
              </a:extLst>
            </p:cNvPr>
            <p:cNvSpPr/>
            <p:nvPr/>
          </p:nvSpPr>
          <p:spPr>
            <a:xfrm>
              <a:off x="36661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084;p56">
              <a:extLst>
                <a:ext uri="{FF2B5EF4-FFF2-40B4-BE49-F238E27FC236}">
                  <a16:creationId xmlns:a16="http://schemas.microsoft.com/office/drawing/2014/main" id="{EC74771C-52C6-4A8C-9F52-913075EC9F58}"/>
                </a:ext>
              </a:extLst>
            </p:cNvPr>
            <p:cNvSpPr/>
            <p:nvPr/>
          </p:nvSpPr>
          <p:spPr>
            <a:xfrm>
              <a:off x="36661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085;p56">
              <a:extLst>
                <a:ext uri="{FF2B5EF4-FFF2-40B4-BE49-F238E27FC236}">
                  <a16:creationId xmlns:a16="http://schemas.microsoft.com/office/drawing/2014/main" id="{A887539F-9EA0-4A34-A2F6-402C4E81985C}"/>
                </a:ext>
              </a:extLst>
            </p:cNvPr>
            <p:cNvSpPr/>
            <p:nvPr/>
          </p:nvSpPr>
          <p:spPr>
            <a:xfrm>
              <a:off x="36661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086;p56">
              <a:extLst>
                <a:ext uri="{FF2B5EF4-FFF2-40B4-BE49-F238E27FC236}">
                  <a16:creationId xmlns:a16="http://schemas.microsoft.com/office/drawing/2014/main" id="{FCDFC98B-251A-4995-AA2A-754AD3938BAB}"/>
                </a:ext>
              </a:extLst>
            </p:cNvPr>
            <p:cNvSpPr/>
            <p:nvPr/>
          </p:nvSpPr>
          <p:spPr>
            <a:xfrm>
              <a:off x="36661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087;p56">
              <a:extLst>
                <a:ext uri="{FF2B5EF4-FFF2-40B4-BE49-F238E27FC236}">
                  <a16:creationId xmlns:a16="http://schemas.microsoft.com/office/drawing/2014/main" id="{0867A012-C171-422A-8537-9DC827CD360E}"/>
                </a:ext>
              </a:extLst>
            </p:cNvPr>
            <p:cNvSpPr/>
            <p:nvPr/>
          </p:nvSpPr>
          <p:spPr>
            <a:xfrm>
              <a:off x="366610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088;p56">
              <a:extLst>
                <a:ext uri="{FF2B5EF4-FFF2-40B4-BE49-F238E27FC236}">
                  <a16:creationId xmlns:a16="http://schemas.microsoft.com/office/drawing/2014/main" id="{907188A0-9CE9-495D-B60B-C7B9DA5FB0FA}"/>
                </a:ext>
              </a:extLst>
            </p:cNvPr>
            <p:cNvSpPr/>
            <p:nvPr/>
          </p:nvSpPr>
          <p:spPr>
            <a:xfrm>
              <a:off x="35898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089;p56">
              <a:extLst>
                <a:ext uri="{FF2B5EF4-FFF2-40B4-BE49-F238E27FC236}">
                  <a16:creationId xmlns:a16="http://schemas.microsoft.com/office/drawing/2014/main" id="{E7B54076-A71E-4B66-AF34-AFF771CAB070}"/>
                </a:ext>
              </a:extLst>
            </p:cNvPr>
            <p:cNvSpPr/>
            <p:nvPr/>
          </p:nvSpPr>
          <p:spPr>
            <a:xfrm>
              <a:off x="35898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090;p56">
              <a:extLst>
                <a:ext uri="{FF2B5EF4-FFF2-40B4-BE49-F238E27FC236}">
                  <a16:creationId xmlns:a16="http://schemas.microsoft.com/office/drawing/2014/main" id="{954817D6-BA1D-4CF2-BAC2-DE6CC5A3E37D}"/>
                </a:ext>
              </a:extLst>
            </p:cNvPr>
            <p:cNvSpPr/>
            <p:nvPr/>
          </p:nvSpPr>
          <p:spPr>
            <a:xfrm>
              <a:off x="35898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091;p56">
              <a:extLst>
                <a:ext uri="{FF2B5EF4-FFF2-40B4-BE49-F238E27FC236}">
                  <a16:creationId xmlns:a16="http://schemas.microsoft.com/office/drawing/2014/main" id="{0DAEC861-D704-4534-8628-8BE157024027}"/>
                </a:ext>
              </a:extLst>
            </p:cNvPr>
            <p:cNvSpPr/>
            <p:nvPr/>
          </p:nvSpPr>
          <p:spPr>
            <a:xfrm>
              <a:off x="35898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092;p56">
              <a:extLst>
                <a:ext uri="{FF2B5EF4-FFF2-40B4-BE49-F238E27FC236}">
                  <a16:creationId xmlns:a16="http://schemas.microsoft.com/office/drawing/2014/main" id="{66FEFF38-0EAE-4410-9D94-9D2300C3C02E}"/>
                </a:ext>
              </a:extLst>
            </p:cNvPr>
            <p:cNvSpPr/>
            <p:nvPr/>
          </p:nvSpPr>
          <p:spPr>
            <a:xfrm>
              <a:off x="35898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093;p56">
              <a:extLst>
                <a:ext uri="{FF2B5EF4-FFF2-40B4-BE49-F238E27FC236}">
                  <a16:creationId xmlns:a16="http://schemas.microsoft.com/office/drawing/2014/main" id="{F06B056E-6E6A-4B6F-8237-B2E7D42D5384}"/>
                </a:ext>
              </a:extLst>
            </p:cNvPr>
            <p:cNvSpPr/>
            <p:nvPr/>
          </p:nvSpPr>
          <p:spPr>
            <a:xfrm>
              <a:off x="351367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094;p56">
              <a:extLst>
                <a:ext uri="{FF2B5EF4-FFF2-40B4-BE49-F238E27FC236}">
                  <a16:creationId xmlns:a16="http://schemas.microsoft.com/office/drawing/2014/main" id="{2DCB5B5B-FBCF-4A57-998B-D3018D29B486}"/>
                </a:ext>
              </a:extLst>
            </p:cNvPr>
            <p:cNvSpPr/>
            <p:nvPr/>
          </p:nvSpPr>
          <p:spPr>
            <a:xfrm>
              <a:off x="35136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095;p56">
              <a:extLst>
                <a:ext uri="{FF2B5EF4-FFF2-40B4-BE49-F238E27FC236}">
                  <a16:creationId xmlns:a16="http://schemas.microsoft.com/office/drawing/2014/main" id="{D8195388-37C4-4B4C-B0CD-CCF7645EE345}"/>
                </a:ext>
              </a:extLst>
            </p:cNvPr>
            <p:cNvSpPr/>
            <p:nvPr/>
          </p:nvSpPr>
          <p:spPr>
            <a:xfrm>
              <a:off x="35136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096;p56">
              <a:extLst>
                <a:ext uri="{FF2B5EF4-FFF2-40B4-BE49-F238E27FC236}">
                  <a16:creationId xmlns:a16="http://schemas.microsoft.com/office/drawing/2014/main" id="{FA56AA7E-6AB4-4DFF-8078-E31B27A77436}"/>
                </a:ext>
              </a:extLst>
            </p:cNvPr>
            <p:cNvSpPr/>
            <p:nvPr/>
          </p:nvSpPr>
          <p:spPr>
            <a:xfrm>
              <a:off x="35136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097;p56">
              <a:extLst>
                <a:ext uri="{FF2B5EF4-FFF2-40B4-BE49-F238E27FC236}">
                  <a16:creationId xmlns:a16="http://schemas.microsoft.com/office/drawing/2014/main" id="{093625AA-F740-49E9-A0AB-3D45D21A7269}"/>
                </a:ext>
              </a:extLst>
            </p:cNvPr>
            <p:cNvSpPr/>
            <p:nvPr/>
          </p:nvSpPr>
          <p:spPr>
            <a:xfrm>
              <a:off x="35136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098;p56">
              <a:extLst>
                <a:ext uri="{FF2B5EF4-FFF2-40B4-BE49-F238E27FC236}">
                  <a16:creationId xmlns:a16="http://schemas.microsoft.com/office/drawing/2014/main" id="{8D9653D8-A9BA-4517-9A92-41D615386CE8}"/>
                </a:ext>
              </a:extLst>
            </p:cNvPr>
            <p:cNvSpPr/>
            <p:nvPr/>
          </p:nvSpPr>
          <p:spPr>
            <a:xfrm>
              <a:off x="351367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099;p56">
              <a:extLst>
                <a:ext uri="{FF2B5EF4-FFF2-40B4-BE49-F238E27FC236}">
                  <a16:creationId xmlns:a16="http://schemas.microsoft.com/office/drawing/2014/main" id="{C766C705-B612-49F2-8050-A4FE8BB443F5}"/>
                </a:ext>
              </a:extLst>
            </p:cNvPr>
            <p:cNvSpPr/>
            <p:nvPr/>
          </p:nvSpPr>
          <p:spPr>
            <a:xfrm>
              <a:off x="35136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100;p56">
              <a:extLst>
                <a:ext uri="{FF2B5EF4-FFF2-40B4-BE49-F238E27FC236}">
                  <a16:creationId xmlns:a16="http://schemas.microsoft.com/office/drawing/2014/main" id="{9D352822-F3CC-471E-B36F-4EF41FC26523}"/>
                </a:ext>
              </a:extLst>
            </p:cNvPr>
            <p:cNvSpPr/>
            <p:nvPr/>
          </p:nvSpPr>
          <p:spPr>
            <a:xfrm>
              <a:off x="34374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101;p56">
              <a:extLst>
                <a:ext uri="{FF2B5EF4-FFF2-40B4-BE49-F238E27FC236}">
                  <a16:creationId xmlns:a16="http://schemas.microsoft.com/office/drawing/2014/main" id="{33F0EA9D-4F95-4921-8CAD-6AB74EF830C9}"/>
                </a:ext>
              </a:extLst>
            </p:cNvPr>
            <p:cNvSpPr/>
            <p:nvPr/>
          </p:nvSpPr>
          <p:spPr>
            <a:xfrm>
              <a:off x="34374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102;p56">
              <a:extLst>
                <a:ext uri="{FF2B5EF4-FFF2-40B4-BE49-F238E27FC236}">
                  <a16:creationId xmlns:a16="http://schemas.microsoft.com/office/drawing/2014/main" id="{60A14559-A6EA-4A50-976F-453B13E5E232}"/>
                </a:ext>
              </a:extLst>
            </p:cNvPr>
            <p:cNvSpPr/>
            <p:nvPr/>
          </p:nvSpPr>
          <p:spPr>
            <a:xfrm>
              <a:off x="34374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103;p56">
              <a:extLst>
                <a:ext uri="{FF2B5EF4-FFF2-40B4-BE49-F238E27FC236}">
                  <a16:creationId xmlns:a16="http://schemas.microsoft.com/office/drawing/2014/main" id="{83D13BCE-CF7E-4A55-9240-B17FC8F2BC00}"/>
                </a:ext>
              </a:extLst>
            </p:cNvPr>
            <p:cNvSpPr/>
            <p:nvPr/>
          </p:nvSpPr>
          <p:spPr>
            <a:xfrm>
              <a:off x="34374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104;p56">
              <a:extLst>
                <a:ext uri="{FF2B5EF4-FFF2-40B4-BE49-F238E27FC236}">
                  <a16:creationId xmlns:a16="http://schemas.microsoft.com/office/drawing/2014/main" id="{94A5BEBA-38AF-4FA2-9F06-787FEA3D73F3}"/>
                </a:ext>
              </a:extLst>
            </p:cNvPr>
            <p:cNvSpPr/>
            <p:nvPr/>
          </p:nvSpPr>
          <p:spPr>
            <a:xfrm>
              <a:off x="34374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105;p56">
              <a:extLst>
                <a:ext uri="{FF2B5EF4-FFF2-40B4-BE49-F238E27FC236}">
                  <a16:creationId xmlns:a16="http://schemas.microsoft.com/office/drawing/2014/main" id="{5C754228-3B87-4965-8CF6-69FB09B15059}"/>
                </a:ext>
              </a:extLst>
            </p:cNvPr>
            <p:cNvSpPr/>
            <p:nvPr/>
          </p:nvSpPr>
          <p:spPr>
            <a:xfrm>
              <a:off x="34374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106;p56">
              <a:extLst>
                <a:ext uri="{FF2B5EF4-FFF2-40B4-BE49-F238E27FC236}">
                  <a16:creationId xmlns:a16="http://schemas.microsoft.com/office/drawing/2014/main" id="{94D424AA-DA98-4110-AC4A-91166CCF4A28}"/>
                </a:ext>
              </a:extLst>
            </p:cNvPr>
            <p:cNvSpPr/>
            <p:nvPr/>
          </p:nvSpPr>
          <p:spPr>
            <a:xfrm>
              <a:off x="34374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107;p56">
              <a:extLst>
                <a:ext uri="{FF2B5EF4-FFF2-40B4-BE49-F238E27FC236}">
                  <a16:creationId xmlns:a16="http://schemas.microsoft.com/office/drawing/2014/main" id="{2C478BE6-2931-43CB-A6B1-A2C6C80C0043}"/>
                </a:ext>
              </a:extLst>
            </p:cNvPr>
            <p:cNvSpPr/>
            <p:nvPr/>
          </p:nvSpPr>
          <p:spPr>
            <a:xfrm>
              <a:off x="33614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108;p56">
              <a:extLst>
                <a:ext uri="{FF2B5EF4-FFF2-40B4-BE49-F238E27FC236}">
                  <a16:creationId xmlns:a16="http://schemas.microsoft.com/office/drawing/2014/main" id="{7216E800-D341-4AA3-A39E-8AFAFCDBBC97}"/>
                </a:ext>
              </a:extLst>
            </p:cNvPr>
            <p:cNvSpPr/>
            <p:nvPr/>
          </p:nvSpPr>
          <p:spPr>
            <a:xfrm>
              <a:off x="33614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109;p56">
              <a:extLst>
                <a:ext uri="{FF2B5EF4-FFF2-40B4-BE49-F238E27FC236}">
                  <a16:creationId xmlns:a16="http://schemas.microsoft.com/office/drawing/2014/main" id="{1E7ADFE1-4D2A-482B-8334-DB281BD1B0F6}"/>
                </a:ext>
              </a:extLst>
            </p:cNvPr>
            <p:cNvSpPr/>
            <p:nvPr/>
          </p:nvSpPr>
          <p:spPr>
            <a:xfrm>
              <a:off x="33614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110;p56">
              <a:extLst>
                <a:ext uri="{FF2B5EF4-FFF2-40B4-BE49-F238E27FC236}">
                  <a16:creationId xmlns:a16="http://schemas.microsoft.com/office/drawing/2014/main" id="{ADCE4021-C062-4AE3-B73B-1D92A548778B}"/>
                </a:ext>
              </a:extLst>
            </p:cNvPr>
            <p:cNvSpPr/>
            <p:nvPr/>
          </p:nvSpPr>
          <p:spPr>
            <a:xfrm>
              <a:off x="33614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111;p56">
              <a:extLst>
                <a:ext uri="{FF2B5EF4-FFF2-40B4-BE49-F238E27FC236}">
                  <a16:creationId xmlns:a16="http://schemas.microsoft.com/office/drawing/2014/main" id="{9E15ABF3-2034-46A6-B169-466C5570C483}"/>
                </a:ext>
              </a:extLst>
            </p:cNvPr>
            <p:cNvSpPr/>
            <p:nvPr/>
          </p:nvSpPr>
          <p:spPr>
            <a:xfrm>
              <a:off x="32852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112;p56">
              <a:extLst>
                <a:ext uri="{FF2B5EF4-FFF2-40B4-BE49-F238E27FC236}">
                  <a16:creationId xmlns:a16="http://schemas.microsoft.com/office/drawing/2014/main" id="{472DA7EF-512D-4B71-8E4E-AE0AC918272F}"/>
                </a:ext>
              </a:extLst>
            </p:cNvPr>
            <p:cNvSpPr/>
            <p:nvPr/>
          </p:nvSpPr>
          <p:spPr>
            <a:xfrm>
              <a:off x="31328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113;p56">
              <a:extLst>
                <a:ext uri="{FF2B5EF4-FFF2-40B4-BE49-F238E27FC236}">
                  <a16:creationId xmlns:a16="http://schemas.microsoft.com/office/drawing/2014/main" id="{E73C791F-6B30-48FC-BBCE-680DD4C30AEF}"/>
                </a:ext>
              </a:extLst>
            </p:cNvPr>
            <p:cNvSpPr/>
            <p:nvPr/>
          </p:nvSpPr>
          <p:spPr>
            <a:xfrm>
              <a:off x="30568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114;p56">
              <a:extLst>
                <a:ext uri="{FF2B5EF4-FFF2-40B4-BE49-F238E27FC236}">
                  <a16:creationId xmlns:a16="http://schemas.microsoft.com/office/drawing/2014/main" id="{A536BF1D-5D12-44AD-A718-6617A4529969}"/>
                </a:ext>
              </a:extLst>
            </p:cNvPr>
            <p:cNvSpPr/>
            <p:nvPr/>
          </p:nvSpPr>
          <p:spPr>
            <a:xfrm>
              <a:off x="30568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115;p56">
              <a:extLst>
                <a:ext uri="{FF2B5EF4-FFF2-40B4-BE49-F238E27FC236}">
                  <a16:creationId xmlns:a16="http://schemas.microsoft.com/office/drawing/2014/main" id="{8B245AC6-8F85-425C-B29D-4A308EA46E63}"/>
                </a:ext>
              </a:extLst>
            </p:cNvPr>
            <p:cNvSpPr/>
            <p:nvPr/>
          </p:nvSpPr>
          <p:spPr>
            <a:xfrm>
              <a:off x="29805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116;p56">
              <a:extLst>
                <a:ext uri="{FF2B5EF4-FFF2-40B4-BE49-F238E27FC236}">
                  <a16:creationId xmlns:a16="http://schemas.microsoft.com/office/drawing/2014/main" id="{ADCCAD34-7B79-4355-B67F-74F02594834C}"/>
                </a:ext>
              </a:extLst>
            </p:cNvPr>
            <p:cNvSpPr/>
            <p:nvPr/>
          </p:nvSpPr>
          <p:spPr>
            <a:xfrm>
              <a:off x="29805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117;p56">
              <a:extLst>
                <a:ext uri="{FF2B5EF4-FFF2-40B4-BE49-F238E27FC236}">
                  <a16:creationId xmlns:a16="http://schemas.microsoft.com/office/drawing/2014/main" id="{15D615AA-46E0-4609-BB81-48E819CB59EC}"/>
                </a:ext>
              </a:extLst>
            </p:cNvPr>
            <p:cNvSpPr/>
            <p:nvPr/>
          </p:nvSpPr>
          <p:spPr>
            <a:xfrm>
              <a:off x="29805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118;p56">
              <a:extLst>
                <a:ext uri="{FF2B5EF4-FFF2-40B4-BE49-F238E27FC236}">
                  <a16:creationId xmlns:a16="http://schemas.microsoft.com/office/drawing/2014/main" id="{383DEACA-7E0C-437D-AA7C-1D64673F85DD}"/>
                </a:ext>
              </a:extLst>
            </p:cNvPr>
            <p:cNvSpPr/>
            <p:nvPr/>
          </p:nvSpPr>
          <p:spPr>
            <a:xfrm>
              <a:off x="29805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119;p56">
              <a:extLst>
                <a:ext uri="{FF2B5EF4-FFF2-40B4-BE49-F238E27FC236}">
                  <a16:creationId xmlns:a16="http://schemas.microsoft.com/office/drawing/2014/main" id="{D33D2715-34E0-45EE-9543-0BFA28E1C9A0}"/>
                </a:ext>
              </a:extLst>
            </p:cNvPr>
            <p:cNvSpPr/>
            <p:nvPr/>
          </p:nvSpPr>
          <p:spPr>
            <a:xfrm>
              <a:off x="29805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120;p56">
              <a:extLst>
                <a:ext uri="{FF2B5EF4-FFF2-40B4-BE49-F238E27FC236}">
                  <a16:creationId xmlns:a16="http://schemas.microsoft.com/office/drawing/2014/main" id="{38D1639D-D929-4913-9DF9-86D369D45888}"/>
                </a:ext>
              </a:extLst>
            </p:cNvPr>
            <p:cNvSpPr/>
            <p:nvPr/>
          </p:nvSpPr>
          <p:spPr>
            <a:xfrm>
              <a:off x="29805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121;p56">
              <a:extLst>
                <a:ext uri="{FF2B5EF4-FFF2-40B4-BE49-F238E27FC236}">
                  <a16:creationId xmlns:a16="http://schemas.microsoft.com/office/drawing/2014/main" id="{ECE51181-CEA2-464C-A867-9947753C6BBD}"/>
                </a:ext>
              </a:extLst>
            </p:cNvPr>
            <p:cNvSpPr/>
            <p:nvPr/>
          </p:nvSpPr>
          <p:spPr>
            <a:xfrm>
              <a:off x="29043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122;p56">
              <a:extLst>
                <a:ext uri="{FF2B5EF4-FFF2-40B4-BE49-F238E27FC236}">
                  <a16:creationId xmlns:a16="http://schemas.microsoft.com/office/drawing/2014/main" id="{9FAE5C8D-0BEF-45F8-A34C-08C2CBB69E0B}"/>
                </a:ext>
              </a:extLst>
            </p:cNvPr>
            <p:cNvSpPr/>
            <p:nvPr/>
          </p:nvSpPr>
          <p:spPr>
            <a:xfrm>
              <a:off x="29043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123;p56">
              <a:extLst>
                <a:ext uri="{FF2B5EF4-FFF2-40B4-BE49-F238E27FC236}">
                  <a16:creationId xmlns:a16="http://schemas.microsoft.com/office/drawing/2014/main" id="{894F04CC-D7C8-4E8B-8F08-E3B61BBA5704}"/>
                </a:ext>
              </a:extLst>
            </p:cNvPr>
            <p:cNvSpPr/>
            <p:nvPr/>
          </p:nvSpPr>
          <p:spPr>
            <a:xfrm>
              <a:off x="29043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124;p56">
              <a:extLst>
                <a:ext uri="{FF2B5EF4-FFF2-40B4-BE49-F238E27FC236}">
                  <a16:creationId xmlns:a16="http://schemas.microsoft.com/office/drawing/2014/main" id="{05CBAFCF-68A3-4C30-96F6-82B06A48D361}"/>
                </a:ext>
              </a:extLst>
            </p:cNvPr>
            <p:cNvSpPr/>
            <p:nvPr/>
          </p:nvSpPr>
          <p:spPr>
            <a:xfrm>
              <a:off x="29043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125;p56">
              <a:extLst>
                <a:ext uri="{FF2B5EF4-FFF2-40B4-BE49-F238E27FC236}">
                  <a16:creationId xmlns:a16="http://schemas.microsoft.com/office/drawing/2014/main" id="{FABEDF5D-B726-4302-BC36-83EE899C811B}"/>
                </a:ext>
              </a:extLst>
            </p:cNvPr>
            <p:cNvSpPr/>
            <p:nvPr/>
          </p:nvSpPr>
          <p:spPr>
            <a:xfrm>
              <a:off x="290437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126;p56">
              <a:extLst>
                <a:ext uri="{FF2B5EF4-FFF2-40B4-BE49-F238E27FC236}">
                  <a16:creationId xmlns:a16="http://schemas.microsoft.com/office/drawing/2014/main" id="{75BE5C21-0383-4BC1-A715-DE57751E70DE}"/>
                </a:ext>
              </a:extLst>
            </p:cNvPr>
            <p:cNvSpPr/>
            <p:nvPr/>
          </p:nvSpPr>
          <p:spPr>
            <a:xfrm>
              <a:off x="290437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2127;p56">
              <a:extLst>
                <a:ext uri="{FF2B5EF4-FFF2-40B4-BE49-F238E27FC236}">
                  <a16:creationId xmlns:a16="http://schemas.microsoft.com/office/drawing/2014/main" id="{250FBDC8-213D-4CB5-88B5-2FD600DF266F}"/>
                </a:ext>
              </a:extLst>
            </p:cNvPr>
            <p:cNvSpPr/>
            <p:nvPr/>
          </p:nvSpPr>
          <p:spPr>
            <a:xfrm>
              <a:off x="290437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2128;p56">
              <a:extLst>
                <a:ext uri="{FF2B5EF4-FFF2-40B4-BE49-F238E27FC236}">
                  <a16:creationId xmlns:a16="http://schemas.microsoft.com/office/drawing/2014/main" id="{B06B7399-A319-46AB-AFBD-CAB3D7A86BB3}"/>
                </a:ext>
              </a:extLst>
            </p:cNvPr>
            <p:cNvSpPr/>
            <p:nvPr/>
          </p:nvSpPr>
          <p:spPr>
            <a:xfrm>
              <a:off x="282815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6" y="1"/>
                  </a:moveTo>
                  <a:cubicBezTo>
                    <a:pt x="1072" y="1"/>
                    <a:pt x="1069" y="1"/>
                    <a:pt x="1066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129;p56">
              <a:extLst>
                <a:ext uri="{FF2B5EF4-FFF2-40B4-BE49-F238E27FC236}">
                  <a16:creationId xmlns:a16="http://schemas.microsoft.com/office/drawing/2014/main" id="{D54FBCD0-AE60-419E-A8E9-F538088C4C95}"/>
                </a:ext>
              </a:extLst>
            </p:cNvPr>
            <p:cNvSpPr/>
            <p:nvPr/>
          </p:nvSpPr>
          <p:spPr>
            <a:xfrm>
              <a:off x="28281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130;p56">
              <a:extLst>
                <a:ext uri="{FF2B5EF4-FFF2-40B4-BE49-F238E27FC236}">
                  <a16:creationId xmlns:a16="http://schemas.microsoft.com/office/drawing/2014/main" id="{F12B6979-5355-4139-AE0D-491B8FD94095}"/>
                </a:ext>
              </a:extLst>
            </p:cNvPr>
            <p:cNvSpPr/>
            <p:nvPr/>
          </p:nvSpPr>
          <p:spPr>
            <a:xfrm>
              <a:off x="28281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131;p56">
              <a:extLst>
                <a:ext uri="{FF2B5EF4-FFF2-40B4-BE49-F238E27FC236}">
                  <a16:creationId xmlns:a16="http://schemas.microsoft.com/office/drawing/2014/main" id="{AD331621-D30C-4B95-B876-DCDB44A4CDFC}"/>
                </a:ext>
              </a:extLst>
            </p:cNvPr>
            <p:cNvSpPr/>
            <p:nvPr/>
          </p:nvSpPr>
          <p:spPr>
            <a:xfrm>
              <a:off x="28281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132;p56">
              <a:extLst>
                <a:ext uri="{FF2B5EF4-FFF2-40B4-BE49-F238E27FC236}">
                  <a16:creationId xmlns:a16="http://schemas.microsoft.com/office/drawing/2014/main" id="{37CC038B-A993-4683-9B1B-E7A65127C7DE}"/>
                </a:ext>
              </a:extLst>
            </p:cNvPr>
            <p:cNvSpPr/>
            <p:nvPr/>
          </p:nvSpPr>
          <p:spPr>
            <a:xfrm>
              <a:off x="28281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133;p56">
              <a:extLst>
                <a:ext uri="{FF2B5EF4-FFF2-40B4-BE49-F238E27FC236}">
                  <a16:creationId xmlns:a16="http://schemas.microsoft.com/office/drawing/2014/main" id="{78023561-20FB-4D34-8E5B-E1CAD57BCE12}"/>
                </a:ext>
              </a:extLst>
            </p:cNvPr>
            <p:cNvSpPr/>
            <p:nvPr/>
          </p:nvSpPr>
          <p:spPr>
            <a:xfrm>
              <a:off x="282815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134;p56">
              <a:extLst>
                <a:ext uri="{FF2B5EF4-FFF2-40B4-BE49-F238E27FC236}">
                  <a16:creationId xmlns:a16="http://schemas.microsoft.com/office/drawing/2014/main" id="{7510B538-B666-42D5-A586-003CB7B17E56}"/>
                </a:ext>
              </a:extLst>
            </p:cNvPr>
            <p:cNvSpPr/>
            <p:nvPr/>
          </p:nvSpPr>
          <p:spPr>
            <a:xfrm>
              <a:off x="28281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135;p56">
              <a:extLst>
                <a:ext uri="{FF2B5EF4-FFF2-40B4-BE49-F238E27FC236}">
                  <a16:creationId xmlns:a16="http://schemas.microsoft.com/office/drawing/2014/main" id="{376A52B4-D6A8-4E26-B563-49F732EFC00C}"/>
                </a:ext>
              </a:extLst>
            </p:cNvPr>
            <p:cNvSpPr/>
            <p:nvPr/>
          </p:nvSpPr>
          <p:spPr>
            <a:xfrm>
              <a:off x="282815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136;p56">
              <a:extLst>
                <a:ext uri="{FF2B5EF4-FFF2-40B4-BE49-F238E27FC236}">
                  <a16:creationId xmlns:a16="http://schemas.microsoft.com/office/drawing/2014/main" id="{80E331AE-A3C0-4C01-920D-5CB3752879E4}"/>
                </a:ext>
              </a:extLst>
            </p:cNvPr>
            <p:cNvSpPr/>
            <p:nvPr/>
          </p:nvSpPr>
          <p:spPr>
            <a:xfrm>
              <a:off x="27519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137;p56">
              <a:extLst>
                <a:ext uri="{FF2B5EF4-FFF2-40B4-BE49-F238E27FC236}">
                  <a16:creationId xmlns:a16="http://schemas.microsoft.com/office/drawing/2014/main" id="{136A71AE-E8C4-472E-9A5A-5E37187D9972}"/>
                </a:ext>
              </a:extLst>
            </p:cNvPr>
            <p:cNvSpPr/>
            <p:nvPr/>
          </p:nvSpPr>
          <p:spPr>
            <a:xfrm>
              <a:off x="27519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138;p56">
              <a:extLst>
                <a:ext uri="{FF2B5EF4-FFF2-40B4-BE49-F238E27FC236}">
                  <a16:creationId xmlns:a16="http://schemas.microsoft.com/office/drawing/2014/main" id="{865AA421-3E88-4CE0-AB10-09E2C0E83792}"/>
                </a:ext>
              </a:extLst>
            </p:cNvPr>
            <p:cNvSpPr/>
            <p:nvPr/>
          </p:nvSpPr>
          <p:spPr>
            <a:xfrm>
              <a:off x="27519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139;p56">
              <a:extLst>
                <a:ext uri="{FF2B5EF4-FFF2-40B4-BE49-F238E27FC236}">
                  <a16:creationId xmlns:a16="http://schemas.microsoft.com/office/drawing/2014/main" id="{F1808706-6235-41C4-87FE-14027EB05CE1}"/>
                </a:ext>
              </a:extLst>
            </p:cNvPr>
            <p:cNvSpPr/>
            <p:nvPr/>
          </p:nvSpPr>
          <p:spPr>
            <a:xfrm>
              <a:off x="27519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140;p56">
              <a:extLst>
                <a:ext uri="{FF2B5EF4-FFF2-40B4-BE49-F238E27FC236}">
                  <a16:creationId xmlns:a16="http://schemas.microsoft.com/office/drawing/2014/main" id="{06D01074-1F9C-40D2-B4EA-0E868801FC84}"/>
                </a:ext>
              </a:extLst>
            </p:cNvPr>
            <p:cNvSpPr/>
            <p:nvPr/>
          </p:nvSpPr>
          <p:spPr>
            <a:xfrm>
              <a:off x="275195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141;p56">
              <a:extLst>
                <a:ext uri="{FF2B5EF4-FFF2-40B4-BE49-F238E27FC236}">
                  <a16:creationId xmlns:a16="http://schemas.microsoft.com/office/drawing/2014/main" id="{A93966EC-E823-460F-AE12-5BAB2525D0A7}"/>
                </a:ext>
              </a:extLst>
            </p:cNvPr>
            <p:cNvSpPr/>
            <p:nvPr/>
          </p:nvSpPr>
          <p:spPr>
            <a:xfrm>
              <a:off x="2751950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142;p56">
              <a:extLst>
                <a:ext uri="{FF2B5EF4-FFF2-40B4-BE49-F238E27FC236}">
                  <a16:creationId xmlns:a16="http://schemas.microsoft.com/office/drawing/2014/main" id="{B6106CB2-7151-4699-B0C7-E86C9D5FC77A}"/>
                </a:ext>
              </a:extLst>
            </p:cNvPr>
            <p:cNvSpPr/>
            <p:nvPr/>
          </p:nvSpPr>
          <p:spPr>
            <a:xfrm>
              <a:off x="27519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143;p56">
              <a:extLst>
                <a:ext uri="{FF2B5EF4-FFF2-40B4-BE49-F238E27FC236}">
                  <a16:creationId xmlns:a16="http://schemas.microsoft.com/office/drawing/2014/main" id="{F2AE30FC-220F-473F-A470-F9AE33A6A720}"/>
                </a:ext>
              </a:extLst>
            </p:cNvPr>
            <p:cNvSpPr/>
            <p:nvPr/>
          </p:nvSpPr>
          <p:spPr>
            <a:xfrm>
              <a:off x="2751950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144;p56">
              <a:extLst>
                <a:ext uri="{FF2B5EF4-FFF2-40B4-BE49-F238E27FC236}">
                  <a16:creationId xmlns:a16="http://schemas.microsoft.com/office/drawing/2014/main" id="{FD4F1E30-A4F0-4559-94E6-FB213E344D2E}"/>
                </a:ext>
              </a:extLst>
            </p:cNvPr>
            <p:cNvSpPr/>
            <p:nvPr/>
          </p:nvSpPr>
          <p:spPr>
            <a:xfrm>
              <a:off x="26759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145;p56">
              <a:extLst>
                <a:ext uri="{FF2B5EF4-FFF2-40B4-BE49-F238E27FC236}">
                  <a16:creationId xmlns:a16="http://schemas.microsoft.com/office/drawing/2014/main" id="{14E0E953-70E1-48D1-8B4A-8DC23C63F9D7}"/>
                </a:ext>
              </a:extLst>
            </p:cNvPr>
            <p:cNvSpPr/>
            <p:nvPr/>
          </p:nvSpPr>
          <p:spPr>
            <a:xfrm>
              <a:off x="26759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146;p56">
              <a:extLst>
                <a:ext uri="{FF2B5EF4-FFF2-40B4-BE49-F238E27FC236}">
                  <a16:creationId xmlns:a16="http://schemas.microsoft.com/office/drawing/2014/main" id="{78461436-45FE-41B3-A258-2E2B193081F4}"/>
                </a:ext>
              </a:extLst>
            </p:cNvPr>
            <p:cNvSpPr/>
            <p:nvPr/>
          </p:nvSpPr>
          <p:spPr>
            <a:xfrm>
              <a:off x="26759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147;p56">
              <a:extLst>
                <a:ext uri="{FF2B5EF4-FFF2-40B4-BE49-F238E27FC236}">
                  <a16:creationId xmlns:a16="http://schemas.microsoft.com/office/drawing/2014/main" id="{D140C7FA-A590-423F-9A62-95E5604831EA}"/>
                </a:ext>
              </a:extLst>
            </p:cNvPr>
            <p:cNvSpPr/>
            <p:nvPr/>
          </p:nvSpPr>
          <p:spPr>
            <a:xfrm>
              <a:off x="26759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148;p56">
              <a:extLst>
                <a:ext uri="{FF2B5EF4-FFF2-40B4-BE49-F238E27FC236}">
                  <a16:creationId xmlns:a16="http://schemas.microsoft.com/office/drawing/2014/main" id="{EC7699D8-2BE1-41E2-B09F-F557EDFF4534}"/>
                </a:ext>
              </a:extLst>
            </p:cNvPr>
            <p:cNvSpPr/>
            <p:nvPr/>
          </p:nvSpPr>
          <p:spPr>
            <a:xfrm>
              <a:off x="267592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149;p56">
              <a:extLst>
                <a:ext uri="{FF2B5EF4-FFF2-40B4-BE49-F238E27FC236}">
                  <a16:creationId xmlns:a16="http://schemas.microsoft.com/office/drawing/2014/main" id="{2324F236-F218-4835-A953-F04971230102}"/>
                </a:ext>
              </a:extLst>
            </p:cNvPr>
            <p:cNvSpPr/>
            <p:nvPr/>
          </p:nvSpPr>
          <p:spPr>
            <a:xfrm>
              <a:off x="267592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150;p56">
              <a:extLst>
                <a:ext uri="{FF2B5EF4-FFF2-40B4-BE49-F238E27FC236}">
                  <a16:creationId xmlns:a16="http://schemas.microsoft.com/office/drawing/2014/main" id="{CF4D62F1-2AF5-4EDC-9302-895BDC8E037E}"/>
                </a:ext>
              </a:extLst>
            </p:cNvPr>
            <p:cNvSpPr/>
            <p:nvPr/>
          </p:nvSpPr>
          <p:spPr>
            <a:xfrm>
              <a:off x="26759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151;p56">
              <a:extLst>
                <a:ext uri="{FF2B5EF4-FFF2-40B4-BE49-F238E27FC236}">
                  <a16:creationId xmlns:a16="http://schemas.microsoft.com/office/drawing/2014/main" id="{93DF4036-C0AD-49D1-8178-A1940F73F225}"/>
                </a:ext>
              </a:extLst>
            </p:cNvPr>
            <p:cNvSpPr/>
            <p:nvPr/>
          </p:nvSpPr>
          <p:spPr>
            <a:xfrm>
              <a:off x="267592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152;p56">
              <a:extLst>
                <a:ext uri="{FF2B5EF4-FFF2-40B4-BE49-F238E27FC236}">
                  <a16:creationId xmlns:a16="http://schemas.microsoft.com/office/drawing/2014/main" id="{005B9E29-611D-41F2-A918-A87FF1F4977F}"/>
                </a:ext>
              </a:extLst>
            </p:cNvPr>
            <p:cNvSpPr/>
            <p:nvPr/>
          </p:nvSpPr>
          <p:spPr>
            <a:xfrm>
              <a:off x="25997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153;p56">
              <a:extLst>
                <a:ext uri="{FF2B5EF4-FFF2-40B4-BE49-F238E27FC236}">
                  <a16:creationId xmlns:a16="http://schemas.microsoft.com/office/drawing/2014/main" id="{AC557D38-B35B-4CAB-AB55-EB0FC33E4EA1}"/>
                </a:ext>
              </a:extLst>
            </p:cNvPr>
            <p:cNvSpPr/>
            <p:nvPr/>
          </p:nvSpPr>
          <p:spPr>
            <a:xfrm>
              <a:off x="25997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154;p56">
              <a:extLst>
                <a:ext uri="{FF2B5EF4-FFF2-40B4-BE49-F238E27FC236}">
                  <a16:creationId xmlns:a16="http://schemas.microsoft.com/office/drawing/2014/main" id="{1ED90E3D-3A12-4ABA-8138-166697B23CC9}"/>
                </a:ext>
              </a:extLst>
            </p:cNvPr>
            <p:cNvSpPr/>
            <p:nvPr/>
          </p:nvSpPr>
          <p:spPr>
            <a:xfrm>
              <a:off x="25997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155;p56">
              <a:extLst>
                <a:ext uri="{FF2B5EF4-FFF2-40B4-BE49-F238E27FC236}">
                  <a16:creationId xmlns:a16="http://schemas.microsoft.com/office/drawing/2014/main" id="{4849AEB9-4DCA-4335-AD56-9DDF4239EC88}"/>
                </a:ext>
              </a:extLst>
            </p:cNvPr>
            <p:cNvSpPr/>
            <p:nvPr/>
          </p:nvSpPr>
          <p:spPr>
            <a:xfrm>
              <a:off x="25997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156;p56">
              <a:extLst>
                <a:ext uri="{FF2B5EF4-FFF2-40B4-BE49-F238E27FC236}">
                  <a16:creationId xmlns:a16="http://schemas.microsoft.com/office/drawing/2014/main" id="{2CCDB60F-977F-4B01-B0A1-EC85069C4112}"/>
                </a:ext>
              </a:extLst>
            </p:cNvPr>
            <p:cNvSpPr/>
            <p:nvPr/>
          </p:nvSpPr>
          <p:spPr>
            <a:xfrm>
              <a:off x="25997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157;p56">
              <a:extLst>
                <a:ext uri="{FF2B5EF4-FFF2-40B4-BE49-F238E27FC236}">
                  <a16:creationId xmlns:a16="http://schemas.microsoft.com/office/drawing/2014/main" id="{C1B67581-F4F6-448F-BFC1-62566AF2517D}"/>
                </a:ext>
              </a:extLst>
            </p:cNvPr>
            <p:cNvSpPr/>
            <p:nvPr/>
          </p:nvSpPr>
          <p:spPr>
            <a:xfrm>
              <a:off x="25997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158;p56">
              <a:extLst>
                <a:ext uri="{FF2B5EF4-FFF2-40B4-BE49-F238E27FC236}">
                  <a16:creationId xmlns:a16="http://schemas.microsoft.com/office/drawing/2014/main" id="{ABF00594-B6CB-4606-A153-297404235B06}"/>
                </a:ext>
              </a:extLst>
            </p:cNvPr>
            <p:cNvSpPr/>
            <p:nvPr/>
          </p:nvSpPr>
          <p:spPr>
            <a:xfrm>
              <a:off x="259972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159;p56">
              <a:extLst>
                <a:ext uri="{FF2B5EF4-FFF2-40B4-BE49-F238E27FC236}">
                  <a16:creationId xmlns:a16="http://schemas.microsoft.com/office/drawing/2014/main" id="{F0C0079E-D78C-46BA-AF96-C326288577BF}"/>
                </a:ext>
              </a:extLst>
            </p:cNvPr>
            <p:cNvSpPr/>
            <p:nvPr/>
          </p:nvSpPr>
          <p:spPr>
            <a:xfrm>
              <a:off x="259972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160;p56">
              <a:extLst>
                <a:ext uri="{FF2B5EF4-FFF2-40B4-BE49-F238E27FC236}">
                  <a16:creationId xmlns:a16="http://schemas.microsoft.com/office/drawing/2014/main" id="{AB432D1D-0076-42EC-94D3-220ED0A795A0}"/>
                </a:ext>
              </a:extLst>
            </p:cNvPr>
            <p:cNvSpPr/>
            <p:nvPr/>
          </p:nvSpPr>
          <p:spPr>
            <a:xfrm>
              <a:off x="259972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161;p56">
              <a:extLst>
                <a:ext uri="{FF2B5EF4-FFF2-40B4-BE49-F238E27FC236}">
                  <a16:creationId xmlns:a16="http://schemas.microsoft.com/office/drawing/2014/main" id="{6FA9B105-9737-40D5-892F-0E6408BAD8B0}"/>
                </a:ext>
              </a:extLst>
            </p:cNvPr>
            <p:cNvSpPr/>
            <p:nvPr/>
          </p:nvSpPr>
          <p:spPr>
            <a:xfrm>
              <a:off x="25235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162;p56">
              <a:extLst>
                <a:ext uri="{FF2B5EF4-FFF2-40B4-BE49-F238E27FC236}">
                  <a16:creationId xmlns:a16="http://schemas.microsoft.com/office/drawing/2014/main" id="{58133B63-8678-452B-8B25-320026F9DDB5}"/>
                </a:ext>
              </a:extLst>
            </p:cNvPr>
            <p:cNvSpPr/>
            <p:nvPr/>
          </p:nvSpPr>
          <p:spPr>
            <a:xfrm>
              <a:off x="25235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163;p56">
              <a:extLst>
                <a:ext uri="{FF2B5EF4-FFF2-40B4-BE49-F238E27FC236}">
                  <a16:creationId xmlns:a16="http://schemas.microsoft.com/office/drawing/2014/main" id="{E8D1F2C7-9FF8-4678-964B-21BE854C71B7}"/>
                </a:ext>
              </a:extLst>
            </p:cNvPr>
            <p:cNvSpPr/>
            <p:nvPr/>
          </p:nvSpPr>
          <p:spPr>
            <a:xfrm>
              <a:off x="25235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164;p56">
              <a:extLst>
                <a:ext uri="{FF2B5EF4-FFF2-40B4-BE49-F238E27FC236}">
                  <a16:creationId xmlns:a16="http://schemas.microsoft.com/office/drawing/2014/main" id="{41D7B11B-5253-4998-806E-D3A555089CFF}"/>
                </a:ext>
              </a:extLst>
            </p:cNvPr>
            <p:cNvSpPr/>
            <p:nvPr/>
          </p:nvSpPr>
          <p:spPr>
            <a:xfrm>
              <a:off x="25235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165;p56">
              <a:extLst>
                <a:ext uri="{FF2B5EF4-FFF2-40B4-BE49-F238E27FC236}">
                  <a16:creationId xmlns:a16="http://schemas.microsoft.com/office/drawing/2014/main" id="{F951FCD9-015D-43E9-9188-70CFC6B73047}"/>
                </a:ext>
              </a:extLst>
            </p:cNvPr>
            <p:cNvSpPr/>
            <p:nvPr/>
          </p:nvSpPr>
          <p:spPr>
            <a:xfrm>
              <a:off x="25235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166;p56">
              <a:extLst>
                <a:ext uri="{FF2B5EF4-FFF2-40B4-BE49-F238E27FC236}">
                  <a16:creationId xmlns:a16="http://schemas.microsoft.com/office/drawing/2014/main" id="{674AF07B-D31D-42DE-AD16-FB369A2BD745}"/>
                </a:ext>
              </a:extLst>
            </p:cNvPr>
            <p:cNvSpPr/>
            <p:nvPr/>
          </p:nvSpPr>
          <p:spPr>
            <a:xfrm>
              <a:off x="25235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167;p56">
              <a:extLst>
                <a:ext uri="{FF2B5EF4-FFF2-40B4-BE49-F238E27FC236}">
                  <a16:creationId xmlns:a16="http://schemas.microsoft.com/office/drawing/2014/main" id="{8214E258-F9CB-419B-B3B8-34E9AAC7952C}"/>
                </a:ext>
              </a:extLst>
            </p:cNvPr>
            <p:cNvSpPr/>
            <p:nvPr/>
          </p:nvSpPr>
          <p:spPr>
            <a:xfrm>
              <a:off x="252350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168;p56">
              <a:extLst>
                <a:ext uri="{FF2B5EF4-FFF2-40B4-BE49-F238E27FC236}">
                  <a16:creationId xmlns:a16="http://schemas.microsoft.com/office/drawing/2014/main" id="{7A363930-777C-44B5-8D01-3FF9226FCB36}"/>
                </a:ext>
              </a:extLst>
            </p:cNvPr>
            <p:cNvSpPr/>
            <p:nvPr/>
          </p:nvSpPr>
          <p:spPr>
            <a:xfrm>
              <a:off x="2523500" y="11905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169;p56">
              <a:extLst>
                <a:ext uri="{FF2B5EF4-FFF2-40B4-BE49-F238E27FC236}">
                  <a16:creationId xmlns:a16="http://schemas.microsoft.com/office/drawing/2014/main" id="{563C00E6-3A65-4CB5-BDE2-7B741A1BB674}"/>
                </a:ext>
              </a:extLst>
            </p:cNvPr>
            <p:cNvSpPr/>
            <p:nvPr/>
          </p:nvSpPr>
          <p:spPr>
            <a:xfrm>
              <a:off x="25235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170;p56">
              <a:extLst>
                <a:ext uri="{FF2B5EF4-FFF2-40B4-BE49-F238E27FC236}">
                  <a16:creationId xmlns:a16="http://schemas.microsoft.com/office/drawing/2014/main" id="{70E5D1DB-2270-4643-8E87-DDE633C7106D}"/>
                </a:ext>
              </a:extLst>
            </p:cNvPr>
            <p:cNvSpPr/>
            <p:nvPr/>
          </p:nvSpPr>
          <p:spPr>
            <a:xfrm>
              <a:off x="252350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171;p56">
              <a:extLst>
                <a:ext uri="{FF2B5EF4-FFF2-40B4-BE49-F238E27FC236}">
                  <a16:creationId xmlns:a16="http://schemas.microsoft.com/office/drawing/2014/main" id="{D22D94B3-9C30-4B6E-A92C-08DCECAD56E8}"/>
                </a:ext>
              </a:extLst>
            </p:cNvPr>
            <p:cNvSpPr/>
            <p:nvPr/>
          </p:nvSpPr>
          <p:spPr>
            <a:xfrm>
              <a:off x="244730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172;p56">
              <a:extLst>
                <a:ext uri="{FF2B5EF4-FFF2-40B4-BE49-F238E27FC236}">
                  <a16:creationId xmlns:a16="http://schemas.microsoft.com/office/drawing/2014/main" id="{9EED37D6-E95D-4E4A-8D47-570D0CF5729B}"/>
                </a:ext>
              </a:extLst>
            </p:cNvPr>
            <p:cNvSpPr/>
            <p:nvPr/>
          </p:nvSpPr>
          <p:spPr>
            <a:xfrm>
              <a:off x="244730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173;p56">
              <a:extLst>
                <a:ext uri="{FF2B5EF4-FFF2-40B4-BE49-F238E27FC236}">
                  <a16:creationId xmlns:a16="http://schemas.microsoft.com/office/drawing/2014/main" id="{D7E92F1B-F267-429E-A8C8-E6AEBC7C0FDD}"/>
                </a:ext>
              </a:extLst>
            </p:cNvPr>
            <p:cNvSpPr/>
            <p:nvPr/>
          </p:nvSpPr>
          <p:spPr>
            <a:xfrm>
              <a:off x="244730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174;p56">
              <a:extLst>
                <a:ext uri="{FF2B5EF4-FFF2-40B4-BE49-F238E27FC236}">
                  <a16:creationId xmlns:a16="http://schemas.microsoft.com/office/drawing/2014/main" id="{31BA7D4A-9F00-4D38-BE26-01EB4CAD6BB1}"/>
                </a:ext>
              </a:extLst>
            </p:cNvPr>
            <p:cNvSpPr/>
            <p:nvPr/>
          </p:nvSpPr>
          <p:spPr>
            <a:xfrm>
              <a:off x="244730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175;p56">
              <a:extLst>
                <a:ext uri="{FF2B5EF4-FFF2-40B4-BE49-F238E27FC236}">
                  <a16:creationId xmlns:a16="http://schemas.microsoft.com/office/drawing/2014/main" id="{FDA8E106-4EED-4935-B597-B152C820333D}"/>
                </a:ext>
              </a:extLst>
            </p:cNvPr>
            <p:cNvSpPr/>
            <p:nvPr/>
          </p:nvSpPr>
          <p:spPr>
            <a:xfrm>
              <a:off x="244730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176;p56">
              <a:extLst>
                <a:ext uri="{FF2B5EF4-FFF2-40B4-BE49-F238E27FC236}">
                  <a16:creationId xmlns:a16="http://schemas.microsoft.com/office/drawing/2014/main" id="{B45ABAA5-6071-41B9-AFC6-A2B6B31869E9}"/>
                </a:ext>
              </a:extLst>
            </p:cNvPr>
            <p:cNvSpPr/>
            <p:nvPr/>
          </p:nvSpPr>
          <p:spPr>
            <a:xfrm>
              <a:off x="244730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177;p56">
              <a:extLst>
                <a:ext uri="{FF2B5EF4-FFF2-40B4-BE49-F238E27FC236}">
                  <a16:creationId xmlns:a16="http://schemas.microsoft.com/office/drawing/2014/main" id="{E2686306-B598-46CC-9EC1-F1FB16814C7E}"/>
                </a:ext>
              </a:extLst>
            </p:cNvPr>
            <p:cNvSpPr/>
            <p:nvPr/>
          </p:nvSpPr>
          <p:spPr>
            <a:xfrm>
              <a:off x="2447300" y="12665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178;p56">
              <a:extLst>
                <a:ext uri="{FF2B5EF4-FFF2-40B4-BE49-F238E27FC236}">
                  <a16:creationId xmlns:a16="http://schemas.microsoft.com/office/drawing/2014/main" id="{D08D7218-8402-47A0-9D27-AA73FABAF7D8}"/>
                </a:ext>
              </a:extLst>
            </p:cNvPr>
            <p:cNvSpPr/>
            <p:nvPr/>
          </p:nvSpPr>
          <p:spPr>
            <a:xfrm>
              <a:off x="2447300" y="11905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179;p56">
              <a:extLst>
                <a:ext uri="{FF2B5EF4-FFF2-40B4-BE49-F238E27FC236}">
                  <a16:creationId xmlns:a16="http://schemas.microsoft.com/office/drawing/2014/main" id="{0E6988B0-EA8C-4E61-A6B8-65D79B4D18CE}"/>
                </a:ext>
              </a:extLst>
            </p:cNvPr>
            <p:cNvSpPr/>
            <p:nvPr/>
          </p:nvSpPr>
          <p:spPr>
            <a:xfrm>
              <a:off x="2447300" y="11143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180;p56">
              <a:extLst>
                <a:ext uri="{FF2B5EF4-FFF2-40B4-BE49-F238E27FC236}">
                  <a16:creationId xmlns:a16="http://schemas.microsoft.com/office/drawing/2014/main" id="{660BE983-6482-4FC1-8255-AE708F560512}"/>
                </a:ext>
              </a:extLst>
            </p:cNvPr>
            <p:cNvSpPr/>
            <p:nvPr/>
          </p:nvSpPr>
          <p:spPr>
            <a:xfrm>
              <a:off x="2447300" y="1038125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181;p56">
              <a:extLst>
                <a:ext uri="{FF2B5EF4-FFF2-40B4-BE49-F238E27FC236}">
                  <a16:creationId xmlns:a16="http://schemas.microsoft.com/office/drawing/2014/main" id="{5231947A-6F8D-4D91-A10D-E2BD18BE8E4C}"/>
                </a:ext>
              </a:extLst>
            </p:cNvPr>
            <p:cNvSpPr/>
            <p:nvPr/>
          </p:nvSpPr>
          <p:spPr>
            <a:xfrm>
              <a:off x="23712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182;p56">
              <a:extLst>
                <a:ext uri="{FF2B5EF4-FFF2-40B4-BE49-F238E27FC236}">
                  <a16:creationId xmlns:a16="http://schemas.microsoft.com/office/drawing/2014/main" id="{1C402325-635D-426C-AE5D-63090801A00C}"/>
                </a:ext>
              </a:extLst>
            </p:cNvPr>
            <p:cNvSpPr/>
            <p:nvPr/>
          </p:nvSpPr>
          <p:spPr>
            <a:xfrm>
              <a:off x="23712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183;p56">
              <a:extLst>
                <a:ext uri="{FF2B5EF4-FFF2-40B4-BE49-F238E27FC236}">
                  <a16:creationId xmlns:a16="http://schemas.microsoft.com/office/drawing/2014/main" id="{750A5B65-2044-4270-ACE1-69D95246A1F7}"/>
                </a:ext>
              </a:extLst>
            </p:cNvPr>
            <p:cNvSpPr/>
            <p:nvPr/>
          </p:nvSpPr>
          <p:spPr>
            <a:xfrm>
              <a:off x="23712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184;p56">
              <a:extLst>
                <a:ext uri="{FF2B5EF4-FFF2-40B4-BE49-F238E27FC236}">
                  <a16:creationId xmlns:a16="http://schemas.microsoft.com/office/drawing/2014/main" id="{756FFB36-7DB3-48CC-A1B7-4D55F8C5AD20}"/>
                </a:ext>
              </a:extLst>
            </p:cNvPr>
            <p:cNvSpPr/>
            <p:nvPr/>
          </p:nvSpPr>
          <p:spPr>
            <a:xfrm>
              <a:off x="23712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185;p56">
              <a:extLst>
                <a:ext uri="{FF2B5EF4-FFF2-40B4-BE49-F238E27FC236}">
                  <a16:creationId xmlns:a16="http://schemas.microsoft.com/office/drawing/2014/main" id="{56F32142-8E59-45D8-AAF7-1C1D9B6E1F23}"/>
                </a:ext>
              </a:extLst>
            </p:cNvPr>
            <p:cNvSpPr/>
            <p:nvPr/>
          </p:nvSpPr>
          <p:spPr>
            <a:xfrm>
              <a:off x="23712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186;p56">
              <a:extLst>
                <a:ext uri="{FF2B5EF4-FFF2-40B4-BE49-F238E27FC236}">
                  <a16:creationId xmlns:a16="http://schemas.microsoft.com/office/drawing/2014/main" id="{3953A699-78B6-4FE2-B2EC-E332F9DB33A6}"/>
                </a:ext>
              </a:extLst>
            </p:cNvPr>
            <p:cNvSpPr/>
            <p:nvPr/>
          </p:nvSpPr>
          <p:spPr>
            <a:xfrm>
              <a:off x="23712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187;p56">
              <a:extLst>
                <a:ext uri="{FF2B5EF4-FFF2-40B4-BE49-F238E27FC236}">
                  <a16:creationId xmlns:a16="http://schemas.microsoft.com/office/drawing/2014/main" id="{2AE51C6A-7535-4859-B6CD-DB90673767D3}"/>
                </a:ext>
              </a:extLst>
            </p:cNvPr>
            <p:cNvSpPr/>
            <p:nvPr/>
          </p:nvSpPr>
          <p:spPr>
            <a:xfrm>
              <a:off x="23712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188;p56">
              <a:extLst>
                <a:ext uri="{FF2B5EF4-FFF2-40B4-BE49-F238E27FC236}">
                  <a16:creationId xmlns:a16="http://schemas.microsoft.com/office/drawing/2014/main" id="{46A08426-7CC0-40B4-80B1-241FC1852137}"/>
                </a:ext>
              </a:extLst>
            </p:cNvPr>
            <p:cNvSpPr/>
            <p:nvPr/>
          </p:nvSpPr>
          <p:spPr>
            <a:xfrm>
              <a:off x="23712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189;p56">
              <a:extLst>
                <a:ext uri="{FF2B5EF4-FFF2-40B4-BE49-F238E27FC236}">
                  <a16:creationId xmlns:a16="http://schemas.microsoft.com/office/drawing/2014/main" id="{51A78E85-A61A-4EBD-BA7C-B3E0575D8155}"/>
                </a:ext>
              </a:extLst>
            </p:cNvPr>
            <p:cNvSpPr/>
            <p:nvPr/>
          </p:nvSpPr>
          <p:spPr>
            <a:xfrm>
              <a:off x="237127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190;p56">
              <a:extLst>
                <a:ext uri="{FF2B5EF4-FFF2-40B4-BE49-F238E27FC236}">
                  <a16:creationId xmlns:a16="http://schemas.microsoft.com/office/drawing/2014/main" id="{8A056DCF-E43A-4CF5-B696-63A7E11E6754}"/>
                </a:ext>
              </a:extLst>
            </p:cNvPr>
            <p:cNvSpPr/>
            <p:nvPr/>
          </p:nvSpPr>
          <p:spPr>
            <a:xfrm>
              <a:off x="22950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191;p56">
              <a:extLst>
                <a:ext uri="{FF2B5EF4-FFF2-40B4-BE49-F238E27FC236}">
                  <a16:creationId xmlns:a16="http://schemas.microsoft.com/office/drawing/2014/main" id="{B8B1F66B-7844-4F28-8C6F-555A25540291}"/>
                </a:ext>
              </a:extLst>
            </p:cNvPr>
            <p:cNvSpPr/>
            <p:nvPr/>
          </p:nvSpPr>
          <p:spPr>
            <a:xfrm>
              <a:off x="22950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192;p56">
              <a:extLst>
                <a:ext uri="{FF2B5EF4-FFF2-40B4-BE49-F238E27FC236}">
                  <a16:creationId xmlns:a16="http://schemas.microsoft.com/office/drawing/2014/main" id="{43A1B333-7CAA-427B-BEC3-796E6519D99A}"/>
                </a:ext>
              </a:extLst>
            </p:cNvPr>
            <p:cNvSpPr/>
            <p:nvPr/>
          </p:nvSpPr>
          <p:spPr>
            <a:xfrm>
              <a:off x="229507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193;p56">
              <a:extLst>
                <a:ext uri="{FF2B5EF4-FFF2-40B4-BE49-F238E27FC236}">
                  <a16:creationId xmlns:a16="http://schemas.microsoft.com/office/drawing/2014/main" id="{10F0CC36-FBC8-4940-A4D3-19EE6C03E0C9}"/>
                </a:ext>
              </a:extLst>
            </p:cNvPr>
            <p:cNvSpPr/>
            <p:nvPr/>
          </p:nvSpPr>
          <p:spPr>
            <a:xfrm>
              <a:off x="229507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194;p56">
              <a:extLst>
                <a:ext uri="{FF2B5EF4-FFF2-40B4-BE49-F238E27FC236}">
                  <a16:creationId xmlns:a16="http://schemas.microsoft.com/office/drawing/2014/main" id="{DA738559-BBE0-4374-A67C-3F9E9803A9E5}"/>
                </a:ext>
              </a:extLst>
            </p:cNvPr>
            <p:cNvSpPr/>
            <p:nvPr/>
          </p:nvSpPr>
          <p:spPr>
            <a:xfrm>
              <a:off x="22186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9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195;p56">
              <a:extLst>
                <a:ext uri="{FF2B5EF4-FFF2-40B4-BE49-F238E27FC236}">
                  <a16:creationId xmlns:a16="http://schemas.microsoft.com/office/drawing/2014/main" id="{BFA541D0-03BD-4C15-A011-EEC1E0E76F51}"/>
                </a:ext>
              </a:extLst>
            </p:cNvPr>
            <p:cNvSpPr/>
            <p:nvPr/>
          </p:nvSpPr>
          <p:spPr>
            <a:xfrm>
              <a:off x="221865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196;p56">
              <a:extLst>
                <a:ext uri="{FF2B5EF4-FFF2-40B4-BE49-F238E27FC236}">
                  <a16:creationId xmlns:a16="http://schemas.microsoft.com/office/drawing/2014/main" id="{AE49F02E-9FAD-43F0-B847-35F1964F2682}"/>
                </a:ext>
              </a:extLst>
            </p:cNvPr>
            <p:cNvSpPr/>
            <p:nvPr/>
          </p:nvSpPr>
          <p:spPr>
            <a:xfrm>
              <a:off x="22186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197;p56">
              <a:extLst>
                <a:ext uri="{FF2B5EF4-FFF2-40B4-BE49-F238E27FC236}">
                  <a16:creationId xmlns:a16="http://schemas.microsoft.com/office/drawing/2014/main" id="{4CC9F90C-BC60-441F-AD70-97FA43E25E2A}"/>
                </a:ext>
              </a:extLst>
            </p:cNvPr>
            <p:cNvSpPr/>
            <p:nvPr/>
          </p:nvSpPr>
          <p:spPr>
            <a:xfrm>
              <a:off x="214242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198;p56">
              <a:extLst>
                <a:ext uri="{FF2B5EF4-FFF2-40B4-BE49-F238E27FC236}">
                  <a16:creationId xmlns:a16="http://schemas.microsoft.com/office/drawing/2014/main" id="{87870220-BCA2-4452-8B14-1F42EC210ACC}"/>
                </a:ext>
              </a:extLst>
            </p:cNvPr>
            <p:cNvSpPr/>
            <p:nvPr/>
          </p:nvSpPr>
          <p:spPr>
            <a:xfrm>
              <a:off x="214242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199;p56">
              <a:extLst>
                <a:ext uri="{FF2B5EF4-FFF2-40B4-BE49-F238E27FC236}">
                  <a16:creationId xmlns:a16="http://schemas.microsoft.com/office/drawing/2014/main" id="{5E59E3F9-0FD0-4AA2-A771-15FA1F79BDD1}"/>
                </a:ext>
              </a:extLst>
            </p:cNvPr>
            <p:cNvSpPr/>
            <p:nvPr/>
          </p:nvSpPr>
          <p:spPr>
            <a:xfrm>
              <a:off x="275195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200;p56">
              <a:extLst>
                <a:ext uri="{FF2B5EF4-FFF2-40B4-BE49-F238E27FC236}">
                  <a16:creationId xmlns:a16="http://schemas.microsoft.com/office/drawing/2014/main" id="{618589CE-F00F-4A98-A3A1-FD26EA5EC2D7}"/>
                </a:ext>
              </a:extLst>
            </p:cNvPr>
            <p:cNvSpPr/>
            <p:nvPr/>
          </p:nvSpPr>
          <p:spPr>
            <a:xfrm>
              <a:off x="2751950" y="3551925"/>
              <a:ext cx="62350" cy="53300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4" y="2033"/>
                    <a:pt x="1821" y="1814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201;p56">
              <a:extLst>
                <a:ext uri="{FF2B5EF4-FFF2-40B4-BE49-F238E27FC236}">
                  <a16:creationId xmlns:a16="http://schemas.microsoft.com/office/drawing/2014/main" id="{3C79BF46-FE9D-4A8F-8154-4DA0B51AD960}"/>
                </a:ext>
              </a:extLst>
            </p:cNvPr>
            <p:cNvSpPr/>
            <p:nvPr/>
          </p:nvSpPr>
          <p:spPr>
            <a:xfrm>
              <a:off x="2751950" y="3475725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202;p56">
              <a:extLst>
                <a:ext uri="{FF2B5EF4-FFF2-40B4-BE49-F238E27FC236}">
                  <a16:creationId xmlns:a16="http://schemas.microsoft.com/office/drawing/2014/main" id="{FFFD5598-3096-429B-9EC9-87BA3726B490}"/>
                </a:ext>
              </a:extLst>
            </p:cNvPr>
            <p:cNvSpPr/>
            <p:nvPr/>
          </p:nvSpPr>
          <p:spPr>
            <a:xfrm>
              <a:off x="2675925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203;p56">
              <a:extLst>
                <a:ext uri="{FF2B5EF4-FFF2-40B4-BE49-F238E27FC236}">
                  <a16:creationId xmlns:a16="http://schemas.microsoft.com/office/drawing/2014/main" id="{69391D32-66C5-4235-A988-4A054327CE72}"/>
                </a:ext>
              </a:extLst>
            </p:cNvPr>
            <p:cNvSpPr/>
            <p:nvPr/>
          </p:nvSpPr>
          <p:spPr>
            <a:xfrm>
              <a:off x="267572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1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204;p56">
              <a:extLst>
                <a:ext uri="{FF2B5EF4-FFF2-40B4-BE49-F238E27FC236}">
                  <a16:creationId xmlns:a16="http://schemas.microsoft.com/office/drawing/2014/main" id="{C723C435-AFA8-4C62-99E3-2E89A11A2FF9}"/>
                </a:ext>
              </a:extLst>
            </p:cNvPr>
            <p:cNvSpPr/>
            <p:nvPr/>
          </p:nvSpPr>
          <p:spPr>
            <a:xfrm>
              <a:off x="26759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205;p56">
              <a:extLst>
                <a:ext uri="{FF2B5EF4-FFF2-40B4-BE49-F238E27FC236}">
                  <a16:creationId xmlns:a16="http://schemas.microsoft.com/office/drawing/2014/main" id="{8C4CD9FD-7936-4EE9-9CEE-3B1F0CA48B6C}"/>
                </a:ext>
              </a:extLst>
            </p:cNvPr>
            <p:cNvSpPr/>
            <p:nvPr/>
          </p:nvSpPr>
          <p:spPr>
            <a:xfrm>
              <a:off x="26759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206;p56">
              <a:extLst>
                <a:ext uri="{FF2B5EF4-FFF2-40B4-BE49-F238E27FC236}">
                  <a16:creationId xmlns:a16="http://schemas.microsoft.com/office/drawing/2014/main" id="{0716EDAC-0280-4F91-A5C9-D5DEDFF71721}"/>
                </a:ext>
              </a:extLst>
            </p:cNvPr>
            <p:cNvSpPr/>
            <p:nvPr/>
          </p:nvSpPr>
          <p:spPr>
            <a:xfrm>
              <a:off x="2675925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207;p56">
              <a:extLst>
                <a:ext uri="{FF2B5EF4-FFF2-40B4-BE49-F238E27FC236}">
                  <a16:creationId xmlns:a16="http://schemas.microsoft.com/office/drawing/2014/main" id="{C275F83C-3D28-4C7A-98FF-1A0D098A7A24}"/>
                </a:ext>
              </a:extLst>
            </p:cNvPr>
            <p:cNvSpPr/>
            <p:nvPr/>
          </p:nvSpPr>
          <p:spPr>
            <a:xfrm>
              <a:off x="26759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208;p56">
              <a:extLst>
                <a:ext uri="{FF2B5EF4-FFF2-40B4-BE49-F238E27FC236}">
                  <a16:creationId xmlns:a16="http://schemas.microsoft.com/office/drawing/2014/main" id="{4FC2AC94-BBF5-49A0-94DC-45C7DCAA3B25}"/>
                </a:ext>
              </a:extLst>
            </p:cNvPr>
            <p:cNvSpPr/>
            <p:nvPr/>
          </p:nvSpPr>
          <p:spPr>
            <a:xfrm>
              <a:off x="2599725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209;p56">
              <a:extLst>
                <a:ext uri="{FF2B5EF4-FFF2-40B4-BE49-F238E27FC236}">
                  <a16:creationId xmlns:a16="http://schemas.microsoft.com/office/drawing/2014/main" id="{23FECF6A-CA33-4212-9624-4CA5636F0AE4}"/>
                </a:ext>
              </a:extLst>
            </p:cNvPr>
            <p:cNvSpPr/>
            <p:nvPr/>
          </p:nvSpPr>
          <p:spPr>
            <a:xfrm>
              <a:off x="2599725" y="3780375"/>
              <a:ext cx="62400" cy="53475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72" y="0"/>
                    <a:pt x="0" y="480"/>
                    <a:pt x="0" y="1073"/>
                  </a:cubicBezTo>
                  <a:cubicBezTo>
                    <a:pt x="0" y="1715"/>
                    <a:pt x="526" y="2139"/>
                    <a:pt x="1073" y="2139"/>
                  </a:cubicBezTo>
                  <a:cubicBezTo>
                    <a:pt x="1336" y="2139"/>
                    <a:pt x="1604" y="2040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210;p56">
              <a:extLst>
                <a:ext uri="{FF2B5EF4-FFF2-40B4-BE49-F238E27FC236}">
                  <a16:creationId xmlns:a16="http://schemas.microsoft.com/office/drawing/2014/main" id="{5CB764BF-4083-49B1-8CB4-0593D2DD12B6}"/>
                </a:ext>
              </a:extLst>
            </p:cNvPr>
            <p:cNvSpPr/>
            <p:nvPr/>
          </p:nvSpPr>
          <p:spPr>
            <a:xfrm>
              <a:off x="2599725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211;p56">
              <a:extLst>
                <a:ext uri="{FF2B5EF4-FFF2-40B4-BE49-F238E27FC236}">
                  <a16:creationId xmlns:a16="http://schemas.microsoft.com/office/drawing/2014/main" id="{A3550538-C2DF-4E9E-934E-052DAB14228B}"/>
                </a:ext>
              </a:extLst>
            </p:cNvPr>
            <p:cNvSpPr/>
            <p:nvPr/>
          </p:nvSpPr>
          <p:spPr>
            <a:xfrm>
              <a:off x="2599725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212;p56">
              <a:extLst>
                <a:ext uri="{FF2B5EF4-FFF2-40B4-BE49-F238E27FC236}">
                  <a16:creationId xmlns:a16="http://schemas.microsoft.com/office/drawing/2014/main" id="{3C6D10FE-AB5F-453C-BDA3-18DF0EF3BEE2}"/>
                </a:ext>
              </a:extLst>
            </p:cNvPr>
            <p:cNvSpPr/>
            <p:nvPr/>
          </p:nvSpPr>
          <p:spPr>
            <a:xfrm>
              <a:off x="2599725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213;p56">
              <a:extLst>
                <a:ext uri="{FF2B5EF4-FFF2-40B4-BE49-F238E27FC236}">
                  <a16:creationId xmlns:a16="http://schemas.microsoft.com/office/drawing/2014/main" id="{A5863FD5-A096-4887-BE38-209FD0ACF91F}"/>
                </a:ext>
              </a:extLst>
            </p:cNvPr>
            <p:cNvSpPr/>
            <p:nvPr/>
          </p:nvSpPr>
          <p:spPr>
            <a:xfrm>
              <a:off x="2599725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214;p56">
              <a:extLst>
                <a:ext uri="{FF2B5EF4-FFF2-40B4-BE49-F238E27FC236}">
                  <a16:creationId xmlns:a16="http://schemas.microsoft.com/office/drawing/2014/main" id="{ABB554C4-83FC-45F8-AC04-3239286078E1}"/>
                </a:ext>
              </a:extLst>
            </p:cNvPr>
            <p:cNvSpPr/>
            <p:nvPr/>
          </p:nvSpPr>
          <p:spPr>
            <a:xfrm>
              <a:off x="2523500" y="393280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215;p56">
              <a:extLst>
                <a:ext uri="{FF2B5EF4-FFF2-40B4-BE49-F238E27FC236}">
                  <a16:creationId xmlns:a16="http://schemas.microsoft.com/office/drawing/2014/main" id="{56951C9C-F447-41E0-B412-07431CA83556}"/>
                </a:ext>
              </a:extLst>
            </p:cNvPr>
            <p:cNvSpPr/>
            <p:nvPr/>
          </p:nvSpPr>
          <p:spPr>
            <a:xfrm>
              <a:off x="2523500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216;p56">
              <a:extLst>
                <a:ext uri="{FF2B5EF4-FFF2-40B4-BE49-F238E27FC236}">
                  <a16:creationId xmlns:a16="http://schemas.microsoft.com/office/drawing/2014/main" id="{DCC16F34-57C5-42B8-8A9E-91B0476A2673}"/>
                </a:ext>
              </a:extLst>
            </p:cNvPr>
            <p:cNvSpPr/>
            <p:nvPr/>
          </p:nvSpPr>
          <p:spPr>
            <a:xfrm>
              <a:off x="252350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217;p56">
              <a:extLst>
                <a:ext uri="{FF2B5EF4-FFF2-40B4-BE49-F238E27FC236}">
                  <a16:creationId xmlns:a16="http://schemas.microsoft.com/office/drawing/2014/main" id="{0115E4C7-95BC-4639-B0C1-72E3BE4CE88C}"/>
                </a:ext>
              </a:extLst>
            </p:cNvPr>
            <p:cNvSpPr/>
            <p:nvPr/>
          </p:nvSpPr>
          <p:spPr>
            <a:xfrm>
              <a:off x="25235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218;p56">
              <a:extLst>
                <a:ext uri="{FF2B5EF4-FFF2-40B4-BE49-F238E27FC236}">
                  <a16:creationId xmlns:a16="http://schemas.microsoft.com/office/drawing/2014/main" id="{30FEA458-5926-4FF2-8FCD-7FED0CA90331}"/>
                </a:ext>
              </a:extLst>
            </p:cNvPr>
            <p:cNvSpPr/>
            <p:nvPr/>
          </p:nvSpPr>
          <p:spPr>
            <a:xfrm>
              <a:off x="2523500" y="362795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8"/>
                    <a:pt x="1" y="488"/>
                    <a:pt x="1" y="1073"/>
                  </a:cubicBezTo>
                  <a:cubicBezTo>
                    <a:pt x="1" y="1715"/>
                    <a:pt x="527" y="2139"/>
                    <a:pt x="1073" y="2139"/>
                  </a:cubicBezTo>
                  <a:cubicBezTo>
                    <a:pt x="1337" y="2139"/>
                    <a:pt x="1605" y="2040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219;p56">
              <a:extLst>
                <a:ext uri="{FF2B5EF4-FFF2-40B4-BE49-F238E27FC236}">
                  <a16:creationId xmlns:a16="http://schemas.microsoft.com/office/drawing/2014/main" id="{77873970-33DA-4E80-996D-CDCC9443DF4D}"/>
                </a:ext>
              </a:extLst>
            </p:cNvPr>
            <p:cNvSpPr/>
            <p:nvPr/>
          </p:nvSpPr>
          <p:spPr>
            <a:xfrm>
              <a:off x="25235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220;p56">
              <a:extLst>
                <a:ext uri="{FF2B5EF4-FFF2-40B4-BE49-F238E27FC236}">
                  <a16:creationId xmlns:a16="http://schemas.microsoft.com/office/drawing/2014/main" id="{6467C8B4-56C6-4C83-998B-CD13A35E1D71}"/>
                </a:ext>
              </a:extLst>
            </p:cNvPr>
            <p:cNvSpPr/>
            <p:nvPr/>
          </p:nvSpPr>
          <p:spPr>
            <a:xfrm>
              <a:off x="25235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221;p56">
              <a:extLst>
                <a:ext uri="{FF2B5EF4-FFF2-40B4-BE49-F238E27FC236}">
                  <a16:creationId xmlns:a16="http://schemas.microsoft.com/office/drawing/2014/main" id="{BD65EBAF-BA54-4FED-A12C-4BFD657DEEEC}"/>
                </a:ext>
              </a:extLst>
            </p:cNvPr>
            <p:cNvSpPr/>
            <p:nvPr/>
          </p:nvSpPr>
          <p:spPr>
            <a:xfrm>
              <a:off x="25235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222;p56">
              <a:extLst>
                <a:ext uri="{FF2B5EF4-FFF2-40B4-BE49-F238E27FC236}">
                  <a16:creationId xmlns:a16="http://schemas.microsoft.com/office/drawing/2014/main" id="{93FE8BD2-9917-4568-ABFE-B496D2BA10D5}"/>
                </a:ext>
              </a:extLst>
            </p:cNvPr>
            <p:cNvSpPr/>
            <p:nvPr/>
          </p:nvSpPr>
          <p:spPr>
            <a:xfrm>
              <a:off x="2447300" y="40852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223;p56">
              <a:extLst>
                <a:ext uri="{FF2B5EF4-FFF2-40B4-BE49-F238E27FC236}">
                  <a16:creationId xmlns:a16="http://schemas.microsoft.com/office/drawing/2014/main" id="{ED0311E0-64AC-4B9E-8751-CC5840FE2F06}"/>
                </a:ext>
              </a:extLst>
            </p:cNvPr>
            <p:cNvSpPr/>
            <p:nvPr/>
          </p:nvSpPr>
          <p:spPr>
            <a:xfrm>
              <a:off x="2447300" y="40090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39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224;p56">
              <a:extLst>
                <a:ext uri="{FF2B5EF4-FFF2-40B4-BE49-F238E27FC236}">
                  <a16:creationId xmlns:a16="http://schemas.microsoft.com/office/drawing/2014/main" id="{72CCED5A-DE21-402F-B116-A6A57B344C9B}"/>
                </a:ext>
              </a:extLst>
            </p:cNvPr>
            <p:cNvSpPr/>
            <p:nvPr/>
          </p:nvSpPr>
          <p:spPr>
            <a:xfrm>
              <a:off x="2447300" y="3932800"/>
              <a:ext cx="62200" cy="53475"/>
            </a:xfrm>
            <a:custGeom>
              <a:avLst/>
              <a:gdLst/>
              <a:ahLst/>
              <a:cxnLst/>
              <a:rect l="l" t="t" r="r" b="b"/>
              <a:pathLst>
                <a:path w="2488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4" y="2041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225;p56">
              <a:extLst>
                <a:ext uri="{FF2B5EF4-FFF2-40B4-BE49-F238E27FC236}">
                  <a16:creationId xmlns:a16="http://schemas.microsoft.com/office/drawing/2014/main" id="{38F70947-8D32-45E5-A0FE-6161EEB5102A}"/>
                </a:ext>
              </a:extLst>
            </p:cNvPr>
            <p:cNvSpPr/>
            <p:nvPr/>
          </p:nvSpPr>
          <p:spPr>
            <a:xfrm>
              <a:off x="2447300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226;p56">
              <a:extLst>
                <a:ext uri="{FF2B5EF4-FFF2-40B4-BE49-F238E27FC236}">
                  <a16:creationId xmlns:a16="http://schemas.microsoft.com/office/drawing/2014/main" id="{32AB0AFF-3F78-4A3B-980C-FAAB248E4F07}"/>
                </a:ext>
              </a:extLst>
            </p:cNvPr>
            <p:cNvSpPr/>
            <p:nvPr/>
          </p:nvSpPr>
          <p:spPr>
            <a:xfrm>
              <a:off x="2447300" y="3780375"/>
              <a:ext cx="62400" cy="53475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29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227;p56">
              <a:extLst>
                <a:ext uri="{FF2B5EF4-FFF2-40B4-BE49-F238E27FC236}">
                  <a16:creationId xmlns:a16="http://schemas.microsoft.com/office/drawing/2014/main" id="{B3125E0D-2F97-451C-A082-A61559DBFE7D}"/>
                </a:ext>
              </a:extLst>
            </p:cNvPr>
            <p:cNvSpPr/>
            <p:nvPr/>
          </p:nvSpPr>
          <p:spPr>
            <a:xfrm>
              <a:off x="2447300" y="37041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228;p56">
              <a:extLst>
                <a:ext uri="{FF2B5EF4-FFF2-40B4-BE49-F238E27FC236}">
                  <a16:creationId xmlns:a16="http://schemas.microsoft.com/office/drawing/2014/main" id="{0F55E83C-6B26-47BF-802A-98E924EEB34C}"/>
                </a:ext>
              </a:extLst>
            </p:cNvPr>
            <p:cNvSpPr/>
            <p:nvPr/>
          </p:nvSpPr>
          <p:spPr>
            <a:xfrm>
              <a:off x="2447300" y="362795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8" y="2137"/>
                    <a:pt x="1076" y="2137"/>
                  </a:cubicBezTo>
                  <a:cubicBezTo>
                    <a:pt x="1339" y="2137"/>
                    <a:pt x="1605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229;p56">
              <a:extLst>
                <a:ext uri="{FF2B5EF4-FFF2-40B4-BE49-F238E27FC236}">
                  <a16:creationId xmlns:a16="http://schemas.microsoft.com/office/drawing/2014/main" id="{A98F4505-4A9E-4003-AFDC-163EB9C2701E}"/>
                </a:ext>
              </a:extLst>
            </p:cNvPr>
            <p:cNvSpPr/>
            <p:nvPr/>
          </p:nvSpPr>
          <p:spPr>
            <a:xfrm>
              <a:off x="2447300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230;p56">
              <a:extLst>
                <a:ext uri="{FF2B5EF4-FFF2-40B4-BE49-F238E27FC236}">
                  <a16:creationId xmlns:a16="http://schemas.microsoft.com/office/drawing/2014/main" id="{46952B1C-6C85-4382-99FB-B0A21C30C531}"/>
                </a:ext>
              </a:extLst>
            </p:cNvPr>
            <p:cNvSpPr/>
            <p:nvPr/>
          </p:nvSpPr>
          <p:spPr>
            <a:xfrm>
              <a:off x="2447300" y="34757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231;p56">
              <a:extLst>
                <a:ext uri="{FF2B5EF4-FFF2-40B4-BE49-F238E27FC236}">
                  <a16:creationId xmlns:a16="http://schemas.microsoft.com/office/drawing/2014/main" id="{97ED63D3-7CE1-4F9F-81A7-6C0D53BF73F7}"/>
                </a:ext>
              </a:extLst>
            </p:cNvPr>
            <p:cNvSpPr/>
            <p:nvPr/>
          </p:nvSpPr>
          <p:spPr>
            <a:xfrm>
              <a:off x="2447300" y="33995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232;p56">
              <a:extLst>
                <a:ext uri="{FF2B5EF4-FFF2-40B4-BE49-F238E27FC236}">
                  <a16:creationId xmlns:a16="http://schemas.microsoft.com/office/drawing/2014/main" id="{622607A6-C922-46FD-9255-49028AC4A627}"/>
                </a:ext>
              </a:extLst>
            </p:cNvPr>
            <p:cNvSpPr/>
            <p:nvPr/>
          </p:nvSpPr>
          <p:spPr>
            <a:xfrm>
              <a:off x="2447300" y="332330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233;p56">
              <a:extLst>
                <a:ext uri="{FF2B5EF4-FFF2-40B4-BE49-F238E27FC236}">
                  <a16:creationId xmlns:a16="http://schemas.microsoft.com/office/drawing/2014/main" id="{B814775A-F138-4CDF-950A-AFDF2C9FD6D1}"/>
                </a:ext>
              </a:extLst>
            </p:cNvPr>
            <p:cNvSpPr/>
            <p:nvPr/>
          </p:nvSpPr>
          <p:spPr>
            <a:xfrm>
              <a:off x="2371275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234;p56">
              <a:extLst>
                <a:ext uri="{FF2B5EF4-FFF2-40B4-BE49-F238E27FC236}">
                  <a16:creationId xmlns:a16="http://schemas.microsoft.com/office/drawing/2014/main" id="{BDD9EBDA-53B0-4DA8-B8BB-5CED97E9A642}"/>
                </a:ext>
              </a:extLst>
            </p:cNvPr>
            <p:cNvSpPr/>
            <p:nvPr/>
          </p:nvSpPr>
          <p:spPr>
            <a:xfrm>
              <a:off x="2371275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235;p56">
              <a:extLst>
                <a:ext uri="{FF2B5EF4-FFF2-40B4-BE49-F238E27FC236}">
                  <a16:creationId xmlns:a16="http://schemas.microsoft.com/office/drawing/2014/main" id="{B4237792-1FEE-43AF-8C30-3BDAD86005DF}"/>
                </a:ext>
              </a:extLst>
            </p:cNvPr>
            <p:cNvSpPr/>
            <p:nvPr/>
          </p:nvSpPr>
          <p:spPr>
            <a:xfrm>
              <a:off x="23712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236;p56">
              <a:extLst>
                <a:ext uri="{FF2B5EF4-FFF2-40B4-BE49-F238E27FC236}">
                  <a16:creationId xmlns:a16="http://schemas.microsoft.com/office/drawing/2014/main" id="{8B70AE7C-A6A6-4E63-BE46-BFD9FE12FF12}"/>
                </a:ext>
              </a:extLst>
            </p:cNvPr>
            <p:cNvSpPr/>
            <p:nvPr/>
          </p:nvSpPr>
          <p:spPr>
            <a:xfrm>
              <a:off x="23712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237;p56">
              <a:extLst>
                <a:ext uri="{FF2B5EF4-FFF2-40B4-BE49-F238E27FC236}">
                  <a16:creationId xmlns:a16="http://schemas.microsoft.com/office/drawing/2014/main" id="{00DE4841-3943-46FA-A1BB-F4A1B959683E}"/>
                </a:ext>
              </a:extLst>
            </p:cNvPr>
            <p:cNvSpPr/>
            <p:nvPr/>
          </p:nvSpPr>
          <p:spPr>
            <a:xfrm>
              <a:off x="2371075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238;p56">
              <a:extLst>
                <a:ext uri="{FF2B5EF4-FFF2-40B4-BE49-F238E27FC236}">
                  <a16:creationId xmlns:a16="http://schemas.microsoft.com/office/drawing/2014/main" id="{9F24D21E-45B8-401A-A2B8-673ED71FAC97}"/>
                </a:ext>
              </a:extLst>
            </p:cNvPr>
            <p:cNvSpPr/>
            <p:nvPr/>
          </p:nvSpPr>
          <p:spPr>
            <a:xfrm>
              <a:off x="2371075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239;p56">
              <a:extLst>
                <a:ext uri="{FF2B5EF4-FFF2-40B4-BE49-F238E27FC236}">
                  <a16:creationId xmlns:a16="http://schemas.microsoft.com/office/drawing/2014/main" id="{AC94E538-8C0C-4C75-BBA0-D940C8A0C8DB}"/>
                </a:ext>
              </a:extLst>
            </p:cNvPr>
            <p:cNvSpPr/>
            <p:nvPr/>
          </p:nvSpPr>
          <p:spPr>
            <a:xfrm>
              <a:off x="237107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240;p56">
              <a:extLst>
                <a:ext uri="{FF2B5EF4-FFF2-40B4-BE49-F238E27FC236}">
                  <a16:creationId xmlns:a16="http://schemas.microsoft.com/office/drawing/2014/main" id="{B71D0986-2596-4A11-A0DA-C285C32EF1F5}"/>
                </a:ext>
              </a:extLst>
            </p:cNvPr>
            <p:cNvSpPr/>
            <p:nvPr/>
          </p:nvSpPr>
          <p:spPr>
            <a:xfrm>
              <a:off x="237127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241;p56">
              <a:extLst>
                <a:ext uri="{FF2B5EF4-FFF2-40B4-BE49-F238E27FC236}">
                  <a16:creationId xmlns:a16="http://schemas.microsoft.com/office/drawing/2014/main" id="{D9947A4D-7DF5-4287-A63F-2BD1821BC4C0}"/>
                </a:ext>
              </a:extLst>
            </p:cNvPr>
            <p:cNvSpPr/>
            <p:nvPr/>
          </p:nvSpPr>
          <p:spPr>
            <a:xfrm>
              <a:off x="237127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242;p56">
              <a:extLst>
                <a:ext uri="{FF2B5EF4-FFF2-40B4-BE49-F238E27FC236}">
                  <a16:creationId xmlns:a16="http://schemas.microsoft.com/office/drawing/2014/main" id="{98A4D160-FD82-4F48-B5A6-8B1016AE99CB}"/>
                </a:ext>
              </a:extLst>
            </p:cNvPr>
            <p:cNvSpPr/>
            <p:nvPr/>
          </p:nvSpPr>
          <p:spPr>
            <a:xfrm>
              <a:off x="2371075" y="35519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243;p56">
              <a:extLst>
                <a:ext uri="{FF2B5EF4-FFF2-40B4-BE49-F238E27FC236}">
                  <a16:creationId xmlns:a16="http://schemas.microsoft.com/office/drawing/2014/main" id="{28BDC0CB-9270-464B-ABF3-F98169C66EE7}"/>
                </a:ext>
              </a:extLst>
            </p:cNvPr>
            <p:cNvSpPr/>
            <p:nvPr/>
          </p:nvSpPr>
          <p:spPr>
            <a:xfrm>
              <a:off x="23710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244;p56">
              <a:extLst>
                <a:ext uri="{FF2B5EF4-FFF2-40B4-BE49-F238E27FC236}">
                  <a16:creationId xmlns:a16="http://schemas.microsoft.com/office/drawing/2014/main" id="{77E57A80-7555-4A4B-A94D-B2044F977979}"/>
                </a:ext>
              </a:extLst>
            </p:cNvPr>
            <p:cNvSpPr/>
            <p:nvPr/>
          </p:nvSpPr>
          <p:spPr>
            <a:xfrm>
              <a:off x="237107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245;p56">
              <a:extLst>
                <a:ext uri="{FF2B5EF4-FFF2-40B4-BE49-F238E27FC236}">
                  <a16:creationId xmlns:a16="http://schemas.microsoft.com/office/drawing/2014/main" id="{E742C046-6951-4A25-A3C3-A421E5539749}"/>
                </a:ext>
              </a:extLst>
            </p:cNvPr>
            <p:cNvSpPr/>
            <p:nvPr/>
          </p:nvSpPr>
          <p:spPr>
            <a:xfrm>
              <a:off x="237107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246;p56">
              <a:extLst>
                <a:ext uri="{FF2B5EF4-FFF2-40B4-BE49-F238E27FC236}">
                  <a16:creationId xmlns:a16="http://schemas.microsoft.com/office/drawing/2014/main" id="{74AC1172-656C-4836-99C1-FCF334D8658F}"/>
                </a:ext>
              </a:extLst>
            </p:cNvPr>
            <p:cNvSpPr/>
            <p:nvPr/>
          </p:nvSpPr>
          <p:spPr>
            <a:xfrm>
              <a:off x="23710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247;p56">
              <a:extLst>
                <a:ext uri="{FF2B5EF4-FFF2-40B4-BE49-F238E27FC236}">
                  <a16:creationId xmlns:a16="http://schemas.microsoft.com/office/drawing/2014/main" id="{5548D348-EB6F-4F57-96FD-0482A91BE809}"/>
                </a:ext>
              </a:extLst>
            </p:cNvPr>
            <p:cNvSpPr/>
            <p:nvPr/>
          </p:nvSpPr>
          <p:spPr>
            <a:xfrm>
              <a:off x="2295075" y="43136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248;p56">
              <a:extLst>
                <a:ext uri="{FF2B5EF4-FFF2-40B4-BE49-F238E27FC236}">
                  <a16:creationId xmlns:a16="http://schemas.microsoft.com/office/drawing/2014/main" id="{A4ED9238-5845-4731-8F1B-9E1892029B4F}"/>
                </a:ext>
              </a:extLst>
            </p:cNvPr>
            <p:cNvSpPr/>
            <p:nvPr/>
          </p:nvSpPr>
          <p:spPr>
            <a:xfrm>
              <a:off x="2295075" y="42374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249;p56">
              <a:extLst>
                <a:ext uri="{FF2B5EF4-FFF2-40B4-BE49-F238E27FC236}">
                  <a16:creationId xmlns:a16="http://schemas.microsoft.com/office/drawing/2014/main" id="{771A3A85-905A-4826-AA73-FE01B5D166A3}"/>
                </a:ext>
              </a:extLst>
            </p:cNvPr>
            <p:cNvSpPr/>
            <p:nvPr/>
          </p:nvSpPr>
          <p:spPr>
            <a:xfrm>
              <a:off x="2295075" y="41614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250;p56">
              <a:extLst>
                <a:ext uri="{FF2B5EF4-FFF2-40B4-BE49-F238E27FC236}">
                  <a16:creationId xmlns:a16="http://schemas.microsoft.com/office/drawing/2014/main" id="{FDBD8769-624A-4064-95FF-FEA3B1A0D343}"/>
                </a:ext>
              </a:extLst>
            </p:cNvPr>
            <p:cNvSpPr/>
            <p:nvPr/>
          </p:nvSpPr>
          <p:spPr>
            <a:xfrm>
              <a:off x="2295075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251;p56">
              <a:extLst>
                <a:ext uri="{FF2B5EF4-FFF2-40B4-BE49-F238E27FC236}">
                  <a16:creationId xmlns:a16="http://schemas.microsoft.com/office/drawing/2014/main" id="{CFAAC017-5BA6-4C58-B89A-47AE41018830}"/>
                </a:ext>
              </a:extLst>
            </p:cNvPr>
            <p:cNvSpPr/>
            <p:nvPr/>
          </p:nvSpPr>
          <p:spPr>
            <a:xfrm>
              <a:off x="2295075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252;p56">
              <a:extLst>
                <a:ext uri="{FF2B5EF4-FFF2-40B4-BE49-F238E27FC236}">
                  <a16:creationId xmlns:a16="http://schemas.microsoft.com/office/drawing/2014/main" id="{B13F91DC-189B-40AB-AF3B-07E7D486D953}"/>
                </a:ext>
              </a:extLst>
            </p:cNvPr>
            <p:cNvSpPr/>
            <p:nvPr/>
          </p:nvSpPr>
          <p:spPr>
            <a:xfrm>
              <a:off x="2294850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1" y="2139"/>
                    <a:pt x="1078" y="2139"/>
                  </a:cubicBezTo>
                  <a:cubicBezTo>
                    <a:pt x="1342" y="2139"/>
                    <a:pt x="1611" y="2041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253;p56">
              <a:extLst>
                <a:ext uri="{FF2B5EF4-FFF2-40B4-BE49-F238E27FC236}">
                  <a16:creationId xmlns:a16="http://schemas.microsoft.com/office/drawing/2014/main" id="{E8C74043-E97C-46B4-AD3C-183BB73860F7}"/>
                </a:ext>
              </a:extLst>
            </p:cNvPr>
            <p:cNvSpPr/>
            <p:nvPr/>
          </p:nvSpPr>
          <p:spPr>
            <a:xfrm>
              <a:off x="2295075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254;p56">
              <a:extLst>
                <a:ext uri="{FF2B5EF4-FFF2-40B4-BE49-F238E27FC236}">
                  <a16:creationId xmlns:a16="http://schemas.microsoft.com/office/drawing/2014/main" id="{DD82A6E3-1383-4C77-B653-34C4DC3728E6}"/>
                </a:ext>
              </a:extLst>
            </p:cNvPr>
            <p:cNvSpPr/>
            <p:nvPr/>
          </p:nvSpPr>
          <p:spPr>
            <a:xfrm>
              <a:off x="2294850" y="3780375"/>
              <a:ext cx="62625" cy="53475"/>
            </a:xfrm>
            <a:custGeom>
              <a:avLst/>
              <a:gdLst/>
              <a:ahLst/>
              <a:cxnLst/>
              <a:rect l="l" t="t" r="r" b="b"/>
              <a:pathLst>
                <a:path w="2505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2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505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255;p56">
              <a:extLst>
                <a:ext uri="{FF2B5EF4-FFF2-40B4-BE49-F238E27FC236}">
                  <a16:creationId xmlns:a16="http://schemas.microsoft.com/office/drawing/2014/main" id="{55A028F7-F002-4391-8025-5D266C833E5E}"/>
                </a:ext>
              </a:extLst>
            </p:cNvPr>
            <p:cNvSpPr/>
            <p:nvPr/>
          </p:nvSpPr>
          <p:spPr>
            <a:xfrm>
              <a:off x="2295075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256;p56">
              <a:extLst>
                <a:ext uri="{FF2B5EF4-FFF2-40B4-BE49-F238E27FC236}">
                  <a16:creationId xmlns:a16="http://schemas.microsoft.com/office/drawing/2014/main" id="{74381A94-F9AA-4509-ABBA-5C5BEB384F13}"/>
                </a:ext>
              </a:extLst>
            </p:cNvPr>
            <p:cNvSpPr/>
            <p:nvPr/>
          </p:nvSpPr>
          <p:spPr>
            <a:xfrm>
              <a:off x="2295075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257;p56">
              <a:extLst>
                <a:ext uri="{FF2B5EF4-FFF2-40B4-BE49-F238E27FC236}">
                  <a16:creationId xmlns:a16="http://schemas.microsoft.com/office/drawing/2014/main" id="{07B9081F-D637-4C0B-9576-274D3737F2FD}"/>
                </a:ext>
              </a:extLst>
            </p:cNvPr>
            <p:cNvSpPr/>
            <p:nvPr/>
          </p:nvSpPr>
          <p:spPr>
            <a:xfrm>
              <a:off x="2295075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258;p56">
              <a:extLst>
                <a:ext uri="{FF2B5EF4-FFF2-40B4-BE49-F238E27FC236}">
                  <a16:creationId xmlns:a16="http://schemas.microsoft.com/office/drawing/2014/main" id="{1D7E34EE-9926-48D6-93D0-519376F23EEA}"/>
                </a:ext>
              </a:extLst>
            </p:cNvPr>
            <p:cNvSpPr/>
            <p:nvPr/>
          </p:nvSpPr>
          <p:spPr>
            <a:xfrm>
              <a:off x="2295075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259;p56">
              <a:extLst>
                <a:ext uri="{FF2B5EF4-FFF2-40B4-BE49-F238E27FC236}">
                  <a16:creationId xmlns:a16="http://schemas.microsoft.com/office/drawing/2014/main" id="{3B7A0B12-306F-481E-A535-65CAD6AD7C60}"/>
                </a:ext>
              </a:extLst>
            </p:cNvPr>
            <p:cNvSpPr/>
            <p:nvPr/>
          </p:nvSpPr>
          <p:spPr>
            <a:xfrm>
              <a:off x="2295075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260;p56">
              <a:extLst>
                <a:ext uri="{FF2B5EF4-FFF2-40B4-BE49-F238E27FC236}">
                  <a16:creationId xmlns:a16="http://schemas.microsoft.com/office/drawing/2014/main" id="{77C4F07F-AB61-4F9C-A24C-E168BA62E463}"/>
                </a:ext>
              </a:extLst>
            </p:cNvPr>
            <p:cNvSpPr/>
            <p:nvPr/>
          </p:nvSpPr>
          <p:spPr>
            <a:xfrm>
              <a:off x="229492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4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261;p56">
              <a:extLst>
                <a:ext uri="{FF2B5EF4-FFF2-40B4-BE49-F238E27FC236}">
                  <a16:creationId xmlns:a16="http://schemas.microsoft.com/office/drawing/2014/main" id="{A0F0D87A-3D3E-4490-A233-885EEBA933C5}"/>
                </a:ext>
              </a:extLst>
            </p:cNvPr>
            <p:cNvSpPr/>
            <p:nvPr/>
          </p:nvSpPr>
          <p:spPr>
            <a:xfrm>
              <a:off x="2294925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262;p56">
              <a:extLst>
                <a:ext uri="{FF2B5EF4-FFF2-40B4-BE49-F238E27FC236}">
                  <a16:creationId xmlns:a16="http://schemas.microsoft.com/office/drawing/2014/main" id="{B4400BA8-9470-48E1-905C-67C977305C29}"/>
                </a:ext>
              </a:extLst>
            </p:cNvPr>
            <p:cNvSpPr/>
            <p:nvPr/>
          </p:nvSpPr>
          <p:spPr>
            <a:xfrm>
              <a:off x="2295075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263;p56">
              <a:extLst>
                <a:ext uri="{FF2B5EF4-FFF2-40B4-BE49-F238E27FC236}">
                  <a16:creationId xmlns:a16="http://schemas.microsoft.com/office/drawing/2014/main" id="{182A7F47-8EB5-4621-A0AF-BC465F1C1D1D}"/>
                </a:ext>
              </a:extLst>
            </p:cNvPr>
            <p:cNvSpPr/>
            <p:nvPr/>
          </p:nvSpPr>
          <p:spPr>
            <a:xfrm>
              <a:off x="22950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264;p56">
              <a:extLst>
                <a:ext uri="{FF2B5EF4-FFF2-40B4-BE49-F238E27FC236}">
                  <a16:creationId xmlns:a16="http://schemas.microsoft.com/office/drawing/2014/main" id="{CE94D5D9-BEAE-4E96-8BF4-A74EEB3B62F7}"/>
                </a:ext>
              </a:extLst>
            </p:cNvPr>
            <p:cNvSpPr/>
            <p:nvPr/>
          </p:nvSpPr>
          <p:spPr>
            <a:xfrm>
              <a:off x="221865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265;p56">
              <a:extLst>
                <a:ext uri="{FF2B5EF4-FFF2-40B4-BE49-F238E27FC236}">
                  <a16:creationId xmlns:a16="http://schemas.microsoft.com/office/drawing/2014/main" id="{22F10FD4-D333-474D-8FD3-375FFD782154}"/>
                </a:ext>
              </a:extLst>
            </p:cNvPr>
            <p:cNvSpPr/>
            <p:nvPr/>
          </p:nvSpPr>
          <p:spPr>
            <a:xfrm>
              <a:off x="2218650" y="43136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266;p56">
              <a:extLst>
                <a:ext uri="{FF2B5EF4-FFF2-40B4-BE49-F238E27FC236}">
                  <a16:creationId xmlns:a16="http://schemas.microsoft.com/office/drawing/2014/main" id="{2053BF85-BA6B-421D-A400-FAC645B347BE}"/>
                </a:ext>
              </a:extLst>
            </p:cNvPr>
            <p:cNvSpPr/>
            <p:nvPr/>
          </p:nvSpPr>
          <p:spPr>
            <a:xfrm>
              <a:off x="2218650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267;p56">
              <a:extLst>
                <a:ext uri="{FF2B5EF4-FFF2-40B4-BE49-F238E27FC236}">
                  <a16:creationId xmlns:a16="http://schemas.microsoft.com/office/drawing/2014/main" id="{9F265744-DAD8-48CC-BFFC-76ADA628983C}"/>
                </a:ext>
              </a:extLst>
            </p:cNvPr>
            <p:cNvSpPr/>
            <p:nvPr/>
          </p:nvSpPr>
          <p:spPr>
            <a:xfrm>
              <a:off x="2218650" y="41614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268;p56">
              <a:extLst>
                <a:ext uri="{FF2B5EF4-FFF2-40B4-BE49-F238E27FC236}">
                  <a16:creationId xmlns:a16="http://schemas.microsoft.com/office/drawing/2014/main" id="{59B352DA-B937-4CA0-BEC1-A30844056E57}"/>
                </a:ext>
              </a:extLst>
            </p:cNvPr>
            <p:cNvSpPr/>
            <p:nvPr/>
          </p:nvSpPr>
          <p:spPr>
            <a:xfrm>
              <a:off x="22186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2269;p56">
              <a:extLst>
                <a:ext uri="{FF2B5EF4-FFF2-40B4-BE49-F238E27FC236}">
                  <a16:creationId xmlns:a16="http://schemas.microsoft.com/office/drawing/2014/main" id="{EF727220-C1E4-405B-BBCA-15BEC587F1CC}"/>
                </a:ext>
              </a:extLst>
            </p:cNvPr>
            <p:cNvSpPr/>
            <p:nvPr/>
          </p:nvSpPr>
          <p:spPr>
            <a:xfrm>
              <a:off x="22186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2270;p56">
              <a:extLst>
                <a:ext uri="{FF2B5EF4-FFF2-40B4-BE49-F238E27FC236}">
                  <a16:creationId xmlns:a16="http://schemas.microsoft.com/office/drawing/2014/main" id="{14202AE7-29D2-4F8F-BC48-5AB09C68D27A}"/>
                </a:ext>
              </a:extLst>
            </p:cNvPr>
            <p:cNvSpPr/>
            <p:nvPr/>
          </p:nvSpPr>
          <p:spPr>
            <a:xfrm>
              <a:off x="2218650" y="393280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1" y="1821"/>
                  </a:cubicBezTo>
                  <a:cubicBezTo>
                    <a:pt x="2488" y="1146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2271;p56">
              <a:extLst>
                <a:ext uri="{FF2B5EF4-FFF2-40B4-BE49-F238E27FC236}">
                  <a16:creationId xmlns:a16="http://schemas.microsoft.com/office/drawing/2014/main" id="{5790869F-2AB3-47E3-AD9C-344687E44610}"/>
                </a:ext>
              </a:extLst>
            </p:cNvPr>
            <p:cNvSpPr/>
            <p:nvPr/>
          </p:nvSpPr>
          <p:spPr>
            <a:xfrm>
              <a:off x="2218650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2272;p56">
              <a:extLst>
                <a:ext uri="{FF2B5EF4-FFF2-40B4-BE49-F238E27FC236}">
                  <a16:creationId xmlns:a16="http://schemas.microsoft.com/office/drawing/2014/main" id="{D81049DC-D72E-420C-890C-E4E449B64079}"/>
                </a:ext>
              </a:extLst>
            </p:cNvPr>
            <p:cNvSpPr/>
            <p:nvPr/>
          </p:nvSpPr>
          <p:spPr>
            <a:xfrm>
              <a:off x="221865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2273;p56">
              <a:extLst>
                <a:ext uri="{FF2B5EF4-FFF2-40B4-BE49-F238E27FC236}">
                  <a16:creationId xmlns:a16="http://schemas.microsoft.com/office/drawing/2014/main" id="{2C312C8D-D1CE-48EC-A62B-CE072B0B0CA6}"/>
                </a:ext>
              </a:extLst>
            </p:cNvPr>
            <p:cNvSpPr/>
            <p:nvPr/>
          </p:nvSpPr>
          <p:spPr>
            <a:xfrm>
              <a:off x="22186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2274;p56">
              <a:extLst>
                <a:ext uri="{FF2B5EF4-FFF2-40B4-BE49-F238E27FC236}">
                  <a16:creationId xmlns:a16="http://schemas.microsoft.com/office/drawing/2014/main" id="{46DCD1DF-5839-4FBF-B066-E44CD8E94B38}"/>
                </a:ext>
              </a:extLst>
            </p:cNvPr>
            <p:cNvSpPr/>
            <p:nvPr/>
          </p:nvSpPr>
          <p:spPr>
            <a:xfrm>
              <a:off x="221865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2275;p56">
              <a:extLst>
                <a:ext uri="{FF2B5EF4-FFF2-40B4-BE49-F238E27FC236}">
                  <a16:creationId xmlns:a16="http://schemas.microsoft.com/office/drawing/2014/main" id="{8B0254CB-9D61-4909-9A84-3A6892DB9286}"/>
                </a:ext>
              </a:extLst>
            </p:cNvPr>
            <p:cNvSpPr/>
            <p:nvPr/>
          </p:nvSpPr>
          <p:spPr>
            <a:xfrm>
              <a:off x="221865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2276;p56">
              <a:extLst>
                <a:ext uri="{FF2B5EF4-FFF2-40B4-BE49-F238E27FC236}">
                  <a16:creationId xmlns:a16="http://schemas.microsoft.com/office/drawing/2014/main" id="{852ECF8A-701C-40DE-AF76-28035C0401DE}"/>
                </a:ext>
              </a:extLst>
            </p:cNvPr>
            <p:cNvSpPr/>
            <p:nvPr/>
          </p:nvSpPr>
          <p:spPr>
            <a:xfrm>
              <a:off x="22186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2277;p56">
              <a:extLst>
                <a:ext uri="{FF2B5EF4-FFF2-40B4-BE49-F238E27FC236}">
                  <a16:creationId xmlns:a16="http://schemas.microsoft.com/office/drawing/2014/main" id="{7C3D2FE9-E498-4F8D-993D-C3FEB685CA8E}"/>
                </a:ext>
              </a:extLst>
            </p:cNvPr>
            <p:cNvSpPr/>
            <p:nvPr/>
          </p:nvSpPr>
          <p:spPr>
            <a:xfrm>
              <a:off x="221865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2278;p56">
              <a:extLst>
                <a:ext uri="{FF2B5EF4-FFF2-40B4-BE49-F238E27FC236}">
                  <a16:creationId xmlns:a16="http://schemas.microsoft.com/office/drawing/2014/main" id="{93D6D170-3D31-485B-80D4-6C8BB72A02C4}"/>
                </a:ext>
              </a:extLst>
            </p:cNvPr>
            <p:cNvSpPr/>
            <p:nvPr/>
          </p:nvSpPr>
          <p:spPr>
            <a:xfrm>
              <a:off x="221865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2279;p56">
              <a:extLst>
                <a:ext uri="{FF2B5EF4-FFF2-40B4-BE49-F238E27FC236}">
                  <a16:creationId xmlns:a16="http://schemas.microsoft.com/office/drawing/2014/main" id="{26FA5202-3628-4207-80DA-DBEF14B0FC35}"/>
                </a:ext>
              </a:extLst>
            </p:cNvPr>
            <p:cNvSpPr/>
            <p:nvPr/>
          </p:nvSpPr>
          <p:spPr>
            <a:xfrm>
              <a:off x="2218650" y="3247075"/>
              <a:ext cx="62425" cy="53500"/>
            </a:xfrm>
            <a:custGeom>
              <a:avLst/>
              <a:gdLst/>
              <a:ahLst/>
              <a:cxnLst/>
              <a:rect l="l" t="t" r="r" b="b"/>
              <a:pathLst>
                <a:path w="2497" h="2140" extrusionOk="0">
                  <a:moveTo>
                    <a:pt x="1074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11"/>
                    <a:pt x="529" y="2140"/>
                    <a:pt x="1079" y="2140"/>
                  </a:cubicBezTo>
                  <a:cubicBezTo>
                    <a:pt x="1339" y="2140"/>
                    <a:pt x="1605" y="2044"/>
                    <a:pt x="1821" y="1830"/>
                  </a:cubicBezTo>
                  <a:cubicBezTo>
                    <a:pt x="2496" y="1155"/>
                    <a:pt x="2017" y="9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2280;p56">
              <a:extLst>
                <a:ext uri="{FF2B5EF4-FFF2-40B4-BE49-F238E27FC236}">
                  <a16:creationId xmlns:a16="http://schemas.microsoft.com/office/drawing/2014/main" id="{AEA340FB-AF1C-482A-A38D-20D36D4A155A}"/>
                </a:ext>
              </a:extLst>
            </p:cNvPr>
            <p:cNvSpPr/>
            <p:nvPr/>
          </p:nvSpPr>
          <p:spPr>
            <a:xfrm>
              <a:off x="2218650" y="3171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5"/>
                    <a:pt x="528" y="2131"/>
                    <a:pt x="1078" y="2131"/>
                  </a:cubicBezTo>
                  <a:cubicBezTo>
                    <a:pt x="1339" y="2131"/>
                    <a:pt x="1604" y="2036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2281;p56">
              <a:extLst>
                <a:ext uri="{FF2B5EF4-FFF2-40B4-BE49-F238E27FC236}">
                  <a16:creationId xmlns:a16="http://schemas.microsoft.com/office/drawing/2014/main" id="{1BC8CCCD-3601-4539-A182-38C3F47107CB}"/>
                </a:ext>
              </a:extLst>
            </p:cNvPr>
            <p:cNvSpPr/>
            <p:nvPr/>
          </p:nvSpPr>
          <p:spPr>
            <a:xfrm>
              <a:off x="22186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2282;p56">
              <a:extLst>
                <a:ext uri="{FF2B5EF4-FFF2-40B4-BE49-F238E27FC236}">
                  <a16:creationId xmlns:a16="http://schemas.microsoft.com/office/drawing/2014/main" id="{BA44971C-77AC-49B9-9B44-73AA1EEB98A3}"/>
                </a:ext>
              </a:extLst>
            </p:cNvPr>
            <p:cNvSpPr/>
            <p:nvPr/>
          </p:nvSpPr>
          <p:spPr>
            <a:xfrm>
              <a:off x="22186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2283;p56">
              <a:extLst>
                <a:ext uri="{FF2B5EF4-FFF2-40B4-BE49-F238E27FC236}">
                  <a16:creationId xmlns:a16="http://schemas.microsoft.com/office/drawing/2014/main" id="{AED7341C-2580-4BD5-8C85-EC8A7F58B6CF}"/>
                </a:ext>
              </a:extLst>
            </p:cNvPr>
            <p:cNvSpPr/>
            <p:nvPr/>
          </p:nvSpPr>
          <p:spPr>
            <a:xfrm>
              <a:off x="22186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9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2284;p56">
              <a:extLst>
                <a:ext uri="{FF2B5EF4-FFF2-40B4-BE49-F238E27FC236}">
                  <a16:creationId xmlns:a16="http://schemas.microsoft.com/office/drawing/2014/main" id="{00207A9F-A3F5-4915-980D-D5882B0C2603}"/>
                </a:ext>
              </a:extLst>
            </p:cNvPr>
            <p:cNvSpPr/>
            <p:nvPr/>
          </p:nvSpPr>
          <p:spPr>
            <a:xfrm>
              <a:off x="2142425" y="46183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2285;p56">
              <a:extLst>
                <a:ext uri="{FF2B5EF4-FFF2-40B4-BE49-F238E27FC236}">
                  <a16:creationId xmlns:a16="http://schemas.microsoft.com/office/drawing/2014/main" id="{C6EA2618-5B7D-4525-A2A1-A6D95D243225}"/>
                </a:ext>
              </a:extLst>
            </p:cNvPr>
            <p:cNvSpPr/>
            <p:nvPr/>
          </p:nvSpPr>
          <p:spPr>
            <a:xfrm>
              <a:off x="2142425" y="43898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2286;p56">
              <a:extLst>
                <a:ext uri="{FF2B5EF4-FFF2-40B4-BE49-F238E27FC236}">
                  <a16:creationId xmlns:a16="http://schemas.microsoft.com/office/drawing/2014/main" id="{0CE7B38E-BC23-4B02-B25E-D02CC88C9CD5}"/>
                </a:ext>
              </a:extLst>
            </p:cNvPr>
            <p:cNvSpPr/>
            <p:nvPr/>
          </p:nvSpPr>
          <p:spPr>
            <a:xfrm>
              <a:off x="2142425" y="43136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2287;p56">
              <a:extLst>
                <a:ext uri="{FF2B5EF4-FFF2-40B4-BE49-F238E27FC236}">
                  <a16:creationId xmlns:a16="http://schemas.microsoft.com/office/drawing/2014/main" id="{771AF166-2F03-44DF-AF41-D2AC2437ACCA}"/>
                </a:ext>
              </a:extLst>
            </p:cNvPr>
            <p:cNvSpPr/>
            <p:nvPr/>
          </p:nvSpPr>
          <p:spPr>
            <a:xfrm>
              <a:off x="214242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2288;p56">
              <a:extLst>
                <a:ext uri="{FF2B5EF4-FFF2-40B4-BE49-F238E27FC236}">
                  <a16:creationId xmlns:a16="http://schemas.microsoft.com/office/drawing/2014/main" id="{17BB9927-82BB-49EB-81BB-DBB4373FAE73}"/>
                </a:ext>
              </a:extLst>
            </p:cNvPr>
            <p:cNvSpPr/>
            <p:nvPr/>
          </p:nvSpPr>
          <p:spPr>
            <a:xfrm>
              <a:off x="214242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2289;p56">
              <a:extLst>
                <a:ext uri="{FF2B5EF4-FFF2-40B4-BE49-F238E27FC236}">
                  <a16:creationId xmlns:a16="http://schemas.microsoft.com/office/drawing/2014/main" id="{F233B5C3-836F-4D4E-A08F-60C6F7CDC9F5}"/>
                </a:ext>
              </a:extLst>
            </p:cNvPr>
            <p:cNvSpPr/>
            <p:nvPr/>
          </p:nvSpPr>
          <p:spPr>
            <a:xfrm>
              <a:off x="214242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2290;p56">
              <a:extLst>
                <a:ext uri="{FF2B5EF4-FFF2-40B4-BE49-F238E27FC236}">
                  <a16:creationId xmlns:a16="http://schemas.microsoft.com/office/drawing/2014/main" id="{BDFEA28B-8009-41DE-87BA-433D9A6821AA}"/>
                </a:ext>
              </a:extLst>
            </p:cNvPr>
            <p:cNvSpPr/>
            <p:nvPr/>
          </p:nvSpPr>
          <p:spPr>
            <a:xfrm>
              <a:off x="214242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2291;p56">
              <a:extLst>
                <a:ext uri="{FF2B5EF4-FFF2-40B4-BE49-F238E27FC236}">
                  <a16:creationId xmlns:a16="http://schemas.microsoft.com/office/drawing/2014/main" id="{98C861DF-7750-4630-90E3-8EBCCB6DF574}"/>
                </a:ext>
              </a:extLst>
            </p:cNvPr>
            <p:cNvSpPr/>
            <p:nvPr/>
          </p:nvSpPr>
          <p:spPr>
            <a:xfrm>
              <a:off x="2142425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2292;p56">
              <a:extLst>
                <a:ext uri="{FF2B5EF4-FFF2-40B4-BE49-F238E27FC236}">
                  <a16:creationId xmlns:a16="http://schemas.microsoft.com/office/drawing/2014/main" id="{CDB5C2AE-0B04-46D9-B9EA-173B794675C0}"/>
                </a:ext>
              </a:extLst>
            </p:cNvPr>
            <p:cNvSpPr/>
            <p:nvPr/>
          </p:nvSpPr>
          <p:spPr>
            <a:xfrm>
              <a:off x="2142425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2293;p56">
              <a:extLst>
                <a:ext uri="{FF2B5EF4-FFF2-40B4-BE49-F238E27FC236}">
                  <a16:creationId xmlns:a16="http://schemas.microsoft.com/office/drawing/2014/main" id="{7E0D1527-FA14-4AD8-B528-A6AF8CC26A69}"/>
                </a:ext>
              </a:extLst>
            </p:cNvPr>
            <p:cNvSpPr/>
            <p:nvPr/>
          </p:nvSpPr>
          <p:spPr>
            <a:xfrm>
              <a:off x="214242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2294;p56">
              <a:extLst>
                <a:ext uri="{FF2B5EF4-FFF2-40B4-BE49-F238E27FC236}">
                  <a16:creationId xmlns:a16="http://schemas.microsoft.com/office/drawing/2014/main" id="{FD0AFAD5-5353-4980-9D70-3FF6049770DC}"/>
                </a:ext>
              </a:extLst>
            </p:cNvPr>
            <p:cNvSpPr/>
            <p:nvPr/>
          </p:nvSpPr>
          <p:spPr>
            <a:xfrm>
              <a:off x="214242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2295;p56">
              <a:extLst>
                <a:ext uri="{FF2B5EF4-FFF2-40B4-BE49-F238E27FC236}">
                  <a16:creationId xmlns:a16="http://schemas.microsoft.com/office/drawing/2014/main" id="{84E3505C-CA5D-4B0F-B0A9-D2593E20CDD4}"/>
                </a:ext>
              </a:extLst>
            </p:cNvPr>
            <p:cNvSpPr/>
            <p:nvPr/>
          </p:nvSpPr>
          <p:spPr>
            <a:xfrm>
              <a:off x="214242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2296;p56">
              <a:extLst>
                <a:ext uri="{FF2B5EF4-FFF2-40B4-BE49-F238E27FC236}">
                  <a16:creationId xmlns:a16="http://schemas.microsoft.com/office/drawing/2014/main" id="{5A2DA127-9985-4D69-B16D-5688BFD40BA2}"/>
                </a:ext>
              </a:extLst>
            </p:cNvPr>
            <p:cNvSpPr/>
            <p:nvPr/>
          </p:nvSpPr>
          <p:spPr>
            <a:xfrm>
              <a:off x="2142425" y="35519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2297;p56">
              <a:extLst>
                <a:ext uri="{FF2B5EF4-FFF2-40B4-BE49-F238E27FC236}">
                  <a16:creationId xmlns:a16="http://schemas.microsoft.com/office/drawing/2014/main" id="{75D3267E-595D-423C-A1BE-AC573D769F65}"/>
                </a:ext>
              </a:extLst>
            </p:cNvPr>
            <p:cNvSpPr/>
            <p:nvPr/>
          </p:nvSpPr>
          <p:spPr>
            <a:xfrm>
              <a:off x="214242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2298;p56">
              <a:extLst>
                <a:ext uri="{FF2B5EF4-FFF2-40B4-BE49-F238E27FC236}">
                  <a16:creationId xmlns:a16="http://schemas.microsoft.com/office/drawing/2014/main" id="{665E02E5-027F-4A34-8ED9-0B6B8EFFC1F7}"/>
                </a:ext>
              </a:extLst>
            </p:cNvPr>
            <p:cNvSpPr/>
            <p:nvPr/>
          </p:nvSpPr>
          <p:spPr>
            <a:xfrm>
              <a:off x="214242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2299;p56">
              <a:extLst>
                <a:ext uri="{FF2B5EF4-FFF2-40B4-BE49-F238E27FC236}">
                  <a16:creationId xmlns:a16="http://schemas.microsoft.com/office/drawing/2014/main" id="{C9E25D2B-B145-4778-B0A6-ACC784079B40}"/>
                </a:ext>
              </a:extLst>
            </p:cNvPr>
            <p:cNvSpPr/>
            <p:nvPr/>
          </p:nvSpPr>
          <p:spPr>
            <a:xfrm>
              <a:off x="214242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2300;p56">
              <a:extLst>
                <a:ext uri="{FF2B5EF4-FFF2-40B4-BE49-F238E27FC236}">
                  <a16:creationId xmlns:a16="http://schemas.microsoft.com/office/drawing/2014/main" id="{28164F6F-7C79-4C90-BB4D-28EA76F8158E}"/>
                </a:ext>
              </a:extLst>
            </p:cNvPr>
            <p:cNvSpPr/>
            <p:nvPr/>
          </p:nvSpPr>
          <p:spPr>
            <a:xfrm>
              <a:off x="214242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2301;p56">
              <a:extLst>
                <a:ext uri="{FF2B5EF4-FFF2-40B4-BE49-F238E27FC236}">
                  <a16:creationId xmlns:a16="http://schemas.microsoft.com/office/drawing/2014/main" id="{1C48147F-EE8C-4473-A77B-76E5A261A3A6}"/>
                </a:ext>
              </a:extLst>
            </p:cNvPr>
            <p:cNvSpPr/>
            <p:nvPr/>
          </p:nvSpPr>
          <p:spPr>
            <a:xfrm>
              <a:off x="214242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2302;p56">
              <a:extLst>
                <a:ext uri="{FF2B5EF4-FFF2-40B4-BE49-F238E27FC236}">
                  <a16:creationId xmlns:a16="http://schemas.microsoft.com/office/drawing/2014/main" id="{DC3F739B-D420-45A6-AD0D-EB1260E8B8D5}"/>
                </a:ext>
              </a:extLst>
            </p:cNvPr>
            <p:cNvSpPr/>
            <p:nvPr/>
          </p:nvSpPr>
          <p:spPr>
            <a:xfrm>
              <a:off x="21424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2303;p56">
              <a:extLst>
                <a:ext uri="{FF2B5EF4-FFF2-40B4-BE49-F238E27FC236}">
                  <a16:creationId xmlns:a16="http://schemas.microsoft.com/office/drawing/2014/main" id="{07AFF68A-81DC-4FB4-BB2B-0F155E88260D}"/>
                </a:ext>
              </a:extLst>
            </p:cNvPr>
            <p:cNvSpPr/>
            <p:nvPr/>
          </p:nvSpPr>
          <p:spPr>
            <a:xfrm>
              <a:off x="21424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2304;p56">
              <a:extLst>
                <a:ext uri="{FF2B5EF4-FFF2-40B4-BE49-F238E27FC236}">
                  <a16:creationId xmlns:a16="http://schemas.microsoft.com/office/drawing/2014/main" id="{DC4E5942-B35D-4B41-9764-12795C1D84B9}"/>
                </a:ext>
              </a:extLst>
            </p:cNvPr>
            <p:cNvSpPr/>
            <p:nvPr/>
          </p:nvSpPr>
          <p:spPr>
            <a:xfrm>
              <a:off x="21424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2305;p56">
              <a:extLst>
                <a:ext uri="{FF2B5EF4-FFF2-40B4-BE49-F238E27FC236}">
                  <a16:creationId xmlns:a16="http://schemas.microsoft.com/office/drawing/2014/main" id="{7A823004-C9C8-4E67-90D0-759952D2C167}"/>
                </a:ext>
              </a:extLst>
            </p:cNvPr>
            <p:cNvSpPr/>
            <p:nvPr/>
          </p:nvSpPr>
          <p:spPr>
            <a:xfrm>
              <a:off x="21424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2306;p56">
              <a:extLst>
                <a:ext uri="{FF2B5EF4-FFF2-40B4-BE49-F238E27FC236}">
                  <a16:creationId xmlns:a16="http://schemas.microsoft.com/office/drawing/2014/main" id="{3C9FD34E-F023-4CE4-AB93-A303090F38C4}"/>
                </a:ext>
              </a:extLst>
            </p:cNvPr>
            <p:cNvSpPr/>
            <p:nvPr/>
          </p:nvSpPr>
          <p:spPr>
            <a:xfrm>
              <a:off x="21424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2307;p56">
              <a:extLst>
                <a:ext uri="{FF2B5EF4-FFF2-40B4-BE49-F238E27FC236}">
                  <a16:creationId xmlns:a16="http://schemas.microsoft.com/office/drawing/2014/main" id="{E3268A8A-E9A2-4F3A-BF43-07B1E147C7B1}"/>
                </a:ext>
              </a:extLst>
            </p:cNvPr>
            <p:cNvSpPr/>
            <p:nvPr/>
          </p:nvSpPr>
          <p:spPr>
            <a:xfrm>
              <a:off x="21424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2308;p56">
              <a:extLst>
                <a:ext uri="{FF2B5EF4-FFF2-40B4-BE49-F238E27FC236}">
                  <a16:creationId xmlns:a16="http://schemas.microsoft.com/office/drawing/2014/main" id="{550FB3FC-3B7E-434D-A7E0-DB0920AAB040}"/>
                </a:ext>
              </a:extLst>
            </p:cNvPr>
            <p:cNvSpPr/>
            <p:nvPr/>
          </p:nvSpPr>
          <p:spPr>
            <a:xfrm>
              <a:off x="214242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2309;p56">
              <a:extLst>
                <a:ext uri="{FF2B5EF4-FFF2-40B4-BE49-F238E27FC236}">
                  <a16:creationId xmlns:a16="http://schemas.microsoft.com/office/drawing/2014/main" id="{57CFE6F7-684F-42F9-A542-243549174335}"/>
                </a:ext>
              </a:extLst>
            </p:cNvPr>
            <p:cNvSpPr/>
            <p:nvPr/>
          </p:nvSpPr>
          <p:spPr>
            <a:xfrm>
              <a:off x="2142425" y="1038125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2310;p56">
              <a:extLst>
                <a:ext uri="{FF2B5EF4-FFF2-40B4-BE49-F238E27FC236}">
                  <a16:creationId xmlns:a16="http://schemas.microsoft.com/office/drawing/2014/main" id="{77F6F09A-AE74-4EA7-91F4-75858BDC4C88}"/>
                </a:ext>
              </a:extLst>
            </p:cNvPr>
            <p:cNvSpPr/>
            <p:nvPr/>
          </p:nvSpPr>
          <p:spPr>
            <a:xfrm>
              <a:off x="2066425" y="46183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2311;p56">
              <a:extLst>
                <a:ext uri="{FF2B5EF4-FFF2-40B4-BE49-F238E27FC236}">
                  <a16:creationId xmlns:a16="http://schemas.microsoft.com/office/drawing/2014/main" id="{7FEE330F-1626-42FD-81DE-071AE73EE34B}"/>
                </a:ext>
              </a:extLst>
            </p:cNvPr>
            <p:cNvSpPr/>
            <p:nvPr/>
          </p:nvSpPr>
          <p:spPr>
            <a:xfrm>
              <a:off x="2066425" y="454230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2312;p56">
              <a:extLst>
                <a:ext uri="{FF2B5EF4-FFF2-40B4-BE49-F238E27FC236}">
                  <a16:creationId xmlns:a16="http://schemas.microsoft.com/office/drawing/2014/main" id="{647E0955-9C5F-4CD5-94CF-463B320023E4}"/>
                </a:ext>
              </a:extLst>
            </p:cNvPr>
            <p:cNvSpPr/>
            <p:nvPr/>
          </p:nvSpPr>
          <p:spPr>
            <a:xfrm>
              <a:off x="2066425" y="4466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2313;p56">
              <a:extLst>
                <a:ext uri="{FF2B5EF4-FFF2-40B4-BE49-F238E27FC236}">
                  <a16:creationId xmlns:a16="http://schemas.microsoft.com/office/drawing/2014/main" id="{D0907047-300B-45CE-ABB0-9842395628A9}"/>
                </a:ext>
              </a:extLst>
            </p:cNvPr>
            <p:cNvSpPr/>
            <p:nvPr/>
          </p:nvSpPr>
          <p:spPr>
            <a:xfrm>
              <a:off x="2066425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2314;p56">
              <a:extLst>
                <a:ext uri="{FF2B5EF4-FFF2-40B4-BE49-F238E27FC236}">
                  <a16:creationId xmlns:a16="http://schemas.microsoft.com/office/drawing/2014/main" id="{76C8EC9F-74A0-47EE-B05B-C82AED47F358}"/>
                </a:ext>
              </a:extLst>
            </p:cNvPr>
            <p:cNvSpPr/>
            <p:nvPr/>
          </p:nvSpPr>
          <p:spPr>
            <a:xfrm>
              <a:off x="2066425" y="43136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2315;p56">
              <a:extLst>
                <a:ext uri="{FF2B5EF4-FFF2-40B4-BE49-F238E27FC236}">
                  <a16:creationId xmlns:a16="http://schemas.microsoft.com/office/drawing/2014/main" id="{39E2FF72-1B01-4BCA-85DB-6BC50F5B6B67}"/>
                </a:ext>
              </a:extLst>
            </p:cNvPr>
            <p:cNvSpPr/>
            <p:nvPr/>
          </p:nvSpPr>
          <p:spPr>
            <a:xfrm>
              <a:off x="2066425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2316;p56">
              <a:extLst>
                <a:ext uri="{FF2B5EF4-FFF2-40B4-BE49-F238E27FC236}">
                  <a16:creationId xmlns:a16="http://schemas.microsoft.com/office/drawing/2014/main" id="{C7BAD15A-C913-4344-A182-F078BBAD21AB}"/>
                </a:ext>
              </a:extLst>
            </p:cNvPr>
            <p:cNvSpPr/>
            <p:nvPr/>
          </p:nvSpPr>
          <p:spPr>
            <a:xfrm>
              <a:off x="2066425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2317;p56">
              <a:extLst>
                <a:ext uri="{FF2B5EF4-FFF2-40B4-BE49-F238E27FC236}">
                  <a16:creationId xmlns:a16="http://schemas.microsoft.com/office/drawing/2014/main" id="{83D09BEF-F446-4022-96AB-3E67CC221E07}"/>
                </a:ext>
              </a:extLst>
            </p:cNvPr>
            <p:cNvSpPr/>
            <p:nvPr/>
          </p:nvSpPr>
          <p:spPr>
            <a:xfrm>
              <a:off x="20664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2318;p56">
              <a:extLst>
                <a:ext uri="{FF2B5EF4-FFF2-40B4-BE49-F238E27FC236}">
                  <a16:creationId xmlns:a16="http://schemas.microsoft.com/office/drawing/2014/main" id="{DE6A96A7-29F4-4D7C-A5D0-4813210B191D}"/>
                </a:ext>
              </a:extLst>
            </p:cNvPr>
            <p:cNvSpPr/>
            <p:nvPr/>
          </p:nvSpPr>
          <p:spPr>
            <a:xfrm>
              <a:off x="20664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2319;p56">
              <a:extLst>
                <a:ext uri="{FF2B5EF4-FFF2-40B4-BE49-F238E27FC236}">
                  <a16:creationId xmlns:a16="http://schemas.microsoft.com/office/drawing/2014/main" id="{EE7C4666-74CA-4BF4-9436-C0DFC3A1691B}"/>
                </a:ext>
              </a:extLst>
            </p:cNvPr>
            <p:cNvSpPr/>
            <p:nvPr/>
          </p:nvSpPr>
          <p:spPr>
            <a:xfrm>
              <a:off x="2066425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2320;p56">
              <a:extLst>
                <a:ext uri="{FF2B5EF4-FFF2-40B4-BE49-F238E27FC236}">
                  <a16:creationId xmlns:a16="http://schemas.microsoft.com/office/drawing/2014/main" id="{87F298AB-93E7-4974-813F-052DB1D6171B}"/>
                </a:ext>
              </a:extLst>
            </p:cNvPr>
            <p:cNvSpPr/>
            <p:nvPr/>
          </p:nvSpPr>
          <p:spPr>
            <a:xfrm>
              <a:off x="20664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2321;p56">
              <a:extLst>
                <a:ext uri="{FF2B5EF4-FFF2-40B4-BE49-F238E27FC236}">
                  <a16:creationId xmlns:a16="http://schemas.microsoft.com/office/drawing/2014/main" id="{820E3974-2209-4A31-8889-1E324502A7E9}"/>
                </a:ext>
              </a:extLst>
            </p:cNvPr>
            <p:cNvSpPr/>
            <p:nvPr/>
          </p:nvSpPr>
          <p:spPr>
            <a:xfrm>
              <a:off x="2066275" y="3399500"/>
              <a:ext cx="62375" cy="53350"/>
            </a:xfrm>
            <a:custGeom>
              <a:avLst/>
              <a:gdLst/>
              <a:ahLst/>
              <a:cxnLst/>
              <a:rect l="l" t="t" r="r" b="b"/>
              <a:pathLst>
                <a:path w="2495" h="2134" extrusionOk="0">
                  <a:moveTo>
                    <a:pt x="1071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47"/>
                    <a:pt x="2014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2322;p56">
              <a:extLst>
                <a:ext uri="{FF2B5EF4-FFF2-40B4-BE49-F238E27FC236}">
                  <a16:creationId xmlns:a16="http://schemas.microsoft.com/office/drawing/2014/main" id="{BB986BF1-090F-4A2B-A272-83C2958D83B6}"/>
                </a:ext>
              </a:extLst>
            </p:cNvPr>
            <p:cNvSpPr/>
            <p:nvPr/>
          </p:nvSpPr>
          <p:spPr>
            <a:xfrm>
              <a:off x="2066275" y="3323300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3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2323;p56">
              <a:extLst>
                <a:ext uri="{FF2B5EF4-FFF2-40B4-BE49-F238E27FC236}">
                  <a16:creationId xmlns:a16="http://schemas.microsoft.com/office/drawing/2014/main" id="{6A7D3FEE-A1EF-4F50-B133-0EB3831DFF4D}"/>
                </a:ext>
              </a:extLst>
            </p:cNvPr>
            <p:cNvSpPr/>
            <p:nvPr/>
          </p:nvSpPr>
          <p:spPr>
            <a:xfrm>
              <a:off x="2066275" y="3247075"/>
              <a:ext cx="62375" cy="53450"/>
            </a:xfrm>
            <a:custGeom>
              <a:avLst/>
              <a:gdLst/>
              <a:ahLst/>
              <a:cxnLst/>
              <a:rect l="l" t="t" r="r" b="b"/>
              <a:pathLst>
                <a:path w="2495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3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2324;p56">
              <a:extLst>
                <a:ext uri="{FF2B5EF4-FFF2-40B4-BE49-F238E27FC236}">
                  <a16:creationId xmlns:a16="http://schemas.microsoft.com/office/drawing/2014/main" id="{4BBAD508-5C2C-4F75-A531-836BE5E3790E}"/>
                </a:ext>
              </a:extLst>
            </p:cNvPr>
            <p:cNvSpPr/>
            <p:nvPr/>
          </p:nvSpPr>
          <p:spPr>
            <a:xfrm>
              <a:off x="20664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2325;p56">
              <a:extLst>
                <a:ext uri="{FF2B5EF4-FFF2-40B4-BE49-F238E27FC236}">
                  <a16:creationId xmlns:a16="http://schemas.microsoft.com/office/drawing/2014/main" id="{4CE9B53D-3CA0-4919-8D59-A2E5212E29F0}"/>
                </a:ext>
              </a:extLst>
            </p:cNvPr>
            <p:cNvSpPr/>
            <p:nvPr/>
          </p:nvSpPr>
          <p:spPr>
            <a:xfrm>
              <a:off x="20664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2326;p56">
              <a:extLst>
                <a:ext uri="{FF2B5EF4-FFF2-40B4-BE49-F238E27FC236}">
                  <a16:creationId xmlns:a16="http://schemas.microsoft.com/office/drawing/2014/main" id="{427675A7-F99D-407F-AAE3-61467E98AAAB}"/>
                </a:ext>
              </a:extLst>
            </p:cNvPr>
            <p:cNvSpPr/>
            <p:nvPr/>
          </p:nvSpPr>
          <p:spPr>
            <a:xfrm>
              <a:off x="20664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2327;p56">
              <a:extLst>
                <a:ext uri="{FF2B5EF4-FFF2-40B4-BE49-F238E27FC236}">
                  <a16:creationId xmlns:a16="http://schemas.microsoft.com/office/drawing/2014/main" id="{03FEFC5F-5BA9-40FB-A540-E5463ED59F4C}"/>
                </a:ext>
              </a:extLst>
            </p:cNvPr>
            <p:cNvSpPr/>
            <p:nvPr/>
          </p:nvSpPr>
          <p:spPr>
            <a:xfrm>
              <a:off x="20664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2328;p56">
              <a:extLst>
                <a:ext uri="{FF2B5EF4-FFF2-40B4-BE49-F238E27FC236}">
                  <a16:creationId xmlns:a16="http://schemas.microsoft.com/office/drawing/2014/main" id="{720BD9F9-5451-4B32-895C-7D19CE08D17D}"/>
                </a:ext>
              </a:extLst>
            </p:cNvPr>
            <p:cNvSpPr/>
            <p:nvPr/>
          </p:nvSpPr>
          <p:spPr>
            <a:xfrm>
              <a:off x="20664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2329;p56">
              <a:extLst>
                <a:ext uri="{FF2B5EF4-FFF2-40B4-BE49-F238E27FC236}">
                  <a16:creationId xmlns:a16="http://schemas.microsoft.com/office/drawing/2014/main" id="{75D7DAF6-2930-4CB6-8847-178218663130}"/>
                </a:ext>
              </a:extLst>
            </p:cNvPr>
            <p:cNvSpPr/>
            <p:nvPr/>
          </p:nvSpPr>
          <p:spPr>
            <a:xfrm>
              <a:off x="20664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2330;p56">
              <a:extLst>
                <a:ext uri="{FF2B5EF4-FFF2-40B4-BE49-F238E27FC236}">
                  <a16:creationId xmlns:a16="http://schemas.microsoft.com/office/drawing/2014/main" id="{04E4B167-99A3-4E98-8F71-F14D6F599A30}"/>
                </a:ext>
              </a:extLst>
            </p:cNvPr>
            <p:cNvSpPr/>
            <p:nvPr/>
          </p:nvSpPr>
          <p:spPr>
            <a:xfrm>
              <a:off x="20664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2331;p56">
              <a:extLst>
                <a:ext uri="{FF2B5EF4-FFF2-40B4-BE49-F238E27FC236}">
                  <a16:creationId xmlns:a16="http://schemas.microsoft.com/office/drawing/2014/main" id="{C32C5A95-36DD-40CB-938C-2F66FF0DE715}"/>
                </a:ext>
              </a:extLst>
            </p:cNvPr>
            <p:cNvSpPr/>
            <p:nvPr/>
          </p:nvSpPr>
          <p:spPr>
            <a:xfrm>
              <a:off x="20664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2332;p56">
              <a:extLst>
                <a:ext uri="{FF2B5EF4-FFF2-40B4-BE49-F238E27FC236}">
                  <a16:creationId xmlns:a16="http://schemas.microsoft.com/office/drawing/2014/main" id="{A413E891-8CA3-41B8-A4CD-77ABCD3F976E}"/>
                </a:ext>
              </a:extLst>
            </p:cNvPr>
            <p:cNvSpPr/>
            <p:nvPr/>
          </p:nvSpPr>
          <p:spPr>
            <a:xfrm>
              <a:off x="20664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2333;p56">
              <a:extLst>
                <a:ext uri="{FF2B5EF4-FFF2-40B4-BE49-F238E27FC236}">
                  <a16:creationId xmlns:a16="http://schemas.microsoft.com/office/drawing/2014/main" id="{C1C4E0E8-28E2-479B-98CE-DB1419E728E9}"/>
                </a:ext>
              </a:extLst>
            </p:cNvPr>
            <p:cNvSpPr/>
            <p:nvPr/>
          </p:nvSpPr>
          <p:spPr>
            <a:xfrm>
              <a:off x="20664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2334;p56">
              <a:extLst>
                <a:ext uri="{FF2B5EF4-FFF2-40B4-BE49-F238E27FC236}">
                  <a16:creationId xmlns:a16="http://schemas.microsoft.com/office/drawing/2014/main" id="{796A7208-4C2E-4DCF-A957-16E24DD145F8}"/>
                </a:ext>
              </a:extLst>
            </p:cNvPr>
            <p:cNvSpPr/>
            <p:nvPr/>
          </p:nvSpPr>
          <p:spPr>
            <a:xfrm>
              <a:off x="20664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2335;p56">
              <a:extLst>
                <a:ext uri="{FF2B5EF4-FFF2-40B4-BE49-F238E27FC236}">
                  <a16:creationId xmlns:a16="http://schemas.microsoft.com/office/drawing/2014/main" id="{48F517AF-2367-437B-BD7C-5F2C402764B3}"/>
                </a:ext>
              </a:extLst>
            </p:cNvPr>
            <p:cNvSpPr/>
            <p:nvPr/>
          </p:nvSpPr>
          <p:spPr>
            <a:xfrm>
              <a:off x="20664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2336;p56">
              <a:extLst>
                <a:ext uri="{FF2B5EF4-FFF2-40B4-BE49-F238E27FC236}">
                  <a16:creationId xmlns:a16="http://schemas.microsoft.com/office/drawing/2014/main" id="{B53FD4B3-7332-4056-8131-68FAFFA00BE7}"/>
                </a:ext>
              </a:extLst>
            </p:cNvPr>
            <p:cNvSpPr/>
            <p:nvPr/>
          </p:nvSpPr>
          <p:spPr>
            <a:xfrm>
              <a:off x="20664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2337;p56">
              <a:extLst>
                <a:ext uri="{FF2B5EF4-FFF2-40B4-BE49-F238E27FC236}">
                  <a16:creationId xmlns:a16="http://schemas.microsoft.com/office/drawing/2014/main" id="{6E7F326A-7432-41A9-A264-92E869C00865}"/>
                </a:ext>
              </a:extLst>
            </p:cNvPr>
            <p:cNvSpPr/>
            <p:nvPr/>
          </p:nvSpPr>
          <p:spPr>
            <a:xfrm>
              <a:off x="206642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2338;p56">
              <a:extLst>
                <a:ext uri="{FF2B5EF4-FFF2-40B4-BE49-F238E27FC236}">
                  <a16:creationId xmlns:a16="http://schemas.microsoft.com/office/drawing/2014/main" id="{032B7E7A-9611-4D8F-8521-C34DD9DE3125}"/>
                </a:ext>
              </a:extLst>
            </p:cNvPr>
            <p:cNvSpPr/>
            <p:nvPr/>
          </p:nvSpPr>
          <p:spPr>
            <a:xfrm>
              <a:off x="1990200" y="454230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2339;p56">
              <a:extLst>
                <a:ext uri="{FF2B5EF4-FFF2-40B4-BE49-F238E27FC236}">
                  <a16:creationId xmlns:a16="http://schemas.microsoft.com/office/drawing/2014/main" id="{695B4A5F-20C6-4C4A-B5C5-343C91BDACF3}"/>
                </a:ext>
              </a:extLst>
            </p:cNvPr>
            <p:cNvSpPr/>
            <p:nvPr/>
          </p:nvSpPr>
          <p:spPr>
            <a:xfrm>
              <a:off x="1990200" y="4466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2340;p56">
              <a:extLst>
                <a:ext uri="{FF2B5EF4-FFF2-40B4-BE49-F238E27FC236}">
                  <a16:creationId xmlns:a16="http://schemas.microsoft.com/office/drawing/2014/main" id="{06BBD655-2B9D-4E97-A003-1645384F1409}"/>
                </a:ext>
              </a:extLst>
            </p:cNvPr>
            <p:cNvSpPr/>
            <p:nvPr/>
          </p:nvSpPr>
          <p:spPr>
            <a:xfrm>
              <a:off x="199020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2341;p56">
              <a:extLst>
                <a:ext uri="{FF2B5EF4-FFF2-40B4-BE49-F238E27FC236}">
                  <a16:creationId xmlns:a16="http://schemas.microsoft.com/office/drawing/2014/main" id="{C8A38C84-E743-440D-8384-FD3F779E2D60}"/>
                </a:ext>
              </a:extLst>
            </p:cNvPr>
            <p:cNvSpPr/>
            <p:nvPr/>
          </p:nvSpPr>
          <p:spPr>
            <a:xfrm>
              <a:off x="199020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2342;p56">
              <a:extLst>
                <a:ext uri="{FF2B5EF4-FFF2-40B4-BE49-F238E27FC236}">
                  <a16:creationId xmlns:a16="http://schemas.microsoft.com/office/drawing/2014/main" id="{7FC05D26-DB49-472B-8D14-0F7AB45A101D}"/>
                </a:ext>
              </a:extLst>
            </p:cNvPr>
            <p:cNvSpPr/>
            <p:nvPr/>
          </p:nvSpPr>
          <p:spPr>
            <a:xfrm>
              <a:off x="19902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2343;p56">
              <a:extLst>
                <a:ext uri="{FF2B5EF4-FFF2-40B4-BE49-F238E27FC236}">
                  <a16:creationId xmlns:a16="http://schemas.microsoft.com/office/drawing/2014/main" id="{BBDF1125-BDDC-480B-8708-15F9C1BB509B}"/>
                </a:ext>
              </a:extLst>
            </p:cNvPr>
            <p:cNvSpPr/>
            <p:nvPr/>
          </p:nvSpPr>
          <p:spPr>
            <a:xfrm>
              <a:off x="19902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2344;p56">
              <a:extLst>
                <a:ext uri="{FF2B5EF4-FFF2-40B4-BE49-F238E27FC236}">
                  <a16:creationId xmlns:a16="http://schemas.microsoft.com/office/drawing/2014/main" id="{B6D51654-4F8E-48C6-BAA2-DF0AF5088090}"/>
                </a:ext>
              </a:extLst>
            </p:cNvPr>
            <p:cNvSpPr/>
            <p:nvPr/>
          </p:nvSpPr>
          <p:spPr>
            <a:xfrm>
              <a:off x="19902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2345;p56">
              <a:extLst>
                <a:ext uri="{FF2B5EF4-FFF2-40B4-BE49-F238E27FC236}">
                  <a16:creationId xmlns:a16="http://schemas.microsoft.com/office/drawing/2014/main" id="{839FBD0A-4E23-4B83-954D-27018511B570}"/>
                </a:ext>
              </a:extLst>
            </p:cNvPr>
            <p:cNvSpPr/>
            <p:nvPr/>
          </p:nvSpPr>
          <p:spPr>
            <a:xfrm>
              <a:off x="19900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2346;p56">
              <a:extLst>
                <a:ext uri="{FF2B5EF4-FFF2-40B4-BE49-F238E27FC236}">
                  <a16:creationId xmlns:a16="http://schemas.microsoft.com/office/drawing/2014/main" id="{54608A0B-4524-4BCB-9AA2-D401152169F0}"/>
                </a:ext>
              </a:extLst>
            </p:cNvPr>
            <p:cNvSpPr/>
            <p:nvPr/>
          </p:nvSpPr>
          <p:spPr>
            <a:xfrm>
              <a:off x="1990075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2347;p56">
              <a:extLst>
                <a:ext uri="{FF2B5EF4-FFF2-40B4-BE49-F238E27FC236}">
                  <a16:creationId xmlns:a16="http://schemas.microsoft.com/office/drawing/2014/main" id="{BD3B86EA-B08E-414D-8B0A-2CE62E19C6E3}"/>
                </a:ext>
              </a:extLst>
            </p:cNvPr>
            <p:cNvSpPr/>
            <p:nvPr/>
          </p:nvSpPr>
          <p:spPr>
            <a:xfrm>
              <a:off x="19902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2348;p56">
              <a:extLst>
                <a:ext uri="{FF2B5EF4-FFF2-40B4-BE49-F238E27FC236}">
                  <a16:creationId xmlns:a16="http://schemas.microsoft.com/office/drawing/2014/main" id="{0C3E8C2A-2DFF-4947-98AB-C89A01896E3A}"/>
                </a:ext>
              </a:extLst>
            </p:cNvPr>
            <p:cNvSpPr/>
            <p:nvPr/>
          </p:nvSpPr>
          <p:spPr>
            <a:xfrm>
              <a:off x="19902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2349;p56">
              <a:extLst>
                <a:ext uri="{FF2B5EF4-FFF2-40B4-BE49-F238E27FC236}">
                  <a16:creationId xmlns:a16="http://schemas.microsoft.com/office/drawing/2014/main" id="{892D6CE9-DF1A-4454-9CE0-DEC71D5223F8}"/>
                </a:ext>
              </a:extLst>
            </p:cNvPr>
            <p:cNvSpPr/>
            <p:nvPr/>
          </p:nvSpPr>
          <p:spPr>
            <a:xfrm>
              <a:off x="19902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2350;p56">
              <a:extLst>
                <a:ext uri="{FF2B5EF4-FFF2-40B4-BE49-F238E27FC236}">
                  <a16:creationId xmlns:a16="http://schemas.microsoft.com/office/drawing/2014/main" id="{0AA138C5-8EB9-4E4C-BFC9-3D50DE835234}"/>
                </a:ext>
              </a:extLst>
            </p:cNvPr>
            <p:cNvSpPr/>
            <p:nvPr/>
          </p:nvSpPr>
          <p:spPr>
            <a:xfrm>
              <a:off x="19902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2351;p56">
              <a:extLst>
                <a:ext uri="{FF2B5EF4-FFF2-40B4-BE49-F238E27FC236}">
                  <a16:creationId xmlns:a16="http://schemas.microsoft.com/office/drawing/2014/main" id="{3FDAED56-99F7-4796-86A2-A75FA341729C}"/>
                </a:ext>
              </a:extLst>
            </p:cNvPr>
            <p:cNvSpPr/>
            <p:nvPr/>
          </p:nvSpPr>
          <p:spPr>
            <a:xfrm>
              <a:off x="19902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2352;p56">
              <a:extLst>
                <a:ext uri="{FF2B5EF4-FFF2-40B4-BE49-F238E27FC236}">
                  <a16:creationId xmlns:a16="http://schemas.microsoft.com/office/drawing/2014/main" id="{3382C9E2-A380-4958-BEA7-188F83958B72}"/>
                </a:ext>
              </a:extLst>
            </p:cNvPr>
            <p:cNvSpPr/>
            <p:nvPr/>
          </p:nvSpPr>
          <p:spPr>
            <a:xfrm>
              <a:off x="19902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2353;p56">
              <a:extLst>
                <a:ext uri="{FF2B5EF4-FFF2-40B4-BE49-F238E27FC236}">
                  <a16:creationId xmlns:a16="http://schemas.microsoft.com/office/drawing/2014/main" id="{A81A04F6-FE91-403B-9C3E-22A0C1160870}"/>
                </a:ext>
              </a:extLst>
            </p:cNvPr>
            <p:cNvSpPr/>
            <p:nvPr/>
          </p:nvSpPr>
          <p:spPr>
            <a:xfrm>
              <a:off x="19902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2354;p56">
              <a:extLst>
                <a:ext uri="{FF2B5EF4-FFF2-40B4-BE49-F238E27FC236}">
                  <a16:creationId xmlns:a16="http://schemas.microsoft.com/office/drawing/2014/main" id="{60731BED-B3C2-4A9A-9C3F-358B7C89AD46}"/>
                </a:ext>
              </a:extLst>
            </p:cNvPr>
            <p:cNvSpPr/>
            <p:nvPr/>
          </p:nvSpPr>
          <p:spPr>
            <a:xfrm>
              <a:off x="19902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2355;p56">
              <a:extLst>
                <a:ext uri="{FF2B5EF4-FFF2-40B4-BE49-F238E27FC236}">
                  <a16:creationId xmlns:a16="http://schemas.microsoft.com/office/drawing/2014/main" id="{5B6A8334-2EB3-4AC5-9DF9-EFE5B8592CDF}"/>
                </a:ext>
              </a:extLst>
            </p:cNvPr>
            <p:cNvSpPr/>
            <p:nvPr/>
          </p:nvSpPr>
          <p:spPr>
            <a:xfrm>
              <a:off x="19902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2356;p56">
              <a:extLst>
                <a:ext uri="{FF2B5EF4-FFF2-40B4-BE49-F238E27FC236}">
                  <a16:creationId xmlns:a16="http://schemas.microsoft.com/office/drawing/2014/main" id="{96255BC1-487E-4182-8B8E-C0454EA1687B}"/>
                </a:ext>
              </a:extLst>
            </p:cNvPr>
            <p:cNvSpPr/>
            <p:nvPr/>
          </p:nvSpPr>
          <p:spPr>
            <a:xfrm>
              <a:off x="19902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2357;p56">
              <a:extLst>
                <a:ext uri="{FF2B5EF4-FFF2-40B4-BE49-F238E27FC236}">
                  <a16:creationId xmlns:a16="http://schemas.microsoft.com/office/drawing/2014/main" id="{C628AE3E-B7B6-4C85-9463-F84826B76059}"/>
                </a:ext>
              </a:extLst>
            </p:cNvPr>
            <p:cNvSpPr/>
            <p:nvPr/>
          </p:nvSpPr>
          <p:spPr>
            <a:xfrm>
              <a:off x="19902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2358;p56">
              <a:extLst>
                <a:ext uri="{FF2B5EF4-FFF2-40B4-BE49-F238E27FC236}">
                  <a16:creationId xmlns:a16="http://schemas.microsoft.com/office/drawing/2014/main" id="{9C7643DC-632E-4A3A-B3B8-FD63A61C581A}"/>
                </a:ext>
              </a:extLst>
            </p:cNvPr>
            <p:cNvSpPr/>
            <p:nvPr/>
          </p:nvSpPr>
          <p:spPr>
            <a:xfrm>
              <a:off x="19902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2359;p56">
              <a:extLst>
                <a:ext uri="{FF2B5EF4-FFF2-40B4-BE49-F238E27FC236}">
                  <a16:creationId xmlns:a16="http://schemas.microsoft.com/office/drawing/2014/main" id="{842F63B7-DB1E-4E9E-969B-5F46181DAE25}"/>
                </a:ext>
              </a:extLst>
            </p:cNvPr>
            <p:cNvSpPr/>
            <p:nvPr/>
          </p:nvSpPr>
          <p:spPr>
            <a:xfrm>
              <a:off x="19902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2360;p56">
              <a:extLst>
                <a:ext uri="{FF2B5EF4-FFF2-40B4-BE49-F238E27FC236}">
                  <a16:creationId xmlns:a16="http://schemas.microsoft.com/office/drawing/2014/main" id="{160D88DF-9A57-442D-BBDC-BA51F08A1C3B}"/>
                </a:ext>
              </a:extLst>
            </p:cNvPr>
            <p:cNvSpPr/>
            <p:nvPr/>
          </p:nvSpPr>
          <p:spPr>
            <a:xfrm>
              <a:off x="19902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2361;p56">
              <a:extLst>
                <a:ext uri="{FF2B5EF4-FFF2-40B4-BE49-F238E27FC236}">
                  <a16:creationId xmlns:a16="http://schemas.microsoft.com/office/drawing/2014/main" id="{3829D9F3-AA38-4D14-81CC-9D09AD56AE34}"/>
                </a:ext>
              </a:extLst>
            </p:cNvPr>
            <p:cNvSpPr/>
            <p:nvPr/>
          </p:nvSpPr>
          <p:spPr>
            <a:xfrm>
              <a:off x="19902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2362;p56">
              <a:extLst>
                <a:ext uri="{FF2B5EF4-FFF2-40B4-BE49-F238E27FC236}">
                  <a16:creationId xmlns:a16="http://schemas.microsoft.com/office/drawing/2014/main" id="{34DE6A34-04B7-478E-BBB9-48F4999EFCAB}"/>
                </a:ext>
              </a:extLst>
            </p:cNvPr>
            <p:cNvSpPr/>
            <p:nvPr/>
          </p:nvSpPr>
          <p:spPr>
            <a:xfrm>
              <a:off x="19902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2363;p56">
              <a:extLst>
                <a:ext uri="{FF2B5EF4-FFF2-40B4-BE49-F238E27FC236}">
                  <a16:creationId xmlns:a16="http://schemas.microsoft.com/office/drawing/2014/main" id="{B428A434-51C3-4778-98A4-65209F4B199A}"/>
                </a:ext>
              </a:extLst>
            </p:cNvPr>
            <p:cNvSpPr/>
            <p:nvPr/>
          </p:nvSpPr>
          <p:spPr>
            <a:xfrm>
              <a:off x="199020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2364;p56">
              <a:extLst>
                <a:ext uri="{FF2B5EF4-FFF2-40B4-BE49-F238E27FC236}">
                  <a16:creationId xmlns:a16="http://schemas.microsoft.com/office/drawing/2014/main" id="{375EDE3A-1A0B-4296-BA88-C8E20BD207F1}"/>
                </a:ext>
              </a:extLst>
            </p:cNvPr>
            <p:cNvSpPr/>
            <p:nvPr/>
          </p:nvSpPr>
          <p:spPr>
            <a:xfrm>
              <a:off x="19140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2365;p56">
              <a:extLst>
                <a:ext uri="{FF2B5EF4-FFF2-40B4-BE49-F238E27FC236}">
                  <a16:creationId xmlns:a16="http://schemas.microsoft.com/office/drawing/2014/main" id="{B19BA159-AE21-4DD9-AA27-2A726BC12AED}"/>
                </a:ext>
              </a:extLst>
            </p:cNvPr>
            <p:cNvSpPr/>
            <p:nvPr/>
          </p:nvSpPr>
          <p:spPr>
            <a:xfrm>
              <a:off x="19140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2366;p56">
              <a:extLst>
                <a:ext uri="{FF2B5EF4-FFF2-40B4-BE49-F238E27FC236}">
                  <a16:creationId xmlns:a16="http://schemas.microsoft.com/office/drawing/2014/main" id="{8D85D955-EE47-41C7-A184-933EFD9F011D}"/>
                </a:ext>
              </a:extLst>
            </p:cNvPr>
            <p:cNvSpPr/>
            <p:nvPr/>
          </p:nvSpPr>
          <p:spPr>
            <a:xfrm>
              <a:off x="19140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2367;p56">
              <a:extLst>
                <a:ext uri="{FF2B5EF4-FFF2-40B4-BE49-F238E27FC236}">
                  <a16:creationId xmlns:a16="http://schemas.microsoft.com/office/drawing/2014/main" id="{0BCCD82D-16E3-43FA-A45C-EA6E2752DB57}"/>
                </a:ext>
              </a:extLst>
            </p:cNvPr>
            <p:cNvSpPr/>
            <p:nvPr/>
          </p:nvSpPr>
          <p:spPr>
            <a:xfrm>
              <a:off x="1914000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2368;p56">
              <a:extLst>
                <a:ext uri="{FF2B5EF4-FFF2-40B4-BE49-F238E27FC236}">
                  <a16:creationId xmlns:a16="http://schemas.microsoft.com/office/drawing/2014/main" id="{3665F99E-4905-407A-BE21-B038E175DF42}"/>
                </a:ext>
              </a:extLst>
            </p:cNvPr>
            <p:cNvSpPr/>
            <p:nvPr/>
          </p:nvSpPr>
          <p:spPr>
            <a:xfrm>
              <a:off x="191400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2369;p56">
              <a:extLst>
                <a:ext uri="{FF2B5EF4-FFF2-40B4-BE49-F238E27FC236}">
                  <a16:creationId xmlns:a16="http://schemas.microsoft.com/office/drawing/2014/main" id="{0FB01AD6-7EF0-41D1-9CF0-094A6CEC2103}"/>
                </a:ext>
              </a:extLst>
            </p:cNvPr>
            <p:cNvSpPr/>
            <p:nvPr/>
          </p:nvSpPr>
          <p:spPr>
            <a:xfrm>
              <a:off x="19140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2370;p56">
              <a:extLst>
                <a:ext uri="{FF2B5EF4-FFF2-40B4-BE49-F238E27FC236}">
                  <a16:creationId xmlns:a16="http://schemas.microsoft.com/office/drawing/2014/main" id="{CF0964DA-6001-4942-BF87-E66B204AA7EE}"/>
                </a:ext>
              </a:extLst>
            </p:cNvPr>
            <p:cNvSpPr/>
            <p:nvPr/>
          </p:nvSpPr>
          <p:spPr>
            <a:xfrm>
              <a:off x="19140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2371;p56">
              <a:extLst>
                <a:ext uri="{FF2B5EF4-FFF2-40B4-BE49-F238E27FC236}">
                  <a16:creationId xmlns:a16="http://schemas.microsoft.com/office/drawing/2014/main" id="{372FD948-637D-4487-B75F-19938DDCCE00}"/>
                </a:ext>
              </a:extLst>
            </p:cNvPr>
            <p:cNvSpPr/>
            <p:nvPr/>
          </p:nvSpPr>
          <p:spPr>
            <a:xfrm>
              <a:off x="19140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2372;p56">
              <a:extLst>
                <a:ext uri="{FF2B5EF4-FFF2-40B4-BE49-F238E27FC236}">
                  <a16:creationId xmlns:a16="http://schemas.microsoft.com/office/drawing/2014/main" id="{5E3E5AD7-44A6-44E5-B7BB-08C778DA0B70}"/>
                </a:ext>
              </a:extLst>
            </p:cNvPr>
            <p:cNvSpPr/>
            <p:nvPr/>
          </p:nvSpPr>
          <p:spPr>
            <a:xfrm>
              <a:off x="19140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2373;p56">
              <a:extLst>
                <a:ext uri="{FF2B5EF4-FFF2-40B4-BE49-F238E27FC236}">
                  <a16:creationId xmlns:a16="http://schemas.microsoft.com/office/drawing/2014/main" id="{189C0DF3-265A-431F-BBC9-4C5B7E1DEFAA}"/>
                </a:ext>
              </a:extLst>
            </p:cNvPr>
            <p:cNvSpPr/>
            <p:nvPr/>
          </p:nvSpPr>
          <p:spPr>
            <a:xfrm>
              <a:off x="19140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2374;p56">
              <a:extLst>
                <a:ext uri="{FF2B5EF4-FFF2-40B4-BE49-F238E27FC236}">
                  <a16:creationId xmlns:a16="http://schemas.microsoft.com/office/drawing/2014/main" id="{80F55E10-DB90-4FFD-8AA6-905B4DE9D85A}"/>
                </a:ext>
              </a:extLst>
            </p:cNvPr>
            <p:cNvSpPr/>
            <p:nvPr/>
          </p:nvSpPr>
          <p:spPr>
            <a:xfrm>
              <a:off x="19140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2375;p56">
              <a:extLst>
                <a:ext uri="{FF2B5EF4-FFF2-40B4-BE49-F238E27FC236}">
                  <a16:creationId xmlns:a16="http://schemas.microsoft.com/office/drawing/2014/main" id="{740DD1E0-525C-47D4-98FA-1AE8786AA412}"/>
                </a:ext>
              </a:extLst>
            </p:cNvPr>
            <p:cNvSpPr/>
            <p:nvPr/>
          </p:nvSpPr>
          <p:spPr>
            <a:xfrm>
              <a:off x="19140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2376;p56">
              <a:extLst>
                <a:ext uri="{FF2B5EF4-FFF2-40B4-BE49-F238E27FC236}">
                  <a16:creationId xmlns:a16="http://schemas.microsoft.com/office/drawing/2014/main" id="{E1108292-47C5-42CE-81CD-9FFB9A5A034A}"/>
                </a:ext>
              </a:extLst>
            </p:cNvPr>
            <p:cNvSpPr/>
            <p:nvPr/>
          </p:nvSpPr>
          <p:spPr>
            <a:xfrm>
              <a:off x="19140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2377;p56">
              <a:extLst>
                <a:ext uri="{FF2B5EF4-FFF2-40B4-BE49-F238E27FC236}">
                  <a16:creationId xmlns:a16="http://schemas.microsoft.com/office/drawing/2014/main" id="{B27949AA-F313-4E3C-8A2D-70E1B4B02021}"/>
                </a:ext>
              </a:extLst>
            </p:cNvPr>
            <p:cNvSpPr/>
            <p:nvPr/>
          </p:nvSpPr>
          <p:spPr>
            <a:xfrm>
              <a:off x="19140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2378;p56">
              <a:extLst>
                <a:ext uri="{FF2B5EF4-FFF2-40B4-BE49-F238E27FC236}">
                  <a16:creationId xmlns:a16="http://schemas.microsoft.com/office/drawing/2014/main" id="{4E389EA5-C247-4DF3-B716-CE9BCA908486}"/>
                </a:ext>
              </a:extLst>
            </p:cNvPr>
            <p:cNvSpPr/>
            <p:nvPr/>
          </p:nvSpPr>
          <p:spPr>
            <a:xfrm>
              <a:off x="19140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2379;p56">
              <a:extLst>
                <a:ext uri="{FF2B5EF4-FFF2-40B4-BE49-F238E27FC236}">
                  <a16:creationId xmlns:a16="http://schemas.microsoft.com/office/drawing/2014/main" id="{2E91B311-64BD-4B72-B3E3-33F035D046C4}"/>
                </a:ext>
              </a:extLst>
            </p:cNvPr>
            <p:cNvSpPr/>
            <p:nvPr/>
          </p:nvSpPr>
          <p:spPr>
            <a:xfrm>
              <a:off x="19140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2380;p56">
              <a:extLst>
                <a:ext uri="{FF2B5EF4-FFF2-40B4-BE49-F238E27FC236}">
                  <a16:creationId xmlns:a16="http://schemas.microsoft.com/office/drawing/2014/main" id="{DBB4EEA9-B32D-4BF2-AB31-19F56401962B}"/>
                </a:ext>
              </a:extLst>
            </p:cNvPr>
            <p:cNvSpPr/>
            <p:nvPr/>
          </p:nvSpPr>
          <p:spPr>
            <a:xfrm>
              <a:off x="191400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2381;p56">
              <a:extLst>
                <a:ext uri="{FF2B5EF4-FFF2-40B4-BE49-F238E27FC236}">
                  <a16:creationId xmlns:a16="http://schemas.microsoft.com/office/drawing/2014/main" id="{4B1C5646-CB56-4D45-BE44-BD5969C279AC}"/>
                </a:ext>
              </a:extLst>
            </p:cNvPr>
            <p:cNvSpPr/>
            <p:nvPr/>
          </p:nvSpPr>
          <p:spPr>
            <a:xfrm>
              <a:off x="19140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2382;p56">
              <a:extLst>
                <a:ext uri="{FF2B5EF4-FFF2-40B4-BE49-F238E27FC236}">
                  <a16:creationId xmlns:a16="http://schemas.microsoft.com/office/drawing/2014/main" id="{CD1889DE-97AC-43A8-A0E0-5FCC2A9EDEE2}"/>
                </a:ext>
              </a:extLst>
            </p:cNvPr>
            <p:cNvSpPr/>
            <p:nvPr/>
          </p:nvSpPr>
          <p:spPr>
            <a:xfrm>
              <a:off x="183777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2383;p56">
              <a:extLst>
                <a:ext uri="{FF2B5EF4-FFF2-40B4-BE49-F238E27FC236}">
                  <a16:creationId xmlns:a16="http://schemas.microsoft.com/office/drawing/2014/main" id="{063C4026-A412-4CA1-9662-D6E54F5056E0}"/>
                </a:ext>
              </a:extLst>
            </p:cNvPr>
            <p:cNvSpPr/>
            <p:nvPr/>
          </p:nvSpPr>
          <p:spPr>
            <a:xfrm>
              <a:off x="18377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2384;p56">
              <a:extLst>
                <a:ext uri="{FF2B5EF4-FFF2-40B4-BE49-F238E27FC236}">
                  <a16:creationId xmlns:a16="http://schemas.microsoft.com/office/drawing/2014/main" id="{39178B1F-BE57-4683-81D0-ED49C06AB368}"/>
                </a:ext>
              </a:extLst>
            </p:cNvPr>
            <p:cNvSpPr/>
            <p:nvPr/>
          </p:nvSpPr>
          <p:spPr>
            <a:xfrm>
              <a:off x="18377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2385;p56">
              <a:extLst>
                <a:ext uri="{FF2B5EF4-FFF2-40B4-BE49-F238E27FC236}">
                  <a16:creationId xmlns:a16="http://schemas.microsoft.com/office/drawing/2014/main" id="{74AA0598-306A-4231-B3E5-E6C6886E8DF0}"/>
                </a:ext>
              </a:extLst>
            </p:cNvPr>
            <p:cNvSpPr/>
            <p:nvPr/>
          </p:nvSpPr>
          <p:spPr>
            <a:xfrm>
              <a:off x="18377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2386;p56">
              <a:extLst>
                <a:ext uri="{FF2B5EF4-FFF2-40B4-BE49-F238E27FC236}">
                  <a16:creationId xmlns:a16="http://schemas.microsoft.com/office/drawing/2014/main" id="{B538F950-220D-4CD7-B4B9-F90137B2D889}"/>
                </a:ext>
              </a:extLst>
            </p:cNvPr>
            <p:cNvSpPr/>
            <p:nvPr/>
          </p:nvSpPr>
          <p:spPr>
            <a:xfrm>
              <a:off x="18377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2387;p56">
              <a:extLst>
                <a:ext uri="{FF2B5EF4-FFF2-40B4-BE49-F238E27FC236}">
                  <a16:creationId xmlns:a16="http://schemas.microsoft.com/office/drawing/2014/main" id="{16469951-023B-4E1E-ADC1-6442616DAE88}"/>
                </a:ext>
              </a:extLst>
            </p:cNvPr>
            <p:cNvSpPr/>
            <p:nvPr/>
          </p:nvSpPr>
          <p:spPr>
            <a:xfrm>
              <a:off x="18377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2388;p56">
              <a:extLst>
                <a:ext uri="{FF2B5EF4-FFF2-40B4-BE49-F238E27FC236}">
                  <a16:creationId xmlns:a16="http://schemas.microsoft.com/office/drawing/2014/main" id="{2F48F485-C783-4465-BD11-82419EEB5159}"/>
                </a:ext>
              </a:extLst>
            </p:cNvPr>
            <p:cNvSpPr/>
            <p:nvPr/>
          </p:nvSpPr>
          <p:spPr>
            <a:xfrm>
              <a:off x="18377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2389;p56">
              <a:extLst>
                <a:ext uri="{FF2B5EF4-FFF2-40B4-BE49-F238E27FC236}">
                  <a16:creationId xmlns:a16="http://schemas.microsoft.com/office/drawing/2014/main" id="{C8048312-1CC7-468F-8A77-98F888569FE5}"/>
                </a:ext>
              </a:extLst>
            </p:cNvPr>
            <p:cNvSpPr/>
            <p:nvPr/>
          </p:nvSpPr>
          <p:spPr>
            <a:xfrm>
              <a:off x="18377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2390;p56">
              <a:extLst>
                <a:ext uri="{FF2B5EF4-FFF2-40B4-BE49-F238E27FC236}">
                  <a16:creationId xmlns:a16="http://schemas.microsoft.com/office/drawing/2014/main" id="{FEECA6B2-7503-41FC-867D-768050724A18}"/>
                </a:ext>
              </a:extLst>
            </p:cNvPr>
            <p:cNvSpPr/>
            <p:nvPr/>
          </p:nvSpPr>
          <p:spPr>
            <a:xfrm>
              <a:off x="18377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2391;p56">
              <a:extLst>
                <a:ext uri="{FF2B5EF4-FFF2-40B4-BE49-F238E27FC236}">
                  <a16:creationId xmlns:a16="http://schemas.microsoft.com/office/drawing/2014/main" id="{AFE1F09A-0BED-4328-A6DB-CCAA0856DDFC}"/>
                </a:ext>
              </a:extLst>
            </p:cNvPr>
            <p:cNvSpPr/>
            <p:nvPr/>
          </p:nvSpPr>
          <p:spPr>
            <a:xfrm>
              <a:off x="18377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2392;p56">
              <a:extLst>
                <a:ext uri="{FF2B5EF4-FFF2-40B4-BE49-F238E27FC236}">
                  <a16:creationId xmlns:a16="http://schemas.microsoft.com/office/drawing/2014/main" id="{4B29F00E-ABFD-41BE-B37C-766113EAD79B}"/>
                </a:ext>
              </a:extLst>
            </p:cNvPr>
            <p:cNvSpPr/>
            <p:nvPr/>
          </p:nvSpPr>
          <p:spPr>
            <a:xfrm>
              <a:off x="18377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2393;p56">
              <a:extLst>
                <a:ext uri="{FF2B5EF4-FFF2-40B4-BE49-F238E27FC236}">
                  <a16:creationId xmlns:a16="http://schemas.microsoft.com/office/drawing/2014/main" id="{33ACBAF6-2367-46D0-A025-18D4AE154331}"/>
                </a:ext>
              </a:extLst>
            </p:cNvPr>
            <p:cNvSpPr/>
            <p:nvPr/>
          </p:nvSpPr>
          <p:spPr>
            <a:xfrm>
              <a:off x="18377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2394;p56">
              <a:extLst>
                <a:ext uri="{FF2B5EF4-FFF2-40B4-BE49-F238E27FC236}">
                  <a16:creationId xmlns:a16="http://schemas.microsoft.com/office/drawing/2014/main" id="{48066D3B-0592-436B-8552-F5146FAA591C}"/>
                </a:ext>
              </a:extLst>
            </p:cNvPr>
            <p:cNvSpPr/>
            <p:nvPr/>
          </p:nvSpPr>
          <p:spPr>
            <a:xfrm>
              <a:off x="18377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2395;p56">
              <a:extLst>
                <a:ext uri="{FF2B5EF4-FFF2-40B4-BE49-F238E27FC236}">
                  <a16:creationId xmlns:a16="http://schemas.microsoft.com/office/drawing/2014/main" id="{45872FC6-4BEA-49E8-81E8-8A451C550351}"/>
                </a:ext>
              </a:extLst>
            </p:cNvPr>
            <p:cNvSpPr/>
            <p:nvPr/>
          </p:nvSpPr>
          <p:spPr>
            <a:xfrm>
              <a:off x="18377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2396;p56">
              <a:extLst>
                <a:ext uri="{FF2B5EF4-FFF2-40B4-BE49-F238E27FC236}">
                  <a16:creationId xmlns:a16="http://schemas.microsoft.com/office/drawing/2014/main" id="{4EEA409D-EFDD-4D08-B435-157269F63E7E}"/>
                </a:ext>
              </a:extLst>
            </p:cNvPr>
            <p:cNvSpPr/>
            <p:nvPr/>
          </p:nvSpPr>
          <p:spPr>
            <a:xfrm>
              <a:off x="18377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2397;p56">
              <a:extLst>
                <a:ext uri="{FF2B5EF4-FFF2-40B4-BE49-F238E27FC236}">
                  <a16:creationId xmlns:a16="http://schemas.microsoft.com/office/drawing/2014/main" id="{09766FE8-F416-4B89-AFE4-BB427600A08B}"/>
                </a:ext>
              </a:extLst>
            </p:cNvPr>
            <p:cNvSpPr/>
            <p:nvPr/>
          </p:nvSpPr>
          <p:spPr>
            <a:xfrm>
              <a:off x="18377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2398;p56">
              <a:extLst>
                <a:ext uri="{FF2B5EF4-FFF2-40B4-BE49-F238E27FC236}">
                  <a16:creationId xmlns:a16="http://schemas.microsoft.com/office/drawing/2014/main" id="{2FDDD094-FD4E-49E3-95A2-B3E02DCA2948}"/>
                </a:ext>
              </a:extLst>
            </p:cNvPr>
            <p:cNvSpPr/>
            <p:nvPr/>
          </p:nvSpPr>
          <p:spPr>
            <a:xfrm>
              <a:off x="183777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2399;p56">
              <a:extLst>
                <a:ext uri="{FF2B5EF4-FFF2-40B4-BE49-F238E27FC236}">
                  <a16:creationId xmlns:a16="http://schemas.microsoft.com/office/drawing/2014/main" id="{C3C4224D-FDDB-4503-A1C1-642744E40FFD}"/>
                </a:ext>
              </a:extLst>
            </p:cNvPr>
            <p:cNvSpPr/>
            <p:nvPr/>
          </p:nvSpPr>
          <p:spPr>
            <a:xfrm>
              <a:off x="1837775" y="11143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2400;p56">
              <a:extLst>
                <a:ext uri="{FF2B5EF4-FFF2-40B4-BE49-F238E27FC236}">
                  <a16:creationId xmlns:a16="http://schemas.microsoft.com/office/drawing/2014/main" id="{9DC3DEE6-F246-46F9-AB24-E28F2F074A75}"/>
                </a:ext>
              </a:extLst>
            </p:cNvPr>
            <p:cNvSpPr/>
            <p:nvPr/>
          </p:nvSpPr>
          <p:spPr>
            <a:xfrm>
              <a:off x="176177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2401;p56">
              <a:extLst>
                <a:ext uri="{FF2B5EF4-FFF2-40B4-BE49-F238E27FC236}">
                  <a16:creationId xmlns:a16="http://schemas.microsoft.com/office/drawing/2014/main" id="{18FC8624-44A4-45E2-A2F7-2202BC9B0D66}"/>
                </a:ext>
              </a:extLst>
            </p:cNvPr>
            <p:cNvSpPr/>
            <p:nvPr/>
          </p:nvSpPr>
          <p:spPr>
            <a:xfrm>
              <a:off x="17617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2402;p56">
              <a:extLst>
                <a:ext uri="{FF2B5EF4-FFF2-40B4-BE49-F238E27FC236}">
                  <a16:creationId xmlns:a16="http://schemas.microsoft.com/office/drawing/2014/main" id="{160A6101-D134-4645-8DBF-57C3B0C18097}"/>
                </a:ext>
              </a:extLst>
            </p:cNvPr>
            <p:cNvSpPr/>
            <p:nvPr/>
          </p:nvSpPr>
          <p:spPr>
            <a:xfrm>
              <a:off x="176177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2403;p56">
              <a:extLst>
                <a:ext uri="{FF2B5EF4-FFF2-40B4-BE49-F238E27FC236}">
                  <a16:creationId xmlns:a16="http://schemas.microsoft.com/office/drawing/2014/main" id="{E110AACB-6520-48AA-AAAD-FC95FD688941}"/>
                </a:ext>
              </a:extLst>
            </p:cNvPr>
            <p:cNvSpPr/>
            <p:nvPr/>
          </p:nvSpPr>
          <p:spPr>
            <a:xfrm>
              <a:off x="17617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2404;p56">
              <a:extLst>
                <a:ext uri="{FF2B5EF4-FFF2-40B4-BE49-F238E27FC236}">
                  <a16:creationId xmlns:a16="http://schemas.microsoft.com/office/drawing/2014/main" id="{0373A86F-5671-4C72-970E-74E7FCD5143E}"/>
                </a:ext>
              </a:extLst>
            </p:cNvPr>
            <p:cNvSpPr/>
            <p:nvPr/>
          </p:nvSpPr>
          <p:spPr>
            <a:xfrm>
              <a:off x="17617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2405;p56">
              <a:extLst>
                <a:ext uri="{FF2B5EF4-FFF2-40B4-BE49-F238E27FC236}">
                  <a16:creationId xmlns:a16="http://schemas.microsoft.com/office/drawing/2014/main" id="{FC13C717-3A14-4AE2-9559-0BB22984B30E}"/>
                </a:ext>
              </a:extLst>
            </p:cNvPr>
            <p:cNvSpPr/>
            <p:nvPr/>
          </p:nvSpPr>
          <p:spPr>
            <a:xfrm>
              <a:off x="17617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2406;p56">
              <a:extLst>
                <a:ext uri="{FF2B5EF4-FFF2-40B4-BE49-F238E27FC236}">
                  <a16:creationId xmlns:a16="http://schemas.microsoft.com/office/drawing/2014/main" id="{1E8FE3E9-8127-409E-8945-23198C585247}"/>
                </a:ext>
              </a:extLst>
            </p:cNvPr>
            <p:cNvSpPr/>
            <p:nvPr/>
          </p:nvSpPr>
          <p:spPr>
            <a:xfrm>
              <a:off x="17617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2407;p56">
              <a:extLst>
                <a:ext uri="{FF2B5EF4-FFF2-40B4-BE49-F238E27FC236}">
                  <a16:creationId xmlns:a16="http://schemas.microsoft.com/office/drawing/2014/main" id="{02036743-6F44-4163-B5AA-1D157EA4CAED}"/>
                </a:ext>
              </a:extLst>
            </p:cNvPr>
            <p:cNvSpPr/>
            <p:nvPr/>
          </p:nvSpPr>
          <p:spPr>
            <a:xfrm>
              <a:off x="17617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2408;p56">
              <a:extLst>
                <a:ext uri="{FF2B5EF4-FFF2-40B4-BE49-F238E27FC236}">
                  <a16:creationId xmlns:a16="http://schemas.microsoft.com/office/drawing/2014/main" id="{939384F8-361E-4C1F-93AD-89CF0A980029}"/>
                </a:ext>
              </a:extLst>
            </p:cNvPr>
            <p:cNvSpPr/>
            <p:nvPr/>
          </p:nvSpPr>
          <p:spPr>
            <a:xfrm>
              <a:off x="17617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2409;p56">
              <a:extLst>
                <a:ext uri="{FF2B5EF4-FFF2-40B4-BE49-F238E27FC236}">
                  <a16:creationId xmlns:a16="http://schemas.microsoft.com/office/drawing/2014/main" id="{D88A518A-D2D3-4137-85C2-6C0FB7D885A0}"/>
                </a:ext>
              </a:extLst>
            </p:cNvPr>
            <p:cNvSpPr/>
            <p:nvPr/>
          </p:nvSpPr>
          <p:spPr>
            <a:xfrm>
              <a:off x="17617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2410;p56">
              <a:extLst>
                <a:ext uri="{FF2B5EF4-FFF2-40B4-BE49-F238E27FC236}">
                  <a16:creationId xmlns:a16="http://schemas.microsoft.com/office/drawing/2014/main" id="{A6428FB6-D1D7-4002-8FE2-FE9A33777019}"/>
                </a:ext>
              </a:extLst>
            </p:cNvPr>
            <p:cNvSpPr/>
            <p:nvPr/>
          </p:nvSpPr>
          <p:spPr>
            <a:xfrm>
              <a:off x="17617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2411;p56">
              <a:extLst>
                <a:ext uri="{FF2B5EF4-FFF2-40B4-BE49-F238E27FC236}">
                  <a16:creationId xmlns:a16="http://schemas.microsoft.com/office/drawing/2014/main" id="{2C5FCF6A-4DBE-4A80-BEE2-935B640BB5FC}"/>
                </a:ext>
              </a:extLst>
            </p:cNvPr>
            <p:cNvSpPr/>
            <p:nvPr/>
          </p:nvSpPr>
          <p:spPr>
            <a:xfrm>
              <a:off x="17617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2412;p56">
              <a:extLst>
                <a:ext uri="{FF2B5EF4-FFF2-40B4-BE49-F238E27FC236}">
                  <a16:creationId xmlns:a16="http://schemas.microsoft.com/office/drawing/2014/main" id="{75D0C7CD-9185-4DDB-91F5-83C3DDDE1009}"/>
                </a:ext>
              </a:extLst>
            </p:cNvPr>
            <p:cNvSpPr/>
            <p:nvPr/>
          </p:nvSpPr>
          <p:spPr>
            <a:xfrm>
              <a:off x="17617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2413;p56">
              <a:extLst>
                <a:ext uri="{FF2B5EF4-FFF2-40B4-BE49-F238E27FC236}">
                  <a16:creationId xmlns:a16="http://schemas.microsoft.com/office/drawing/2014/main" id="{0AD96C0B-E46E-47AC-A367-BD3AC114E38D}"/>
                </a:ext>
              </a:extLst>
            </p:cNvPr>
            <p:cNvSpPr/>
            <p:nvPr/>
          </p:nvSpPr>
          <p:spPr>
            <a:xfrm>
              <a:off x="17617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2414;p56">
              <a:extLst>
                <a:ext uri="{FF2B5EF4-FFF2-40B4-BE49-F238E27FC236}">
                  <a16:creationId xmlns:a16="http://schemas.microsoft.com/office/drawing/2014/main" id="{3EAFACF2-A322-48B5-9DBD-CB98D7E13075}"/>
                </a:ext>
              </a:extLst>
            </p:cNvPr>
            <p:cNvSpPr/>
            <p:nvPr/>
          </p:nvSpPr>
          <p:spPr>
            <a:xfrm>
              <a:off x="17617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2415;p56">
              <a:extLst>
                <a:ext uri="{FF2B5EF4-FFF2-40B4-BE49-F238E27FC236}">
                  <a16:creationId xmlns:a16="http://schemas.microsoft.com/office/drawing/2014/main" id="{98F9D41D-388F-4449-82BA-7A02969DB123}"/>
                </a:ext>
              </a:extLst>
            </p:cNvPr>
            <p:cNvSpPr/>
            <p:nvPr/>
          </p:nvSpPr>
          <p:spPr>
            <a:xfrm>
              <a:off x="17617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2416;p56">
              <a:extLst>
                <a:ext uri="{FF2B5EF4-FFF2-40B4-BE49-F238E27FC236}">
                  <a16:creationId xmlns:a16="http://schemas.microsoft.com/office/drawing/2014/main" id="{1D31A933-5FB3-43E5-ACC5-9136AEE20D86}"/>
                </a:ext>
              </a:extLst>
            </p:cNvPr>
            <p:cNvSpPr/>
            <p:nvPr/>
          </p:nvSpPr>
          <p:spPr>
            <a:xfrm>
              <a:off x="16855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2417;p56">
              <a:extLst>
                <a:ext uri="{FF2B5EF4-FFF2-40B4-BE49-F238E27FC236}">
                  <a16:creationId xmlns:a16="http://schemas.microsoft.com/office/drawing/2014/main" id="{BEA306BC-065A-4A21-BE28-65E5C1BF0F06}"/>
                </a:ext>
              </a:extLst>
            </p:cNvPr>
            <p:cNvSpPr/>
            <p:nvPr/>
          </p:nvSpPr>
          <p:spPr>
            <a:xfrm>
              <a:off x="16855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2418;p56">
              <a:extLst>
                <a:ext uri="{FF2B5EF4-FFF2-40B4-BE49-F238E27FC236}">
                  <a16:creationId xmlns:a16="http://schemas.microsoft.com/office/drawing/2014/main" id="{9EBA5A23-D0F2-41ED-B636-2EBF18E816A7}"/>
                </a:ext>
              </a:extLst>
            </p:cNvPr>
            <p:cNvSpPr/>
            <p:nvPr/>
          </p:nvSpPr>
          <p:spPr>
            <a:xfrm>
              <a:off x="16855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2419;p56">
              <a:extLst>
                <a:ext uri="{FF2B5EF4-FFF2-40B4-BE49-F238E27FC236}">
                  <a16:creationId xmlns:a16="http://schemas.microsoft.com/office/drawing/2014/main" id="{EBBBF308-2AC2-48F3-8DC0-A3C3F11C82A4}"/>
                </a:ext>
              </a:extLst>
            </p:cNvPr>
            <p:cNvSpPr/>
            <p:nvPr/>
          </p:nvSpPr>
          <p:spPr>
            <a:xfrm>
              <a:off x="16855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2420;p56">
              <a:extLst>
                <a:ext uri="{FF2B5EF4-FFF2-40B4-BE49-F238E27FC236}">
                  <a16:creationId xmlns:a16="http://schemas.microsoft.com/office/drawing/2014/main" id="{93416DAD-A0B3-4059-A65D-8097FCC5A019}"/>
                </a:ext>
              </a:extLst>
            </p:cNvPr>
            <p:cNvSpPr/>
            <p:nvPr/>
          </p:nvSpPr>
          <p:spPr>
            <a:xfrm>
              <a:off x="168555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2421;p56">
              <a:extLst>
                <a:ext uri="{FF2B5EF4-FFF2-40B4-BE49-F238E27FC236}">
                  <a16:creationId xmlns:a16="http://schemas.microsoft.com/office/drawing/2014/main" id="{87D03850-2053-4623-BBE2-062ED5940E81}"/>
                </a:ext>
              </a:extLst>
            </p:cNvPr>
            <p:cNvSpPr/>
            <p:nvPr/>
          </p:nvSpPr>
          <p:spPr>
            <a:xfrm>
              <a:off x="16855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2422;p56">
              <a:extLst>
                <a:ext uri="{FF2B5EF4-FFF2-40B4-BE49-F238E27FC236}">
                  <a16:creationId xmlns:a16="http://schemas.microsoft.com/office/drawing/2014/main" id="{179FF8A2-8C23-4171-998F-52B8E761520B}"/>
                </a:ext>
              </a:extLst>
            </p:cNvPr>
            <p:cNvSpPr/>
            <p:nvPr/>
          </p:nvSpPr>
          <p:spPr>
            <a:xfrm>
              <a:off x="16855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2423;p56">
              <a:extLst>
                <a:ext uri="{FF2B5EF4-FFF2-40B4-BE49-F238E27FC236}">
                  <a16:creationId xmlns:a16="http://schemas.microsoft.com/office/drawing/2014/main" id="{64EBDFEC-4317-4ADB-AEEC-F21B33015DBF}"/>
                </a:ext>
              </a:extLst>
            </p:cNvPr>
            <p:cNvSpPr/>
            <p:nvPr/>
          </p:nvSpPr>
          <p:spPr>
            <a:xfrm>
              <a:off x="168555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2424;p56">
              <a:extLst>
                <a:ext uri="{FF2B5EF4-FFF2-40B4-BE49-F238E27FC236}">
                  <a16:creationId xmlns:a16="http://schemas.microsoft.com/office/drawing/2014/main" id="{852FB3EA-0CB6-4797-856C-480745652D86}"/>
                </a:ext>
              </a:extLst>
            </p:cNvPr>
            <p:cNvSpPr/>
            <p:nvPr/>
          </p:nvSpPr>
          <p:spPr>
            <a:xfrm>
              <a:off x="16855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2425;p56">
              <a:extLst>
                <a:ext uri="{FF2B5EF4-FFF2-40B4-BE49-F238E27FC236}">
                  <a16:creationId xmlns:a16="http://schemas.microsoft.com/office/drawing/2014/main" id="{06DAF2E1-0A40-4D0E-9DDF-4A41E1A9B2FE}"/>
                </a:ext>
              </a:extLst>
            </p:cNvPr>
            <p:cNvSpPr/>
            <p:nvPr/>
          </p:nvSpPr>
          <p:spPr>
            <a:xfrm>
              <a:off x="16855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2426;p56">
              <a:extLst>
                <a:ext uri="{FF2B5EF4-FFF2-40B4-BE49-F238E27FC236}">
                  <a16:creationId xmlns:a16="http://schemas.microsoft.com/office/drawing/2014/main" id="{9B5C47DD-A1CB-403F-A8E6-464FB8818C15}"/>
                </a:ext>
              </a:extLst>
            </p:cNvPr>
            <p:cNvSpPr/>
            <p:nvPr/>
          </p:nvSpPr>
          <p:spPr>
            <a:xfrm>
              <a:off x="16855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2427;p56">
              <a:extLst>
                <a:ext uri="{FF2B5EF4-FFF2-40B4-BE49-F238E27FC236}">
                  <a16:creationId xmlns:a16="http://schemas.microsoft.com/office/drawing/2014/main" id="{80EC6746-E7BA-437B-81DD-547EAA1CAE5E}"/>
                </a:ext>
              </a:extLst>
            </p:cNvPr>
            <p:cNvSpPr/>
            <p:nvPr/>
          </p:nvSpPr>
          <p:spPr>
            <a:xfrm>
              <a:off x="16855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2428;p56">
              <a:extLst>
                <a:ext uri="{FF2B5EF4-FFF2-40B4-BE49-F238E27FC236}">
                  <a16:creationId xmlns:a16="http://schemas.microsoft.com/office/drawing/2014/main" id="{0976D455-F890-4C1A-ACFF-337974AA3EC7}"/>
                </a:ext>
              </a:extLst>
            </p:cNvPr>
            <p:cNvSpPr/>
            <p:nvPr/>
          </p:nvSpPr>
          <p:spPr>
            <a:xfrm>
              <a:off x="16855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2429;p56">
              <a:extLst>
                <a:ext uri="{FF2B5EF4-FFF2-40B4-BE49-F238E27FC236}">
                  <a16:creationId xmlns:a16="http://schemas.microsoft.com/office/drawing/2014/main" id="{F6BD2962-CD5E-4D42-B95C-D5B95BA845DE}"/>
                </a:ext>
              </a:extLst>
            </p:cNvPr>
            <p:cNvSpPr/>
            <p:nvPr/>
          </p:nvSpPr>
          <p:spPr>
            <a:xfrm>
              <a:off x="16855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2430;p56">
              <a:extLst>
                <a:ext uri="{FF2B5EF4-FFF2-40B4-BE49-F238E27FC236}">
                  <a16:creationId xmlns:a16="http://schemas.microsoft.com/office/drawing/2014/main" id="{C69A5F7C-3009-4EB5-A329-24B36A2B84EE}"/>
                </a:ext>
              </a:extLst>
            </p:cNvPr>
            <p:cNvSpPr/>
            <p:nvPr/>
          </p:nvSpPr>
          <p:spPr>
            <a:xfrm>
              <a:off x="16855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2431;p56">
              <a:extLst>
                <a:ext uri="{FF2B5EF4-FFF2-40B4-BE49-F238E27FC236}">
                  <a16:creationId xmlns:a16="http://schemas.microsoft.com/office/drawing/2014/main" id="{217C680B-AD24-44A7-A6E4-12DE3485D830}"/>
                </a:ext>
              </a:extLst>
            </p:cNvPr>
            <p:cNvSpPr/>
            <p:nvPr/>
          </p:nvSpPr>
          <p:spPr>
            <a:xfrm>
              <a:off x="16855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2432;p56">
              <a:extLst>
                <a:ext uri="{FF2B5EF4-FFF2-40B4-BE49-F238E27FC236}">
                  <a16:creationId xmlns:a16="http://schemas.microsoft.com/office/drawing/2014/main" id="{6C8DF06C-5414-4620-8071-071D9C38B169}"/>
                </a:ext>
              </a:extLst>
            </p:cNvPr>
            <p:cNvSpPr/>
            <p:nvPr/>
          </p:nvSpPr>
          <p:spPr>
            <a:xfrm>
              <a:off x="16093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2433;p56">
              <a:extLst>
                <a:ext uri="{FF2B5EF4-FFF2-40B4-BE49-F238E27FC236}">
                  <a16:creationId xmlns:a16="http://schemas.microsoft.com/office/drawing/2014/main" id="{10FE8498-B8AF-45A8-A39A-B2E364451ED6}"/>
                </a:ext>
              </a:extLst>
            </p:cNvPr>
            <p:cNvSpPr/>
            <p:nvPr/>
          </p:nvSpPr>
          <p:spPr>
            <a:xfrm>
              <a:off x="16093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2434;p56">
              <a:extLst>
                <a:ext uri="{FF2B5EF4-FFF2-40B4-BE49-F238E27FC236}">
                  <a16:creationId xmlns:a16="http://schemas.microsoft.com/office/drawing/2014/main" id="{D24EC75B-567D-4D87-B1F3-043599F4170C}"/>
                </a:ext>
              </a:extLst>
            </p:cNvPr>
            <p:cNvSpPr/>
            <p:nvPr/>
          </p:nvSpPr>
          <p:spPr>
            <a:xfrm>
              <a:off x="16093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2435;p56">
              <a:extLst>
                <a:ext uri="{FF2B5EF4-FFF2-40B4-BE49-F238E27FC236}">
                  <a16:creationId xmlns:a16="http://schemas.microsoft.com/office/drawing/2014/main" id="{3F395060-C749-459F-BC76-A73979EE30F1}"/>
                </a:ext>
              </a:extLst>
            </p:cNvPr>
            <p:cNvSpPr/>
            <p:nvPr/>
          </p:nvSpPr>
          <p:spPr>
            <a:xfrm>
              <a:off x="16093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2436;p56">
              <a:extLst>
                <a:ext uri="{FF2B5EF4-FFF2-40B4-BE49-F238E27FC236}">
                  <a16:creationId xmlns:a16="http://schemas.microsoft.com/office/drawing/2014/main" id="{0783193E-A8D0-4EA6-9A85-BD996D1F5EF7}"/>
                </a:ext>
              </a:extLst>
            </p:cNvPr>
            <p:cNvSpPr/>
            <p:nvPr/>
          </p:nvSpPr>
          <p:spPr>
            <a:xfrm>
              <a:off x="16093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2437;p56">
              <a:extLst>
                <a:ext uri="{FF2B5EF4-FFF2-40B4-BE49-F238E27FC236}">
                  <a16:creationId xmlns:a16="http://schemas.microsoft.com/office/drawing/2014/main" id="{B881AB92-7628-46F6-AAD2-D7FBBAB919DD}"/>
                </a:ext>
              </a:extLst>
            </p:cNvPr>
            <p:cNvSpPr/>
            <p:nvPr/>
          </p:nvSpPr>
          <p:spPr>
            <a:xfrm>
              <a:off x="16093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2438;p56">
              <a:extLst>
                <a:ext uri="{FF2B5EF4-FFF2-40B4-BE49-F238E27FC236}">
                  <a16:creationId xmlns:a16="http://schemas.microsoft.com/office/drawing/2014/main" id="{B6F03FB3-6B14-423B-AF58-FE6F7C9BD393}"/>
                </a:ext>
              </a:extLst>
            </p:cNvPr>
            <p:cNvSpPr/>
            <p:nvPr/>
          </p:nvSpPr>
          <p:spPr>
            <a:xfrm>
              <a:off x="16093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2439;p56">
              <a:extLst>
                <a:ext uri="{FF2B5EF4-FFF2-40B4-BE49-F238E27FC236}">
                  <a16:creationId xmlns:a16="http://schemas.microsoft.com/office/drawing/2014/main" id="{0105D1F0-2967-4942-B816-208E090DBB07}"/>
                </a:ext>
              </a:extLst>
            </p:cNvPr>
            <p:cNvSpPr/>
            <p:nvPr/>
          </p:nvSpPr>
          <p:spPr>
            <a:xfrm>
              <a:off x="16093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2440;p56">
              <a:extLst>
                <a:ext uri="{FF2B5EF4-FFF2-40B4-BE49-F238E27FC236}">
                  <a16:creationId xmlns:a16="http://schemas.microsoft.com/office/drawing/2014/main" id="{95BBB58C-710C-4542-9894-7D233482CF3F}"/>
                </a:ext>
              </a:extLst>
            </p:cNvPr>
            <p:cNvSpPr/>
            <p:nvPr/>
          </p:nvSpPr>
          <p:spPr>
            <a:xfrm>
              <a:off x="16093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2441;p56">
              <a:extLst>
                <a:ext uri="{FF2B5EF4-FFF2-40B4-BE49-F238E27FC236}">
                  <a16:creationId xmlns:a16="http://schemas.microsoft.com/office/drawing/2014/main" id="{B2BC1338-3E32-4D3E-B3C6-C40E7238F3EB}"/>
                </a:ext>
              </a:extLst>
            </p:cNvPr>
            <p:cNvSpPr/>
            <p:nvPr/>
          </p:nvSpPr>
          <p:spPr>
            <a:xfrm>
              <a:off x="16093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2442;p56">
              <a:extLst>
                <a:ext uri="{FF2B5EF4-FFF2-40B4-BE49-F238E27FC236}">
                  <a16:creationId xmlns:a16="http://schemas.microsoft.com/office/drawing/2014/main" id="{D008FF39-D64D-4BDF-B00A-ED1DD29C2582}"/>
                </a:ext>
              </a:extLst>
            </p:cNvPr>
            <p:cNvSpPr/>
            <p:nvPr/>
          </p:nvSpPr>
          <p:spPr>
            <a:xfrm>
              <a:off x="16093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2443;p56">
              <a:extLst>
                <a:ext uri="{FF2B5EF4-FFF2-40B4-BE49-F238E27FC236}">
                  <a16:creationId xmlns:a16="http://schemas.microsoft.com/office/drawing/2014/main" id="{83AD6FF8-63DC-4E53-826C-5E8FE2C8C7E4}"/>
                </a:ext>
              </a:extLst>
            </p:cNvPr>
            <p:cNvSpPr/>
            <p:nvPr/>
          </p:nvSpPr>
          <p:spPr>
            <a:xfrm>
              <a:off x="160935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2444;p56">
              <a:extLst>
                <a:ext uri="{FF2B5EF4-FFF2-40B4-BE49-F238E27FC236}">
                  <a16:creationId xmlns:a16="http://schemas.microsoft.com/office/drawing/2014/main" id="{CCAD3245-81B4-4DFF-B0FB-C61342AD0559}"/>
                </a:ext>
              </a:extLst>
            </p:cNvPr>
            <p:cNvSpPr/>
            <p:nvPr/>
          </p:nvSpPr>
          <p:spPr>
            <a:xfrm>
              <a:off x="16093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2445;p56">
              <a:extLst>
                <a:ext uri="{FF2B5EF4-FFF2-40B4-BE49-F238E27FC236}">
                  <a16:creationId xmlns:a16="http://schemas.microsoft.com/office/drawing/2014/main" id="{3F222795-D969-40A4-98FC-540D1930B42B}"/>
                </a:ext>
              </a:extLst>
            </p:cNvPr>
            <p:cNvSpPr/>
            <p:nvPr/>
          </p:nvSpPr>
          <p:spPr>
            <a:xfrm>
              <a:off x="16093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2446;p56">
              <a:extLst>
                <a:ext uri="{FF2B5EF4-FFF2-40B4-BE49-F238E27FC236}">
                  <a16:creationId xmlns:a16="http://schemas.microsoft.com/office/drawing/2014/main" id="{AC8B961E-B106-43BD-9A02-4B2D04E84063}"/>
                </a:ext>
              </a:extLst>
            </p:cNvPr>
            <p:cNvSpPr/>
            <p:nvPr/>
          </p:nvSpPr>
          <p:spPr>
            <a:xfrm>
              <a:off x="16093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2447;p56">
              <a:extLst>
                <a:ext uri="{FF2B5EF4-FFF2-40B4-BE49-F238E27FC236}">
                  <a16:creationId xmlns:a16="http://schemas.microsoft.com/office/drawing/2014/main" id="{9EDFFA4B-3F62-4EE5-85B3-1599009C098D}"/>
                </a:ext>
              </a:extLst>
            </p:cNvPr>
            <p:cNvSpPr/>
            <p:nvPr/>
          </p:nvSpPr>
          <p:spPr>
            <a:xfrm>
              <a:off x="16093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2448;p56">
              <a:extLst>
                <a:ext uri="{FF2B5EF4-FFF2-40B4-BE49-F238E27FC236}">
                  <a16:creationId xmlns:a16="http://schemas.microsoft.com/office/drawing/2014/main" id="{0C64F425-BFDD-4082-B518-5A631AB979B7}"/>
                </a:ext>
              </a:extLst>
            </p:cNvPr>
            <p:cNvSpPr/>
            <p:nvPr/>
          </p:nvSpPr>
          <p:spPr>
            <a:xfrm>
              <a:off x="160935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2449;p56">
              <a:extLst>
                <a:ext uri="{FF2B5EF4-FFF2-40B4-BE49-F238E27FC236}">
                  <a16:creationId xmlns:a16="http://schemas.microsoft.com/office/drawing/2014/main" id="{2535165C-995E-4DCD-9E03-243FA1B89856}"/>
                </a:ext>
              </a:extLst>
            </p:cNvPr>
            <p:cNvSpPr/>
            <p:nvPr/>
          </p:nvSpPr>
          <p:spPr>
            <a:xfrm>
              <a:off x="16093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2450;p56">
              <a:extLst>
                <a:ext uri="{FF2B5EF4-FFF2-40B4-BE49-F238E27FC236}">
                  <a16:creationId xmlns:a16="http://schemas.microsoft.com/office/drawing/2014/main" id="{E1D805AD-547B-475B-A953-0D215276151B}"/>
                </a:ext>
              </a:extLst>
            </p:cNvPr>
            <p:cNvSpPr/>
            <p:nvPr/>
          </p:nvSpPr>
          <p:spPr>
            <a:xfrm>
              <a:off x="153312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2451;p56">
              <a:extLst>
                <a:ext uri="{FF2B5EF4-FFF2-40B4-BE49-F238E27FC236}">
                  <a16:creationId xmlns:a16="http://schemas.microsoft.com/office/drawing/2014/main" id="{B968BAD4-E114-4998-AB44-FF04DCD41904}"/>
                </a:ext>
              </a:extLst>
            </p:cNvPr>
            <p:cNvSpPr/>
            <p:nvPr/>
          </p:nvSpPr>
          <p:spPr>
            <a:xfrm>
              <a:off x="15331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2452;p56">
              <a:extLst>
                <a:ext uri="{FF2B5EF4-FFF2-40B4-BE49-F238E27FC236}">
                  <a16:creationId xmlns:a16="http://schemas.microsoft.com/office/drawing/2014/main" id="{5D8806E1-7CDD-465F-8C5E-7949078FCBE9}"/>
                </a:ext>
              </a:extLst>
            </p:cNvPr>
            <p:cNvSpPr/>
            <p:nvPr/>
          </p:nvSpPr>
          <p:spPr>
            <a:xfrm>
              <a:off x="15331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2453;p56">
              <a:extLst>
                <a:ext uri="{FF2B5EF4-FFF2-40B4-BE49-F238E27FC236}">
                  <a16:creationId xmlns:a16="http://schemas.microsoft.com/office/drawing/2014/main" id="{1E304CB8-13F8-4854-8C29-C70CD0645421}"/>
                </a:ext>
              </a:extLst>
            </p:cNvPr>
            <p:cNvSpPr/>
            <p:nvPr/>
          </p:nvSpPr>
          <p:spPr>
            <a:xfrm>
              <a:off x="15331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2454;p56">
              <a:extLst>
                <a:ext uri="{FF2B5EF4-FFF2-40B4-BE49-F238E27FC236}">
                  <a16:creationId xmlns:a16="http://schemas.microsoft.com/office/drawing/2014/main" id="{FA0D1806-214E-42BA-B866-2DAA00467DBA}"/>
                </a:ext>
              </a:extLst>
            </p:cNvPr>
            <p:cNvSpPr/>
            <p:nvPr/>
          </p:nvSpPr>
          <p:spPr>
            <a:xfrm>
              <a:off x="15331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2455;p56">
              <a:extLst>
                <a:ext uri="{FF2B5EF4-FFF2-40B4-BE49-F238E27FC236}">
                  <a16:creationId xmlns:a16="http://schemas.microsoft.com/office/drawing/2014/main" id="{0B40BD58-9C6E-4475-992D-0C79B00094E5}"/>
                </a:ext>
              </a:extLst>
            </p:cNvPr>
            <p:cNvSpPr/>
            <p:nvPr/>
          </p:nvSpPr>
          <p:spPr>
            <a:xfrm>
              <a:off x="15331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2456;p56">
              <a:extLst>
                <a:ext uri="{FF2B5EF4-FFF2-40B4-BE49-F238E27FC236}">
                  <a16:creationId xmlns:a16="http://schemas.microsoft.com/office/drawing/2014/main" id="{CAA867F5-4128-4E5C-BD55-ABFD000E3ED2}"/>
                </a:ext>
              </a:extLst>
            </p:cNvPr>
            <p:cNvSpPr/>
            <p:nvPr/>
          </p:nvSpPr>
          <p:spPr>
            <a:xfrm>
              <a:off x="153312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2457;p56">
              <a:extLst>
                <a:ext uri="{FF2B5EF4-FFF2-40B4-BE49-F238E27FC236}">
                  <a16:creationId xmlns:a16="http://schemas.microsoft.com/office/drawing/2014/main" id="{71D897B7-8B7D-4C92-8345-97A9810F1CF9}"/>
                </a:ext>
              </a:extLst>
            </p:cNvPr>
            <p:cNvSpPr/>
            <p:nvPr/>
          </p:nvSpPr>
          <p:spPr>
            <a:xfrm>
              <a:off x="15331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2458;p56">
              <a:extLst>
                <a:ext uri="{FF2B5EF4-FFF2-40B4-BE49-F238E27FC236}">
                  <a16:creationId xmlns:a16="http://schemas.microsoft.com/office/drawing/2014/main" id="{8CCAECFD-804D-4892-8484-FB03259205C2}"/>
                </a:ext>
              </a:extLst>
            </p:cNvPr>
            <p:cNvSpPr/>
            <p:nvPr/>
          </p:nvSpPr>
          <p:spPr>
            <a:xfrm>
              <a:off x="15331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2459;p56">
              <a:extLst>
                <a:ext uri="{FF2B5EF4-FFF2-40B4-BE49-F238E27FC236}">
                  <a16:creationId xmlns:a16="http://schemas.microsoft.com/office/drawing/2014/main" id="{5123259E-E8EF-40BE-BF44-6D181C332939}"/>
                </a:ext>
              </a:extLst>
            </p:cNvPr>
            <p:cNvSpPr/>
            <p:nvPr/>
          </p:nvSpPr>
          <p:spPr>
            <a:xfrm>
              <a:off x="15331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2460;p56">
              <a:extLst>
                <a:ext uri="{FF2B5EF4-FFF2-40B4-BE49-F238E27FC236}">
                  <a16:creationId xmlns:a16="http://schemas.microsoft.com/office/drawing/2014/main" id="{FC21B9A7-9858-4C84-A1DB-51A9A5585852}"/>
                </a:ext>
              </a:extLst>
            </p:cNvPr>
            <p:cNvSpPr/>
            <p:nvPr/>
          </p:nvSpPr>
          <p:spPr>
            <a:xfrm>
              <a:off x="15331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2461;p56">
              <a:extLst>
                <a:ext uri="{FF2B5EF4-FFF2-40B4-BE49-F238E27FC236}">
                  <a16:creationId xmlns:a16="http://schemas.microsoft.com/office/drawing/2014/main" id="{18281E97-7C27-43CB-9C72-538D4646EA2A}"/>
                </a:ext>
              </a:extLst>
            </p:cNvPr>
            <p:cNvSpPr/>
            <p:nvPr/>
          </p:nvSpPr>
          <p:spPr>
            <a:xfrm>
              <a:off x="15331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2462;p56">
              <a:extLst>
                <a:ext uri="{FF2B5EF4-FFF2-40B4-BE49-F238E27FC236}">
                  <a16:creationId xmlns:a16="http://schemas.microsoft.com/office/drawing/2014/main" id="{E1D87D03-919B-45DE-BCE8-29DE5D6181CD}"/>
                </a:ext>
              </a:extLst>
            </p:cNvPr>
            <p:cNvSpPr/>
            <p:nvPr/>
          </p:nvSpPr>
          <p:spPr>
            <a:xfrm>
              <a:off x="15331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2463;p56">
              <a:extLst>
                <a:ext uri="{FF2B5EF4-FFF2-40B4-BE49-F238E27FC236}">
                  <a16:creationId xmlns:a16="http://schemas.microsoft.com/office/drawing/2014/main" id="{493B776B-2AEC-401C-9E3B-D8F309FA7A4F}"/>
                </a:ext>
              </a:extLst>
            </p:cNvPr>
            <p:cNvSpPr/>
            <p:nvPr/>
          </p:nvSpPr>
          <p:spPr>
            <a:xfrm>
              <a:off x="15331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2464;p56">
              <a:extLst>
                <a:ext uri="{FF2B5EF4-FFF2-40B4-BE49-F238E27FC236}">
                  <a16:creationId xmlns:a16="http://schemas.microsoft.com/office/drawing/2014/main" id="{01CAFEEF-9D53-43F5-87ED-F201ABA25E6B}"/>
                </a:ext>
              </a:extLst>
            </p:cNvPr>
            <p:cNvSpPr/>
            <p:nvPr/>
          </p:nvSpPr>
          <p:spPr>
            <a:xfrm>
              <a:off x="15331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2465;p56">
              <a:extLst>
                <a:ext uri="{FF2B5EF4-FFF2-40B4-BE49-F238E27FC236}">
                  <a16:creationId xmlns:a16="http://schemas.microsoft.com/office/drawing/2014/main" id="{CC1C6380-A90D-44E5-987F-A5E30F0E1F21}"/>
                </a:ext>
              </a:extLst>
            </p:cNvPr>
            <p:cNvSpPr/>
            <p:nvPr/>
          </p:nvSpPr>
          <p:spPr>
            <a:xfrm>
              <a:off x="153312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2466;p56">
              <a:extLst>
                <a:ext uri="{FF2B5EF4-FFF2-40B4-BE49-F238E27FC236}">
                  <a16:creationId xmlns:a16="http://schemas.microsoft.com/office/drawing/2014/main" id="{5150F070-5E62-4B98-99EF-460D3B2DF58D}"/>
                </a:ext>
              </a:extLst>
            </p:cNvPr>
            <p:cNvSpPr/>
            <p:nvPr/>
          </p:nvSpPr>
          <p:spPr>
            <a:xfrm>
              <a:off x="14569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2467;p56">
              <a:extLst>
                <a:ext uri="{FF2B5EF4-FFF2-40B4-BE49-F238E27FC236}">
                  <a16:creationId xmlns:a16="http://schemas.microsoft.com/office/drawing/2014/main" id="{762964F7-150F-4AF4-B4CD-1A79EBEFA5DA}"/>
                </a:ext>
              </a:extLst>
            </p:cNvPr>
            <p:cNvSpPr/>
            <p:nvPr/>
          </p:nvSpPr>
          <p:spPr>
            <a:xfrm>
              <a:off x="145692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2468;p56">
              <a:extLst>
                <a:ext uri="{FF2B5EF4-FFF2-40B4-BE49-F238E27FC236}">
                  <a16:creationId xmlns:a16="http://schemas.microsoft.com/office/drawing/2014/main" id="{3B896B5F-D775-4B45-B11C-0E7253D585D1}"/>
                </a:ext>
              </a:extLst>
            </p:cNvPr>
            <p:cNvSpPr/>
            <p:nvPr/>
          </p:nvSpPr>
          <p:spPr>
            <a:xfrm>
              <a:off x="145692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2469;p56">
              <a:extLst>
                <a:ext uri="{FF2B5EF4-FFF2-40B4-BE49-F238E27FC236}">
                  <a16:creationId xmlns:a16="http://schemas.microsoft.com/office/drawing/2014/main" id="{8CF21C73-E7EA-40E0-B641-88C52B426D37}"/>
                </a:ext>
              </a:extLst>
            </p:cNvPr>
            <p:cNvSpPr/>
            <p:nvPr/>
          </p:nvSpPr>
          <p:spPr>
            <a:xfrm>
              <a:off x="145692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2470;p56">
              <a:extLst>
                <a:ext uri="{FF2B5EF4-FFF2-40B4-BE49-F238E27FC236}">
                  <a16:creationId xmlns:a16="http://schemas.microsoft.com/office/drawing/2014/main" id="{D26C261D-C576-480D-9374-83D5E04AF54D}"/>
                </a:ext>
              </a:extLst>
            </p:cNvPr>
            <p:cNvSpPr/>
            <p:nvPr/>
          </p:nvSpPr>
          <p:spPr>
            <a:xfrm>
              <a:off x="14569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2471;p56">
              <a:extLst>
                <a:ext uri="{FF2B5EF4-FFF2-40B4-BE49-F238E27FC236}">
                  <a16:creationId xmlns:a16="http://schemas.microsoft.com/office/drawing/2014/main" id="{10C62133-EC3D-4E37-A04A-120B37DCD740}"/>
                </a:ext>
              </a:extLst>
            </p:cNvPr>
            <p:cNvSpPr/>
            <p:nvPr/>
          </p:nvSpPr>
          <p:spPr>
            <a:xfrm>
              <a:off x="14569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2472;p56">
              <a:extLst>
                <a:ext uri="{FF2B5EF4-FFF2-40B4-BE49-F238E27FC236}">
                  <a16:creationId xmlns:a16="http://schemas.microsoft.com/office/drawing/2014/main" id="{67D7DCBD-F128-4B02-8385-0BAEB5E29085}"/>
                </a:ext>
              </a:extLst>
            </p:cNvPr>
            <p:cNvSpPr/>
            <p:nvPr/>
          </p:nvSpPr>
          <p:spPr>
            <a:xfrm>
              <a:off x="14569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2473;p56">
              <a:extLst>
                <a:ext uri="{FF2B5EF4-FFF2-40B4-BE49-F238E27FC236}">
                  <a16:creationId xmlns:a16="http://schemas.microsoft.com/office/drawing/2014/main" id="{A530A477-A955-4C84-B7DB-CB264F50E847}"/>
                </a:ext>
              </a:extLst>
            </p:cNvPr>
            <p:cNvSpPr/>
            <p:nvPr/>
          </p:nvSpPr>
          <p:spPr>
            <a:xfrm>
              <a:off x="14569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2474;p56">
              <a:extLst>
                <a:ext uri="{FF2B5EF4-FFF2-40B4-BE49-F238E27FC236}">
                  <a16:creationId xmlns:a16="http://schemas.microsoft.com/office/drawing/2014/main" id="{24CF235A-C9AF-4099-AD74-6AC12F23698D}"/>
                </a:ext>
              </a:extLst>
            </p:cNvPr>
            <p:cNvSpPr/>
            <p:nvPr/>
          </p:nvSpPr>
          <p:spPr>
            <a:xfrm>
              <a:off x="145692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2475;p56">
              <a:extLst>
                <a:ext uri="{FF2B5EF4-FFF2-40B4-BE49-F238E27FC236}">
                  <a16:creationId xmlns:a16="http://schemas.microsoft.com/office/drawing/2014/main" id="{56D0FE8F-0909-49FA-8135-70DC23576FE3}"/>
                </a:ext>
              </a:extLst>
            </p:cNvPr>
            <p:cNvSpPr/>
            <p:nvPr/>
          </p:nvSpPr>
          <p:spPr>
            <a:xfrm>
              <a:off x="14569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2476;p56">
              <a:extLst>
                <a:ext uri="{FF2B5EF4-FFF2-40B4-BE49-F238E27FC236}">
                  <a16:creationId xmlns:a16="http://schemas.microsoft.com/office/drawing/2014/main" id="{F6571D4A-061B-4919-8351-31AD8309D653}"/>
                </a:ext>
              </a:extLst>
            </p:cNvPr>
            <p:cNvSpPr/>
            <p:nvPr/>
          </p:nvSpPr>
          <p:spPr>
            <a:xfrm>
              <a:off x="14569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2477;p56">
              <a:extLst>
                <a:ext uri="{FF2B5EF4-FFF2-40B4-BE49-F238E27FC236}">
                  <a16:creationId xmlns:a16="http://schemas.microsoft.com/office/drawing/2014/main" id="{50B8E0B1-4774-49F0-8EF8-D9594CA02612}"/>
                </a:ext>
              </a:extLst>
            </p:cNvPr>
            <p:cNvSpPr/>
            <p:nvPr/>
          </p:nvSpPr>
          <p:spPr>
            <a:xfrm>
              <a:off x="14569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2478;p56">
              <a:extLst>
                <a:ext uri="{FF2B5EF4-FFF2-40B4-BE49-F238E27FC236}">
                  <a16:creationId xmlns:a16="http://schemas.microsoft.com/office/drawing/2014/main" id="{B2B9FFD9-A481-4F45-BEF9-5C04B68C7239}"/>
                </a:ext>
              </a:extLst>
            </p:cNvPr>
            <p:cNvSpPr/>
            <p:nvPr/>
          </p:nvSpPr>
          <p:spPr>
            <a:xfrm>
              <a:off x="14569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2479;p56">
              <a:extLst>
                <a:ext uri="{FF2B5EF4-FFF2-40B4-BE49-F238E27FC236}">
                  <a16:creationId xmlns:a16="http://schemas.microsoft.com/office/drawing/2014/main" id="{F44DD2F8-D3D2-445F-8E97-B7593E8A132B}"/>
                </a:ext>
              </a:extLst>
            </p:cNvPr>
            <p:cNvSpPr/>
            <p:nvPr/>
          </p:nvSpPr>
          <p:spPr>
            <a:xfrm>
              <a:off x="14569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2480;p56">
              <a:extLst>
                <a:ext uri="{FF2B5EF4-FFF2-40B4-BE49-F238E27FC236}">
                  <a16:creationId xmlns:a16="http://schemas.microsoft.com/office/drawing/2014/main" id="{11FB636F-95C0-409A-8B52-79496C845F98}"/>
                </a:ext>
              </a:extLst>
            </p:cNvPr>
            <p:cNvSpPr/>
            <p:nvPr/>
          </p:nvSpPr>
          <p:spPr>
            <a:xfrm>
              <a:off x="14569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2481;p56">
              <a:extLst>
                <a:ext uri="{FF2B5EF4-FFF2-40B4-BE49-F238E27FC236}">
                  <a16:creationId xmlns:a16="http://schemas.microsoft.com/office/drawing/2014/main" id="{2C630651-0EF3-4EDB-81E3-A0A7EA0743D8}"/>
                </a:ext>
              </a:extLst>
            </p:cNvPr>
            <p:cNvSpPr/>
            <p:nvPr/>
          </p:nvSpPr>
          <p:spPr>
            <a:xfrm>
              <a:off x="14569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2482;p56">
              <a:extLst>
                <a:ext uri="{FF2B5EF4-FFF2-40B4-BE49-F238E27FC236}">
                  <a16:creationId xmlns:a16="http://schemas.microsoft.com/office/drawing/2014/main" id="{D2472C54-C7BD-45E3-9D0B-C58EF2ABA8BF}"/>
                </a:ext>
              </a:extLst>
            </p:cNvPr>
            <p:cNvSpPr/>
            <p:nvPr/>
          </p:nvSpPr>
          <p:spPr>
            <a:xfrm>
              <a:off x="14569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2483;p56">
              <a:extLst>
                <a:ext uri="{FF2B5EF4-FFF2-40B4-BE49-F238E27FC236}">
                  <a16:creationId xmlns:a16="http://schemas.microsoft.com/office/drawing/2014/main" id="{1BAAD29B-199A-4863-B770-A177C7A935CA}"/>
                </a:ext>
              </a:extLst>
            </p:cNvPr>
            <p:cNvSpPr/>
            <p:nvPr/>
          </p:nvSpPr>
          <p:spPr>
            <a:xfrm>
              <a:off x="14569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2484;p56">
              <a:extLst>
                <a:ext uri="{FF2B5EF4-FFF2-40B4-BE49-F238E27FC236}">
                  <a16:creationId xmlns:a16="http://schemas.microsoft.com/office/drawing/2014/main" id="{7C9C6EE6-99AB-476C-9183-11197C8F4270}"/>
                </a:ext>
              </a:extLst>
            </p:cNvPr>
            <p:cNvSpPr/>
            <p:nvPr/>
          </p:nvSpPr>
          <p:spPr>
            <a:xfrm>
              <a:off x="145692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2485;p56">
              <a:extLst>
                <a:ext uri="{FF2B5EF4-FFF2-40B4-BE49-F238E27FC236}">
                  <a16:creationId xmlns:a16="http://schemas.microsoft.com/office/drawing/2014/main" id="{F8804FB3-7709-4079-ACCD-E240CAD7926B}"/>
                </a:ext>
              </a:extLst>
            </p:cNvPr>
            <p:cNvSpPr/>
            <p:nvPr/>
          </p:nvSpPr>
          <p:spPr>
            <a:xfrm>
              <a:off x="13809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2486;p56">
              <a:extLst>
                <a:ext uri="{FF2B5EF4-FFF2-40B4-BE49-F238E27FC236}">
                  <a16:creationId xmlns:a16="http://schemas.microsoft.com/office/drawing/2014/main" id="{66CC75A0-8CD0-4BEB-B34C-8271FB695439}"/>
                </a:ext>
              </a:extLst>
            </p:cNvPr>
            <p:cNvSpPr/>
            <p:nvPr/>
          </p:nvSpPr>
          <p:spPr>
            <a:xfrm>
              <a:off x="13809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2487;p56">
              <a:extLst>
                <a:ext uri="{FF2B5EF4-FFF2-40B4-BE49-F238E27FC236}">
                  <a16:creationId xmlns:a16="http://schemas.microsoft.com/office/drawing/2014/main" id="{D4A52ECB-AF80-455F-B46A-711AE6ACBCBF}"/>
                </a:ext>
              </a:extLst>
            </p:cNvPr>
            <p:cNvSpPr/>
            <p:nvPr/>
          </p:nvSpPr>
          <p:spPr>
            <a:xfrm>
              <a:off x="13809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2488;p56">
              <a:extLst>
                <a:ext uri="{FF2B5EF4-FFF2-40B4-BE49-F238E27FC236}">
                  <a16:creationId xmlns:a16="http://schemas.microsoft.com/office/drawing/2014/main" id="{CA256643-0E3E-4BD8-A17E-4C666F5AA5F2}"/>
                </a:ext>
              </a:extLst>
            </p:cNvPr>
            <p:cNvSpPr/>
            <p:nvPr/>
          </p:nvSpPr>
          <p:spPr>
            <a:xfrm>
              <a:off x="13809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2489;p56">
              <a:extLst>
                <a:ext uri="{FF2B5EF4-FFF2-40B4-BE49-F238E27FC236}">
                  <a16:creationId xmlns:a16="http://schemas.microsoft.com/office/drawing/2014/main" id="{9F545728-E4AD-4A45-B7F2-221AFD1153EF}"/>
                </a:ext>
              </a:extLst>
            </p:cNvPr>
            <p:cNvSpPr/>
            <p:nvPr/>
          </p:nvSpPr>
          <p:spPr>
            <a:xfrm>
              <a:off x="13809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2490;p56">
              <a:extLst>
                <a:ext uri="{FF2B5EF4-FFF2-40B4-BE49-F238E27FC236}">
                  <a16:creationId xmlns:a16="http://schemas.microsoft.com/office/drawing/2014/main" id="{8D027824-1AED-40B8-94DC-0622F1E60FAA}"/>
                </a:ext>
              </a:extLst>
            </p:cNvPr>
            <p:cNvSpPr/>
            <p:nvPr/>
          </p:nvSpPr>
          <p:spPr>
            <a:xfrm>
              <a:off x="13809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2491;p56">
              <a:extLst>
                <a:ext uri="{FF2B5EF4-FFF2-40B4-BE49-F238E27FC236}">
                  <a16:creationId xmlns:a16="http://schemas.microsoft.com/office/drawing/2014/main" id="{5620985C-2C9F-4134-A4B2-3DBFFEB19529}"/>
                </a:ext>
              </a:extLst>
            </p:cNvPr>
            <p:cNvSpPr/>
            <p:nvPr/>
          </p:nvSpPr>
          <p:spPr>
            <a:xfrm>
              <a:off x="13809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2492;p56">
              <a:extLst>
                <a:ext uri="{FF2B5EF4-FFF2-40B4-BE49-F238E27FC236}">
                  <a16:creationId xmlns:a16="http://schemas.microsoft.com/office/drawing/2014/main" id="{300054CE-B15B-4B4D-B6DD-49C98B9B0D0C}"/>
                </a:ext>
              </a:extLst>
            </p:cNvPr>
            <p:cNvSpPr/>
            <p:nvPr/>
          </p:nvSpPr>
          <p:spPr>
            <a:xfrm>
              <a:off x="13809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2493;p56">
              <a:extLst>
                <a:ext uri="{FF2B5EF4-FFF2-40B4-BE49-F238E27FC236}">
                  <a16:creationId xmlns:a16="http://schemas.microsoft.com/office/drawing/2014/main" id="{D3E7B299-2407-4198-A00E-4D0B97836A26}"/>
                </a:ext>
              </a:extLst>
            </p:cNvPr>
            <p:cNvSpPr/>
            <p:nvPr/>
          </p:nvSpPr>
          <p:spPr>
            <a:xfrm>
              <a:off x="13809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2494;p56">
              <a:extLst>
                <a:ext uri="{FF2B5EF4-FFF2-40B4-BE49-F238E27FC236}">
                  <a16:creationId xmlns:a16="http://schemas.microsoft.com/office/drawing/2014/main" id="{C45BBDD4-9B8A-4F47-93C2-3D11889F04F3}"/>
                </a:ext>
              </a:extLst>
            </p:cNvPr>
            <p:cNvSpPr/>
            <p:nvPr/>
          </p:nvSpPr>
          <p:spPr>
            <a:xfrm>
              <a:off x="13809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2495;p56">
              <a:extLst>
                <a:ext uri="{FF2B5EF4-FFF2-40B4-BE49-F238E27FC236}">
                  <a16:creationId xmlns:a16="http://schemas.microsoft.com/office/drawing/2014/main" id="{AA88440C-1314-4BF7-84ED-3677C0AD2E88}"/>
                </a:ext>
              </a:extLst>
            </p:cNvPr>
            <p:cNvSpPr/>
            <p:nvPr/>
          </p:nvSpPr>
          <p:spPr>
            <a:xfrm>
              <a:off x="13809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2496;p56">
              <a:extLst>
                <a:ext uri="{FF2B5EF4-FFF2-40B4-BE49-F238E27FC236}">
                  <a16:creationId xmlns:a16="http://schemas.microsoft.com/office/drawing/2014/main" id="{6F808DF3-A90E-4B99-8DD7-C67460C44CA2}"/>
                </a:ext>
              </a:extLst>
            </p:cNvPr>
            <p:cNvSpPr/>
            <p:nvPr/>
          </p:nvSpPr>
          <p:spPr>
            <a:xfrm>
              <a:off x="13809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2497;p56">
              <a:extLst>
                <a:ext uri="{FF2B5EF4-FFF2-40B4-BE49-F238E27FC236}">
                  <a16:creationId xmlns:a16="http://schemas.microsoft.com/office/drawing/2014/main" id="{54F5BC0A-ECE4-43D1-B918-E0BACB04E063}"/>
                </a:ext>
              </a:extLst>
            </p:cNvPr>
            <p:cNvSpPr/>
            <p:nvPr/>
          </p:nvSpPr>
          <p:spPr>
            <a:xfrm>
              <a:off x="13809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2498;p56">
              <a:extLst>
                <a:ext uri="{FF2B5EF4-FFF2-40B4-BE49-F238E27FC236}">
                  <a16:creationId xmlns:a16="http://schemas.microsoft.com/office/drawing/2014/main" id="{665FC2C9-1A08-4D1E-A4D0-09633FAF05D7}"/>
                </a:ext>
              </a:extLst>
            </p:cNvPr>
            <p:cNvSpPr/>
            <p:nvPr/>
          </p:nvSpPr>
          <p:spPr>
            <a:xfrm>
              <a:off x="13809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2499;p56">
              <a:extLst>
                <a:ext uri="{FF2B5EF4-FFF2-40B4-BE49-F238E27FC236}">
                  <a16:creationId xmlns:a16="http://schemas.microsoft.com/office/drawing/2014/main" id="{C2955F44-65F7-473D-9F35-4143542E6761}"/>
                </a:ext>
              </a:extLst>
            </p:cNvPr>
            <p:cNvSpPr/>
            <p:nvPr/>
          </p:nvSpPr>
          <p:spPr>
            <a:xfrm>
              <a:off x="13809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2500;p56">
              <a:extLst>
                <a:ext uri="{FF2B5EF4-FFF2-40B4-BE49-F238E27FC236}">
                  <a16:creationId xmlns:a16="http://schemas.microsoft.com/office/drawing/2014/main" id="{A7B72935-FECE-4F53-88A3-68381F6728AD}"/>
                </a:ext>
              </a:extLst>
            </p:cNvPr>
            <p:cNvSpPr/>
            <p:nvPr/>
          </p:nvSpPr>
          <p:spPr>
            <a:xfrm>
              <a:off x="13809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2501;p56">
              <a:extLst>
                <a:ext uri="{FF2B5EF4-FFF2-40B4-BE49-F238E27FC236}">
                  <a16:creationId xmlns:a16="http://schemas.microsoft.com/office/drawing/2014/main" id="{DAE985B7-2314-4D7C-A57A-E8DCB0C2613B}"/>
                </a:ext>
              </a:extLst>
            </p:cNvPr>
            <p:cNvSpPr/>
            <p:nvPr/>
          </p:nvSpPr>
          <p:spPr>
            <a:xfrm>
              <a:off x="13809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2502;p56">
              <a:extLst>
                <a:ext uri="{FF2B5EF4-FFF2-40B4-BE49-F238E27FC236}">
                  <a16:creationId xmlns:a16="http://schemas.microsoft.com/office/drawing/2014/main" id="{6574104B-B00A-4422-B540-66FD68104E61}"/>
                </a:ext>
              </a:extLst>
            </p:cNvPr>
            <p:cNvSpPr/>
            <p:nvPr/>
          </p:nvSpPr>
          <p:spPr>
            <a:xfrm>
              <a:off x="13809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2503;p56">
              <a:extLst>
                <a:ext uri="{FF2B5EF4-FFF2-40B4-BE49-F238E27FC236}">
                  <a16:creationId xmlns:a16="http://schemas.microsoft.com/office/drawing/2014/main" id="{C2DDA5AC-E964-44CE-AE03-5C7124C5A948}"/>
                </a:ext>
              </a:extLst>
            </p:cNvPr>
            <p:cNvSpPr/>
            <p:nvPr/>
          </p:nvSpPr>
          <p:spPr>
            <a:xfrm>
              <a:off x="130470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2504;p56">
              <a:extLst>
                <a:ext uri="{FF2B5EF4-FFF2-40B4-BE49-F238E27FC236}">
                  <a16:creationId xmlns:a16="http://schemas.microsoft.com/office/drawing/2014/main" id="{C2C418A8-703B-45A9-9726-A774DB5184FE}"/>
                </a:ext>
              </a:extLst>
            </p:cNvPr>
            <p:cNvSpPr/>
            <p:nvPr/>
          </p:nvSpPr>
          <p:spPr>
            <a:xfrm>
              <a:off x="130470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2505;p56">
              <a:extLst>
                <a:ext uri="{FF2B5EF4-FFF2-40B4-BE49-F238E27FC236}">
                  <a16:creationId xmlns:a16="http://schemas.microsoft.com/office/drawing/2014/main" id="{83024B1D-7B4A-4C73-B9E5-F80D2CEF5699}"/>
                </a:ext>
              </a:extLst>
            </p:cNvPr>
            <p:cNvSpPr/>
            <p:nvPr/>
          </p:nvSpPr>
          <p:spPr>
            <a:xfrm>
              <a:off x="130470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2506;p56">
              <a:extLst>
                <a:ext uri="{FF2B5EF4-FFF2-40B4-BE49-F238E27FC236}">
                  <a16:creationId xmlns:a16="http://schemas.microsoft.com/office/drawing/2014/main" id="{BA90D073-69B5-49A4-9ED8-4107D1AEE337}"/>
                </a:ext>
              </a:extLst>
            </p:cNvPr>
            <p:cNvSpPr/>
            <p:nvPr/>
          </p:nvSpPr>
          <p:spPr>
            <a:xfrm>
              <a:off x="130470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2507;p56">
              <a:extLst>
                <a:ext uri="{FF2B5EF4-FFF2-40B4-BE49-F238E27FC236}">
                  <a16:creationId xmlns:a16="http://schemas.microsoft.com/office/drawing/2014/main" id="{6E5C6E69-3D8F-482A-A585-5D4CC144C0D2}"/>
                </a:ext>
              </a:extLst>
            </p:cNvPr>
            <p:cNvSpPr/>
            <p:nvPr/>
          </p:nvSpPr>
          <p:spPr>
            <a:xfrm>
              <a:off x="13047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2508;p56">
              <a:extLst>
                <a:ext uri="{FF2B5EF4-FFF2-40B4-BE49-F238E27FC236}">
                  <a16:creationId xmlns:a16="http://schemas.microsoft.com/office/drawing/2014/main" id="{23816377-666D-4CC6-A376-1D070A800507}"/>
                </a:ext>
              </a:extLst>
            </p:cNvPr>
            <p:cNvSpPr/>
            <p:nvPr/>
          </p:nvSpPr>
          <p:spPr>
            <a:xfrm>
              <a:off x="130470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2509;p56">
              <a:extLst>
                <a:ext uri="{FF2B5EF4-FFF2-40B4-BE49-F238E27FC236}">
                  <a16:creationId xmlns:a16="http://schemas.microsoft.com/office/drawing/2014/main" id="{7399AC16-E9BE-4747-8111-43C95EB33AD1}"/>
                </a:ext>
              </a:extLst>
            </p:cNvPr>
            <p:cNvSpPr/>
            <p:nvPr/>
          </p:nvSpPr>
          <p:spPr>
            <a:xfrm>
              <a:off x="13047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2510;p56">
              <a:extLst>
                <a:ext uri="{FF2B5EF4-FFF2-40B4-BE49-F238E27FC236}">
                  <a16:creationId xmlns:a16="http://schemas.microsoft.com/office/drawing/2014/main" id="{2365CB9C-10B3-474E-992C-3D320085196D}"/>
                </a:ext>
              </a:extLst>
            </p:cNvPr>
            <p:cNvSpPr/>
            <p:nvPr/>
          </p:nvSpPr>
          <p:spPr>
            <a:xfrm>
              <a:off x="13047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2511;p56">
              <a:extLst>
                <a:ext uri="{FF2B5EF4-FFF2-40B4-BE49-F238E27FC236}">
                  <a16:creationId xmlns:a16="http://schemas.microsoft.com/office/drawing/2014/main" id="{2BE980C2-A755-45B2-B457-98D73FBD6FC2}"/>
                </a:ext>
              </a:extLst>
            </p:cNvPr>
            <p:cNvSpPr/>
            <p:nvPr/>
          </p:nvSpPr>
          <p:spPr>
            <a:xfrm>
              <a:off x="13047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2512;p56">
              <a:extLst>
                <a:ext uri="{FF2B5EF4-FFF2-40B4-BE49-F238E27FC236}">
                  <a16:creationId xmlns:a16="http://schemas.microsoft.com/office/drawing/2014/main" id="{5816D0F3-7C66-4D9B-B17F-80C405EAC86E}"/>
                </a:ext>
              </a:extLst>
            </p:cNvPr>
            <p:cNvSpPr/>
            <p:nvPr/>
          </p:nvSpPr>
          <p:spPr>
            <a:xfrm>
              <a:off x="13047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2513;p56">
              <a:extLst>
                <a:ext uri="{FF2B5EF4-FFF2-40B4-BE49-F238E27FC236}">
                  <a16:creationId xmlns:a16="http://schemas.microsoft.com/office/drawing/2014/main" id="{4379436E-3B71-4EAC-9F88-62306C72BA9A}"/>
                </a:ext>
              </a:extLst>
            </p:cNvPr>
            <p:cNvSpPr/>
            <p:nvPr/>
          </p:nvSpPr>
          <p:spPr>
            <a:xfrm>
              <a:off x="13047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2514;p56">
              <a:extLst>
                <a:ext uri="{FF2B5EF4-FFF2-40B4-BE49-F238E27FC236}">
                  <a16:creationId xmlns:a16="http://schemas.microsoft.com/office/drawing/2014/main" id="{825A1553-796B-4A4E-9D31-EA88DE89A99D}"/>
                </a:ext>
              </a:extLst>
            </p:cNvPr>
            <p:cNvSpPr/>
            <p:nvPr/>
          </p:nvSpPr>
          <p:spPr>
            <a:xfrm>
              <a:off x="13047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2515;p56">
              <a:extLst>
                <a:ext uri="{FF2B5EF4-FFF2-40B4-BE49-F238E27FC236}">
                  <a16:creationId xmlns:a16="http://schemas.microsoft.com/office/drawing/2014/main" id="{9DC4B286-6C03-460E-89B9-1E1B56576E06}"/>
                </a:ext>
              </a:extLst>
            </p:cNvPr>
            <p:cNvSpPr/>
            <p:nvPr/>
          </p:nvSpPr>
          <p:spPr>
            <a:xfrm>
              <a:off x="13047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2516;p56">
              <a:extLst>
                <a:ext uri="{FF2B5EF4-FFF2-40B4-BE49-F238E27FC236}">
                  <a16:creationId xmlns:a16="http://schemas.microsoft.com/office/drawing/2014/main" id="{3ECD47A9-7C7C-4BC8-926D-66EAA32AC467}"/>
                </a:ext>
              </a:extLst>
            </p:cNvPr>
            <p:cNvSpPr/>
            <p:nvPr/>
          </p:nvSpPr>
          <p:spPr>
            <a:xfrm>
              <a:off x="13047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2517;p56">
              <a:extLst>
                <a:ext uri="{FF2B5EF4-FFF2-40B4-BE49-F238E27FC236}">
                  <a16:creationId xmlns:a16="http://schemas.microsoft.com/office/drawing/2014/main" id="{54B9A19A-D2DC-4B4D-AF06-71C5CE1DCC89}"/>
                </a:ext>
              </a:extLst>
            </p:cNvPr>
            <p:cNvSpPr/>
            <p:nvPr/>
          </p:nvSpPr>
          <p:spPr>
            <a:xfrm>
              <a:off x="13047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2518;p56">
              <a:extLst>
                <a:ext uri="{FF2B5EF4-FFF2-40B4-BE49-F238E27FC236}">
                  <a16:creationId xmlns:a16="http://schemas.microsoft.com/office/drawing/2014/main" id="{CD23E293-4F5D-46C4-8DC1-B983FB00EFF0}"/>
                </a:ext>
              </a:extLst>
            </p:cNvPr>
            <p:cNvSpPr/>
            <p:nvPr/>
          </p:nvSpPr>
          <p:spPr>
            <a:xfrm>
              <a:off x="13047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2519;p56">
              <a:extLst>
                <a:ext uri="{FF2B5EF4-FFF2-40B4-BE49-F238E27FC236}">
                  <a16:creationId xmlns:a16="http://schemas.microsoft.com/office/drawing/2014/main" id="{2CE058B6-13C5-4789-9C74-9B559234C1DC}"/>
                </a:ext>
              </a:extLst>
            </p:cNvPr>
            <p:cNvSpPr/>
            <p:nvPr/>
          </p:nvSpPr>
          <p:spPr>
            <a:xfrm>
              <a:off x="1304700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2520;p56">
              <a:extLst>
                <a:ext uri="{FF2B5EF4-FFF2-40B4-BE49-F238E27FC236}">
                  <a16:creationId xmlns:a16="http://schemas.microsoft.com/office/drawing/2014/main" id="{53CAADA0-E4FC-4396-8F05-74B078505411}"/>
                </a:ext>
              </a:extLst>
            </p:cNvPr>
            <p:cNvSpPr/>
            <p:nvPr/>
          </p:nvSpPr>
          <p:spPr>
            <a:xfrm>
              <a:off x="12284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2521;p56">
              <a:extLst>
                <a:ext uri="{FF2B5EF4-FFF2-40B4-BE49-F238E27FC236}">
                  <a16:creationId xmlns:a16="http://schemas.microsoft.com/office/drawing/2014/main" id="{8E68F3FB-BEBD-4B99-BF6A-3788A536C760}"/>
                </a:ext>
              </a:extLst>
            </p:cNvPr>
            <p:cNvSpPr/>
            <p:nvPr/>
          </p:nvSpPr>
          <p:spPr>
            <a:xfrm>
              <a:off x="12284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2522;p56">
              <a:extLst>
                <a:ext uri="{FF2B5EF4-FFF2-40B4-BE49-F238E27FC236}">
                  <a16:creationId xmlns:a16="http://schemas.microsoft.com/office/drawing/2014/main" id="{C988C18E-B455-4CDC-A27C-AEF2FE4F4C99}"/>
                </a:ext>
              </a:extLst>
            </p:cNvPr>
            <p:cNvSpPr/>
            <p:nvPr/>
          </p:nvSpPr>
          <p:spPr>
            <a:xfrm>
              <a:off x="12284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2523;p56">
              <a:extLst>
                <a:ext uri="{FF2B5EF4-FFF2-40B4-BE49-F238E27FC236}">
                  <a16:creationId xmlns:a16="http://schemas.microsoft.com/office/drawing/2014/main" id="{8BEEB05A-2073-4035-B3F1-07DE9729F1D3}"/>
                </a:ext>
              </a:extLst>
            </p:cNvPr>
            <p:cNvSpPr/>
            <p:nvPr/>
          </p:nvSpPr>
          <p:spPr>
            <a:xfrm>
              <a:off x="12284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2524;p56">
              <a:extLst>
                <a:ext uri="{FF2B5EF4-FFF2-40B4-BE49-F238E27FC236}">
                  <a16:creationId xmlns:a16="http://schemas.microsoft.com/office/drawing/2014/main" id="{F70ECB7B-65D6-48E1-8507-E823B66D358F}"/>
                </a:ext>
              </a:extLst>
            </p:cNvPr>
            <p:cNvSpPr/>
            <p:nvPr/>
          </p:nvSpPr>
          <p:spPr>
            <a:xfrm>
              <a:off x="12284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2525;p56">
              <a:extLst>
                <a:ext uri="{FF2B5EF4-FFF2-40B4-BE49-F238E27FC236}">
                  <a16:creationId xmlns:a16="http://schemas.microsoft.com/office/drawing/2014/main" id="{A72D547C-E1E7-43C1-A617-370A2763669B}"/>
                </a:ext>
              </a:extLst>
            </p:cNvPr>
            <p:cNvSpPr/>
            <p:nvPr/>
          </p:nvSpPr>
          <p:spPr>
            <a:xfrm>
              <a:off x="12284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2526;p56">
              <a:extLst>
                <a:ext uri="{FF2B5EF4-FFF2-40B4-BE49-F238E27FC236}">
                  <a16:creationId xmlns:a16="http://schemas.microsoft.com/office/drawing/2014/main" id="{ED7C1BA5-1569-4B33-8697-4678B3EACB18}"/>
                </a:ext>
              </a:extLst>
            </p:cNvPr>
            <p:cNvSpPr/>
            <p:nvPr/>
          </p:nvSpPr>
          <p:spPr>
            <a:xfrm>
              <a:off x="122847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2527;p56">
              <a:extLst>
                <a:ext uri="{FF2B5EF4-FFF2-40B4-BE49-F238E27FC236}">
                  <a16:creationId xmlns:a16="http://schemas.microsoft.com/office/drawing/2014/main" id="{720066C3-EFC6-45C2-9953-5F3EF849E69B}"/>
                </a:ext>
              </a:extLst>
            </p:cNvPr>
            <p:cNvSpPr/>
            <p:nvPr/>
          </p:nvSpPr>
          <p:spPr>
            <a:xfrm>
              <a:off x="12284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2528;p56">
              <a:extLst>
                <a:ext uri="{FF2B5EF4-FFF2-40B4-BE49-F238E27FC236}">
                  <a16:creationId xmlns:a16="http://schemas.microsoft.com/office/drawing/2014/main" id="{28314ACA-B1A9-473F-98B0-6C83A3FCE043}"/>
                </a:ext>
              </a:extLst>
            </p:cNvPr>
            <p:cNvSpPr/>
            <p:nvPr/>
          </p:nvSpPr>
          <p:spPr>
            <a:xfrm>
              <a:off x="12284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2529;p56">
              <a:extLst>
                <a:ext uri="{FF2B5EF4-FFF2-40B4-BE49-F238E27FC236}">
                  <a16:creationId xmlns:a16="http://schemas.microsoft.com/office/drawing/2014/main" id="{3D4A65CB-4884-4A4E-B1E6-C079FF3440C1}"/>
                </a:ext>
              </a:extLst>
            </p:cNvPr>
            <p:cNvSpPr/>
            <p:nvPr/>
          </p:nvSpPr>
          <p:spPr>
            <a:xfrm>
              <a:off x="12284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2530;p56">
              <a:extLst>
                <a:ext uri="{FF2B5EF4-FFF2-40B4-BE49-F238E27FC236}">
                  <a16:creationId xmlns:a16="http://schemas.microsoft.com/office/drawing/2014/main" id="{ABDC6A96-B0E9-4689-ACA3-CCC1323821C4}"/>
                </a:ext>
              </a:extLst>
            </p:cNvPr>
            <p:cNvSpPr/>
            <p:nvPr/>
          </p:nvSpPr>
          <p:spPr>
            <a:xfrm>
              <a:off x="12284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2531;p56">
              <a:extLst>
                <a:ext uri="{FF2B5EF4-FFF2-40B4-BE49-F238E27FC236}">
                  <a16:creationId xmlns:a16="http://schemas.microsoft.com/office/drawing/2014/main" id="{89FAF0EE-AB21-4F7F-ACB5-099B6348144D}"/>
                </a:ext>
              </a:extLst>
            </p:cNvPr>
            <p:cNvSpPr/>
            <p:nvPr/>
          </p:nvSpPr>
          <p:spPr>
            <a:xfrm>
              <a:off x="122847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2532;p56">
              <a:extLst>
                <a:ext uri="{FF2B5EF4-FFF2-40B4-BE49-F238E27FC236}">
                  <a16:creationId xmlns:a16="http://schemas.microsoft.com/office/drawing/2014/main" id="{1591005F-B72E-45CB-A150-31E00F57E220}"/>
                </a:ext>
              </a:extLst>
            </p:cNvPr>
            <p:cNvSpPr/>
            <p:nvPr/>
          </p:nvSpPr>
          <p:spPr>
            <a:xfrm>
              <a:off x="12284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2533;p56">
              <a:extLst>
                <a:ext uri="{FF2B5EF4-FFF2-40B4-BE49-F238E27FC236}">
                  <a16:creationId xmlns:a16="http://schemas.microsoft.com/office/drawing/2014/main" id="{730D8148-EE73-4FE9-BC30-AE90C9AECE88}"/>
                </a:ext>
              </a:extLst>
            </p:cNvPr>
            <p:cNvSpPr/>
            <p:nvPr/>
          </p:nvSpPr>
          <p:spPr>
            <a:xfrm>
              <a:off x="12284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2534;p56">
              <a:extLst>
                <a:ext uri="{FF2B5EF4-FFF2-40B4-BE49-F238E27FC236}">
                  <a16:creationId xmlns:a16="http://schemas.microsoft.com/office/drawing/2014/main" id="{33E21EAC-9D47-4EFA-98EE-CA1F28029D2F}"/>
                </a:ext>
              </a:extLst>
            </p:cNvPr>
            <p:cNvSpPr/>
            <p:nvPr/>
          </p:nvSpPr>
          <p:spPr>
            <a:xfrm>
              <a:off x="12284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2535;p56">
              <a:extLst>
                <a:ext uri="{FF2B5EF4-FFF2-40B4-BE49-F238E27FC236}">
                  <a16:creationId xmlns:a16="http://schemas.microsoft.com/office/drawing/2014/main" id="{12261B54-3AA9-4BD9-AE46-E8D442A4BBAA}"/>
                </a:ext>
              </a:extLst>
            </p:cNvPr>
            <p:cNvSpPr/>
            <p:nvPr/>
          </p:nvSpPr>
          <p:spPr>
            <a:xfrm>
              <a:off x="12284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2536;p56">
              <a:extLst>
                <a:ext uri="{FF2B5EF4-FFF2-40B4-BE49-F238E27FC236}">
                  <a16:creationId xmlns:a16="http://schemas.microsoft.com/office/drawing/2014/main" id="{5BF397D1-9DA1-47BF-983E-62E9D56AB3A0}"/>
                </a:ext>
              </a:extLst>
            </p:cNvPr>
            <p:cNvSpPr/>
            <p:nvPr/>
          </p:nvSpPr>
          <p:spPr>
            <a:xfrm>
              <a:off x="12284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2537;p56">
              <a:extLst>
                <a:ext uri="{FF2B5EF4-FFF2-40B4-BE49-F238E27FC236}">
                  <a16:creationId xmlns:a16="http://schemas.microsoft.com/office/drawing/2014/main" id="{F7AE3989-E922-4C7F-8813-DC563807EBD4}"/>
                </a:ext>
              </a:extLst>
            </p:cNvPr>
            <p:cNvSpPr/>
            <p:nvPr/>
          </p:nvSpPr>
          <p:spPr>
            <a:xfrm>
              <a:off x="12284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2538;p56">
              <a:extLst>
                <a:ext uri="{FF2B5EF4-FFF2-40B4-BE49-F238E27FC236}">
                  <a16:creationId xmlns:a16="http://schemas.microsoft.com/office/drawing/2014/main" id="{E4AA7738-6741-4B4D-9A5A-4E5758C4F9E1}"/>
                </a:ext>
              </a:extLst>
            </p:cNvPr>
            <p:cNvSpPr/>
            <p:nvPr/>
          </p:nvSpPr>
          <p:spPr>
            <a:xfrm>
              <a:off x="1152275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2539;p56">
              <a:extLst>
                <a:ext uri="{FF2B5EF4-FFF2-40B4-BE49-F238E27FC236}">
                  <a16:creationId xmlns:a16="http://schemas.microsoft.com/office/drawing/2014/main" id="{1F55FD59-B007-43A2-B295-DC775B20A86E}"/>
                </a:ext>
              </a:extLst>
            </p:cNvPr>
            <p:cNvSpPr/>
            <p:nvPr/>
          </p:nvSpPr>
          <p:spPr>
            <a:xfrm>
              <a:off x="1152275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2540;p56">
              <a:extLst>
                <a:ext uri="{FF2B5EF4-FFF2-40B4-BE49-F238E27FC236}">
                  <a16:creationId xmlns:a16="http://schemas.microsoft.com/office/drawing/2014/main" id="{3C1D5F1F-2D41-4A7B-BE24-195D8E8BB5FF}"/>
                </a:ext>
              </a:extLst>
            </p:cNvPr>
            <p:cNvSpPr/>
            <p:nvPr/>
          </p:nvSpPr>
          <p:spPr>
            <a:xfrm>
              <a:off x="1152275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2541;p56">
              <a:extLst>
                <a:ext uri="{FF2B5EF4-FFF2-40B4-BE49-F238E27FC236}">
                  <a16:creationId xmlns:a16="http://schemas.microsoft.com/office/drawing/2014/main" id="{F81F997A-D61F-49FD-BA22-D19F8E5AF96C}"/>
                </a:ext>
              </a:extLst>
            </p:cNvPr>
            <p:cNvSpPr/>
            <p:nvPr/>
          </p:nvSpPr>
          <p:spPr>
            <a:xfrm>
              <a:off x="1152275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2542;p56">
              <a:extLst>
                <a:ext uri="{FF2B5EF4-FFF2-40B4-BE49-F238E27FC236}">
                  <a16:creationId xmlns:a16="http://schemas.microsoft.com/office/drawing/2014/main" id="{B428A368-E640-48BB-9B0E-4CE83266DC4B}"/>
                </a:ext>
              </a:extLst>
            </p:cNvPr>
            <p:cNvSpPr/>
            <p:nvPr/>
          </p:nvSpPr>
          <p:spPr>
            <a:xfrm>
              <a:off x="115227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2543;p56">
              <a:extLst>
                <a:ext uri="{FF2B5EF4-FFF2-40B4-BE49-F238E27FC236}">
                  <a16:creationId xmlns:a16="http://schemas.microsoft.com/office/drawing/2014/main" id="{859D6D1B-949A-443F-B816-FE93908A4D47}"/>
                </a:ext>
              </a:extLst>
            </p:cNvPr>
            <p:cNvSpPr/>
            <p:nvPr/>
          </p:nvSpPr>
          <p:spPr>
            <a:xfrm>
              <a:off x="1152275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2544;p56">
              <a:extLst>
                <a:ext uri="{FF2B5EF4-FFF2-40B4-BE49-F238E27FC236}">
                  <a16:creationId xmlns:a16="http://schemas.microsoft.com/office/drawing/2014/main" id="{A640FC26-58A4-470D-B6E9-BC74B4584907}"/>
                </a:ext>
              </a:extLst>
            </p:cNvPr>
            <p:cNvSpPr/>
            <p:nvPr/>
          </p:nvSpPr>
          <p:spPr>
            <a:xfrm>
              <a:off x="1152275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2545;p56">
              <a:extLst>
                <a:ext uri="{FF2B5EF4-FFF2-40B4-BE49-F238E27FC236}">
                  <a16:creationId xmlns:a16="http://schemas.microsoft.com/office/drawing/2014/main" id="{A02E45D4-C0F8-4455-B809-8223FA6728F2}"/>
                </a:ext>
              </a:extLst>
            </p:cNvPr>
            <p:cNvSpPr/>
            <p:nvPr/>
          </p:nvSpPr>
          <p:spPr>
            <a:xfrm>
              <a:off x="1152275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2546;p56">
              <a:extLst>
                <a:ext uri="{FF2B5EF4-FFF2-40B4-BE49-F238E27FC236}">
                  <a16:creationId xmlns:a16="http://schemas.microsoft.com/office/drawing/2014/main" id="{152CA56C-15DA-428C-B983-87E063D6F521}"/>
                </a:ext>
              </a:extLst>
            </p:cNvPr>
            <p:cNvSpPr/>
            <p:nvPr/>
          </p:nvSpPr>
          <p:spPr>
            <a:xfrm>
              <a:off x="1152275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2547;p56">
              <a:extLst>
                <a:ext uri="{FF2B5EF4-FFF2-40B4-BE49-F238E27FC236}">
                  <a16:creationId xmlns:a16="http://schemas.microsoft.com/office/drawing/2014/main" id="{1C1F646E-357F-4499-871C-11D38BAE848D}"/>
                </a:ext>
              </a:extLst>
            </p:cNvPr>
            <p:cNvSpPr/>
            <p:nvPr/>
          </p:nvSpPr>
          <p:spPr>
            <a:xfrm>
              <a:off x="1152275" y="1876050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2548;p56">
              <a:extLst>
                <a:ext uri="{FF2B5EF4-FFF2-40B4-BE49-F238E27FC236}">
                  <a16:creationId xmlns:a16="http://schemas.microsoft.com/office/drawing/2014/main" id="{FAF25AE7-8833-42AB-BE09-6A1802B66E99}"/>
                </a:ext>
              </a:extLst>
            </p:cNvPr>
            <p:cNvSpPr/>
            <p:nvPr/>
          </p:nvSpPr>
          <p:spPr>
            <a:xfrm>
              <a:off x="1152275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2549;p56">
              <a:extLst>
                <a:ext uri="{FF2B5EF4-FFF2-40B4-BE49-F238E27FC236}">
                  <a16:creationId xmlns:a16="http://schemas.microsoft.com/office/drawing/2014/main" id="{4830815D-EEA2-4132-9F20-72078D933E94}"/>
                </a:ext>
              </a:extLst>
            </p:cNvPr>
            <p:cNvSpPr/>
            <p:nvPr/>
          </p:nvSpPr>
          <p:spPr>
            <a:xfrm>
              <a:off x="1152275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2550;p56">
              <a:extLst>
                <a:ext uri="{FF2B5EF4-FFF2-40B4-BE49-F238E27FC236}">
                  <a16:creationId xmlns:a16="http://schemas.microsoft.com/office/drawing/2014/main" id="{18764DEB-B456-4314-A22E-6DA1A8B6036F}"/>
                </a:ext>
              </a:extLst>
            </p:cNvPr>
            <p:cNvSpPr/>
            <p:nvPr/>
          </p:nvSpPr>
          <p:spPr>
            <a:xfrm>
              <a:off x="1152275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2551;p56">
              <a:extLst>
                <a:ext uri="{FF2B5EF4-FFF2-40B4-BE49-F238E27FC236}">
                  <a16:creationId xmlns:a16="http://schemas.microsoft.com/office/drawing/2014/main" id="{A52892ED-4C22-4CD4-AADE-B8C9516448BF}"/>
                </a:ext>
              </a:extLst>
            </p:cNvPr>
            <p:cNvSpPr/>
            <p:nvPr/>
          </p:nvSpPr>
          <p:spPr>
            <a:xfrm>
              <a:off x="11522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2552;p56">
              <a:extLst>
                <a:ext uri="{FF2B5EF4-FFF2-40B4-BE49-F238E27FC236}">
                  <a16:creationId xmlns:a16="http://schemas.microsoft.com/office/drawing/2014/main" id="{D9B9BEB4-F9FB-4F91-8065-4F288555287C}"/>
                </a:ext>
              </a:extLst>
            </p:cNvPr>
            <p:cNvSpPr/>
            <p:nvPr/>
          </p:nvSpPr>
          <p:spPr>
            <a:xfrm>
              <a:off x="1152275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2553;p56">
              <a:extLst>
                <a:ext uri="{FF2B5EF4-FFF2-40B4-BE49-F238E27FC236}">
                  <a16:creationId xmlns:a16="http://schemas.microsoft.com/office/drawing/2014/main" id="{E7F2088D-191F-48F8-A57B-E15773F84B46}"/>
                </a:ext>
              </a:extLst>
            </p:cNvPr>
            <p:cNvSpPr/>
            <p:nvPr/>
          </p:nvSpPr>
          <p:spPr>
            <a:xfrm>
              <a:off x="107605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2554;p56">
              <a:extLst>
                <a:ext uri="{FF2B5EF4-FFF2-40B4-BE49-F238E27FC236}">
                  <a16:creationId xmlns:a16="http://schemas.microsoft.com/office/drawing/2014/main" id="{ECB74C04-F2EF-4B0A-A084-381BAF88A6DA}"/>
                </a:ext>
              </a:extLst>
            </p:cNvPr>
            <p:cNvSpPr/>
            <p:nvPr/>
          </p:nvSpPr>
          <p:spPr>
            <a:xfrm>
              <a:off x="10760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2555;p56">
              <a:extLst>
                <a:ext uri="{FF2B5EF4-FFF2-40B4-BE49-F238E27FC236}">
                  <a16:creationId xmlns:a16="http://schemas.microsoft.com/office/drawing/2014/main" id="{CF1E5495-B495-4C81-BE1B-63FDD69B76EC}"/>
                </a:ext>
              </a:extLst>
            </p:cNvPr>
            <p:cNvSpPr/>
            <p:nvPr/>
          </p:nvSpPr>
          <p:spPr>
            <a:xfrm>
              <a:off x="10760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2556;p56">
              <a:extLst>
                <a:ext uri="{FF2B5EF4-FFF2-40B4-BE49-F238E27FC236}">
                  <a16:creationId xmlns:a16="http://schemas.microsoft.com/office/drawing/2014/main" id="{CF65C46E-D77F-4D9C-867E-20061FB376B9}"/>
                </a:ext>
              </a:extLst>
            </p:cNvPr>
            <p:cNvSpPr/>
            <p:nvPr/>
          </p:nvSpPr>
          <p:spPr>
            <a:xfrm>
              <a:off x="10760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2557;p56">
              <a:extLst>
                <a:ext uri="{FF2B5EF4-FFF2-40B4-BE49-F238E27FC236}">
                  <a16:creationId xmlns:a16="http://schemas.microsoft.com/office/drawing/2014/main" id="{D000E681-A022-4CF6-A2A2-B0AC54074F20}"/>
                </a:ext>
              </a:extLst>
            </p:cNvPr>
            <p:cNvSpPr/>
            <p:nvPr/>
          </p:nvSpPr>
          <p:spPr>
            <a:xfrm>
              <a:off x="10760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2558;p56">
              <a:extLst>
                <a:ext uri="{FF2B5EF4-FFF2-40B4-BE49-F238E27FC236}">
                  <a16:creationId xmlns:a16="http://schemas.microsoft.com/office/drawing/2014/main" id="{3C2D36AC-F742-43EA-9AAC-2687BC474D24}"/>
                </a:ext>
              </a:extLst>
            </p:cNvPr>
            <p:cNvSpPr/>
            <p:nvPr/>
          </p:nvSpPr>
          <p:spPr>
            <a:xfrm>
              <a:off x="10760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2559;p56">
              <a:extLst>
                <a:ext uri="{FF2B5EF4-FFF2-40B4-BE49-F238E27FC236}">
                  <a16:creationId xmlns:a16="http://schemas.microsoft.com/office/drawing/2014/main" id="{09B71A87-A2C4-4950-8EA6-CAB35942DC22}"/>
                </a:ext>
              </a:extLst>
            </p:cNvPr>
            <p:cNvSpPr/>
            <p:nvPr/>
          </p:nvSpPr>
          <p:spPr>
            <a:xfrm>
              <a:off x="107605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2560;p56">
              <a:extLst>
                <a:ext uri="{FF2B5EF4-FFF2-40B4-BE49-F238E27FC236}">
                  <a16:creationId xmlns:a16="http://schemas.microsoft.com/office/drawing/2014/main" id="{F6EB7B87-4D4C-448F-BE02-942F0D8B32D2}"/>
                </a:ext>
              </a:extLst>
            </p:cNvPr>
            <p:cNvSpPr/>
            <p:nvPr/>
          </p:nvSpPr>
          <p:spPr>
            <a:xfrm>
              <a:off x="10760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2561;p56">
              <a:extLst>
                <a:ext uri="{FF2B5EF4-FFF2-40B4-BE49-F238E27FC236}">
                  <a16:creationId xmlns:a16="http://schemas.microsoft.com/office/drawing/2014/main" id="{26A721C0-AC19-49C8-B63A-760056DE367C}"/>
                </a:ext>
              </a:extLst>
            </p:cNvPr>
            <p:cNvSpPr/>
            <p:nvPr/>
          </p:nvSpPr>
          <p:spPr>
            <a:xfrm>
              <a:off x="10760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2562;p56">
              <a:extLst>
                <a:ext uri="{FF2B5EF4-FFF2-40B4-BE49-F238E27FC236}">
                  <a16:creationId xmlns:a16="http://schemas.microsoft.com/office/drawing/2014/main" id="{80829831-5125-4FCA-8C22-CAE79FDC1974}"/>
                </a:ext>
              </a:extLst>
            </p:cNvPr>
            <p:cNvSpPr/>
            <p:nvPr/>
          </p:nvSpPr>
          <p:spPr>
            <a:xfrm>
              <a:off x="10760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2563;p56">
              <a:extLst>
                <a:ext uri="{FF2B5EF4-FFF2-40B4-BE49-F238E27FC236}">
                  <a16:creationId xmlns:a16="http://schemas.microsoft.com/office/drawing/2014/main" id="{0B39F614-60F0-4304-BADA-039C15789CCA}"/>
                </a:ext>
              </a:extLst>
            </p:cNvPr>
            <p:cNvSpPr/>
            <p:nvPr/>
          </p:nvSpPr>
          <p:spPr>
            <a:xfrm>
              <a:off x="10760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2564;p56">
              <a:extLst>
                <a:ext uri="{FF2B5EF4-FFF2-40B4-BE49-F238E27FC236}">
                  <a16:creationId xmlns:a16="http://schemas.microsoft.com/office/drawing/2014/main" id="{0D2C3781-1BF6-49C8-A5FE-1615F17EC058}"/>
                </a:ext>
              </a:extLst>
            </p:cNvPr>
            <p:cNvSpPr/>
            <p:nvPr/>
          </p:nvSpPr>
          <p:spPr>
            <a:xfrm>
              <a:off x="10760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2565;p56">
              <a:extLst>
                <a:ext uri="{FF2B5EF4-FFF2-40B4-BE49-F238E27FC236}">
                  <a16:creationId xmlns:a16="http://schemas.microsoft.com/office/drawing/2014/main" id="{A731EA75-02BD-45AB-A86A-FF025B46F154}"/>
                </a:ext>
              </a:extLst>
            </p:cNvPr>
            <p:cNvSpPr/>
            <p:nvPr/>
          </p:nvSpPr>
          <p:spPr>
            <a:xfrm>
              <a:off x="10760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2566;p56">
              <a:extLst>
                <a:ext uri="{FF2B5EF4-FFF2-40B4-BE49-F238E27FC236}">
                  <a16:creationId xmlns:a16="http://schemas.microsoft.com/office/drawing/2014/main" id="{50624AD2-AAB4-4A19-A000-25182540AB5E}"/>
                </a:ext>
              </a:extLst>
            </p:cNvPr>
            <p:cNvSpPr/>
            <p:nvPr/>
          </p:nvSpPr>
          <p:spPr>
            <a:xfrm>
              <a:off x="10760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2567;p56">
              <a:extLst>
                <a:ext uri="{FF2B5EF4-FFF2-40B4-BE49-F238E27FC236}">
                  <a16:creationId xmlns:a16="http://schemas.microsoft.com/office/drawing/2014/main" id="{E0CB97D1-0796-4BA6-B824-D5FCE477B62B}"/>
                </a:ext>
              </a:extLst>
            </p:cNvPr>
            <p:cNvSpPr/>
            <p:nvPr/>
          </p:nvSpPr>
          <p:spPr>
            <a:xfrm>
              <a:off x="107605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6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2568;p56">
              <a:extLst>
                <a:ext uri="{FF2B5EF4-FFF2-40B4-BE49-F238E27FC236}">
                  <a16:creationId xmlns:a16="http://schemas.microsoft.com/office/drawing/2014/main" id="{52C24751-ED74-4A84-BCE5-EB10AEC3ABB2}"/>
                </a:ext>
              </a:extLst>
            </p:cNvPr>
            <p:cNvSpPr/>
            <p:nvPr/>
          </p:nvSpPr>
          <p:spPr>
            <a:xfrm>
              <a:off x="10000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2569;p56">
              <a:extLst>
                <a:ext uri="{FF2B5EF4-FFF2-40B4-BE49-F238E27FC236}">
                  <a16:creationId xmlns:a16="http://schemas.microsoft.com/office/drawing/2014/main" id="{016A2541-29E2-4C7E-A679-8FB1CEC43D91}"/>
                </a:ext>
              </a:extLst>
            </p:cNvPr>
            <p:cNvSpPr/>
            <p:nvPr/>
          </p:nvSpPr>
          <p:spPr>
            <a:xfrm>
              <a:off x="10000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2570;p56">
              <a:extLst>
                <a:ext uri="{FF2B5EF4-FFF2-40B4-BE49-F238E27FC236}">
                  <a16:creationId xmlns:a16="http://schemas.microsoft.com/office/drawing/2014/main" id="{4855DDA5-6550-4391-895C-36F9ABF6FD73}"/>
                </a:ext>
              </a:extLst>
            </p:cNvPr>
            <p:cNvSpPr/>
            <p:nvPr/>
          </p:nvSpPr>
          <p:spPr>
            <a:xfrm>
              <a:off x="10000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2571;p56">
              <a:extLst>
                <a:ext uri="{FF2B5EF4-FFF2-40B4-BE49-F238E27FC236}">
                  <a16:creationId xmlns:a16="http://schemas.microsoft.com/office/drawing/2014/main" id="{140F3916-0400-47F6-9D94-B6226EC85CF3}"/>
                </a:ext>
              </a:extLst>
            </p:cNvPr>
            <p:cNvSpPr/>
            <p:nvPr/>
          </p:nvSpPr>
          <p:spPr>
            <a:xfrm>
              <a:off x="100005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2572;p56">
              <a:extLst>
                <a:ext uri="{FF2B5EF4-FFF2-40B4-BE49-F238E27FC236}">
                  <a16:creationId xmlns:a16="http://schemas.microsoft.com/office/drawing/2014/main" id="{E5C28D26-C100-4A18-B78C-C5081FF12C3D}"/>
                </a:ext>
              </a:extLst>
            </p:cNvPr>
            <p:cNvSpPr/>
            <p:nvPr/>
          </p:nvSpPr>
          <p:spPr>
            <a:xfrm>
              <a:off x="10000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2573;p56">
              <a:extLst>
                <a:ext uri="{FF2B5EF4-FFF2-40B4-BE49-F238E27FC236}">
                  <a16:creationId xmlns:a16="http://schemas.microsoft.com/office/drawing/2014/main" id="{F89FA4CE-E2B2-4575-8738-2B2FD3DEFA95}"/>
                </a:ext>
              </a:extLst>
            </p:cNvPr>
            <p:cNvSpPr/>
            <p:nvPr/>
          </p:nvSpPr>
          <p:spPr>
            <a:xfrm>
              <a:off x="10000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2574;p56">
              <a:extLst>
                <a:ext uri="{FF2B5EF4-FFF2-40B4-BE49-F238E27FC236}">
                  <a16:creationId xmlns:a16="http://schemas.microsoft.com/office/drawing/2014/main" id="{20106D57-A8DE-4847-B425-F7647F4315B1}"/>
                </a:ext>
              </a:extLst>
            </p:cNvPr>
            <p:cNvSpPr/>
            <p:nvPr/>
          </p:nvSpPr>
          <p:spPr>
            <a:xfrm>
              <a:off x="10000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2575;p56">
              <a:extLst>
                <a:ext uri="{FF2B5EF4-FFF2-40B4-BE49-F238E27FC236}">
                  <a16:creationId xmlns:a16="http://schemas.microsoft.com/office/drawing/2014/main" id="{BBCB267E-D942-41E7-8827-2C9E0A78C9DA}"/>
                </a:ext>
              </a:extLst>
            </p:cNvPr>
            <p:cNvSpPr/>
            <p:nvPr/>
          </p:nvSpPr>
          <p:spPr>
            <a:xfrm>
              <a:off x="10000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2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2576;p56">
              <a:extLst>
                <a:ext uri="{FF2B5EF4-FFF2-40B4-BE49-F238E27FC236}">
                  <a16:creationId xmlns:a16="http://schemas.microsoft.com/office/drawing/2014/main" id="{97CCA6A5-40E4-4899-A931-C82AEA649274}"/>
                </a:ext>
              </a:extLst>
            </p:cNvPr>
            <p:cNvSpPr/>
            <p:nvPr/>
          </p:nvSpPr>
          <p:spPr>
            <a:xfrm>
              <a:off x="10000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2577;p56">
              <a:extLst>
                <a:ext uri="{FF2B5EF4-FFF2-40B4-BE49-F238E27FC236}">
                  <a16:creationId xmlns:a16="http://schemas.microsoft.com/office/drawing/2014/main" id="{5E89D134-89F3-4FB2-95DA-DAA59FB07D0B}"/>
                </a:ext>
              </a:extLst>
            </p:cNvPr>
            <p:cNvSpPr/>
            <p:nvPr/>
          </p:nvSpPr>
          <p:spPr>
            <a:xfrm>
              <a:off x="9238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2578;p56">
              <a:extLst>
                <a:ext uri="{FF2B5EF4-FFF2-40B4-BE49-F238E27FC236}">
                  <a16:creationId xmlns:a16="http://schemas.microsoft.com/office/drawing/2014/main" id="{97A7B30C-6885-42D3-8360-EFD9B4A8C814}"/>
                </a:ext>
              </a:extLst>
            </p:cNvPr>
            <p:cNvSpPr/>
            <p:nvPr/>
          </p:nvSpPr>
          <p:spPr>
            <a:xfrm>
              <a:off x="9238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2579;p56">
              <a:extLst>
                <a:ext uri="{FF2B5EF4-FFF2-40B4-BE49-F238E27FC236}">
                  <a16:creationId xmlns:a16="http://schemas.microsoft.com/office/drawing/2014/main" id="{063898A6-9C99-4427-B0CC-982381F68363}"/>
                </a:ext>
              </a:extLst>
            </p:cNvPr>
            <p:cNvSpPr/>
            <p:nvPr/>
          </p:nvSpPr>
          <p:spPr>
            <a:xfrm>
              <a:off x="92382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2580;p56">
              <a:extLst>
                <a:ext uri="{FF2B5EF4-FFF2-40B4-BE49-F238E27FC236}">
                  <a16:creationId xmlns:a16="http://schemas.microsoft.com/office/drawing/2014/main" id="{0B9CFB84-B620-4EDE-A141-2059CB76DB60}"/>
                </a:ext>
              </a:extLst>
            </p:cNvPr>
            <p:cNvSpPr/>
            <p:nvPr/>
          </p:nvSpPr>
          <p:spPr>
            <a:xfrm>
              <a:off x="9238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2581;p56">
              <a:extLst>
                <a:ext uri="{FF2B5EF4-FFF2-40B4-BE49-F238E27FC236}">
                  <a16:creationId xmlns:a16="http://schemas.microsoft.com/office/drawing/2014/main" id="{A9CBC0C1-7824-4614-A2A0-40EBE1DBE36B}"/>
                </a:ext>
              </a:extLst>
            </p:cNvPr>
            <p:cNvSpPr/>
            <p:nvPr/>
          </p:nvSpPr>
          <p:spPr>
            <a:xfrm>
              <a:off x="9238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2582;p56">
              <a:extLst>
                <a:ext uri="{FF2B5EF4-FFF2-40B4-BE49-F238E27FC236}">
                  <a16:creationId xmlns:a16="http://schemas.microsoft.com/office/drawing/2014/main" id="{2CB5A342-873E-456F-B019-04A8B46376D9}"/>
                </a:ext>
              </a:extLst>
            </p:cNvPr>
            <p:cNvSpPr/>
            <p:nvPr/>
          </p:nvSpPr>
          <p:spPr>
            <a:xfrm>
              <a:off x="9238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2583;p56">
              <a:extLst>
                <a:ext uri="{FF2B5EF4-FFF2-40B4-BE49-F238E27FC236}">
                  <a16:creationId xmlns:a16="http://schemas.microsoft.com/office/drawing/2014/main" id="{8EF52666-EFB3-41B5-B25B-F14B589D57F6}"/>
                </a:ext>
              </a:extLst>
            </p:cNvPr>
            <p:cNvSpPr/>
            <p:nvPr/>
          </p:nvSpPr>
          <p:spPr>
            <a:xfrm>
              <a:off x="9238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2584;p56">
              <a:extLst>
                <a:ext uri="{FF2B5EF4-FFF2-40B4-BE49-F238E27FC236}">
                  <a16:creationId xmlns:a16="http://schemas.microsoft.com/office/drawing/2014/main" id="{6F13FE80-544D-4202-9FE1-123963A149BD}"/>
                </a:ext>
              </a:extLst>
            </p:cNvPr>
            <p:cNvSpPr/>
            <p:nvPr/>
          </p:nvSpPr>
          <p:spPr>
            <a:xfrm>
              <a:off x="8476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2585;p56">
              <a:extLst>
                <a:ext uri="{FF2B5EF4-FFF2-40B4-BE49-F238E27FC236}">
                  <a16:creationId xmlns:a16="http://schemas.microsoft.com/office/drawing/2014/main" id="{C6DC6E89-70A7-4B98-BBB8-28CF563E0C35}"/>
                </a:ext>
              </a:extLst>
            </p:cNvPr>
            <p:cNvSpPr/>
            <p:nvPr/>
          </p:nvSpPr>
          <p:spPr>
            <a:xfrm>
              <a:off x="8476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2586;p56">
              <a:extLst>
                <a:ext uri="{FF2B5EF4-FFF2-40B4-BE49-F238E27FC236}">
                  <a16:creationId xmlns:a16="http://schemas.microsoft.com/office/drawing/2014/main" id="{798A206D-A7B1-4239-9A24-E1E9CAA7A4DF}"/>
                </a:ext>
              </a:extLst>
            </p:cNvPr>
            <p:cNvSpPr/>
            <p:nvPr/>
          </p:nvSpPr>
          <p:spPr>
            <a:xfrm>
              <a:off x="8476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2587;p56">
              <a:extLst>
                <a:ext uri="{FF2B5EF4-FFF2-40B4-BE49-F238E27FC236}">
                  <a16:creationId xmlns:a16="http://schemas.microsoft.com/office/drawing/2014/main" id="{103D2BF0-ED1C-4675-BA9A-CA6958942C13}"/>
                </a:ext>
              </a:extLst>
            </p:cNvPr>
            <p:cNvSpPr/>
            <p:nvPr/>
          </p:nvSpPr>
          <p:spPr>
            <a:xfrm>
              <a:off x="8476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2588;p56">
              <a:extLst>
                <a:ext uri="{FF2B5EF4-FFF2-40B4-BE49-F238E27FC236}">
                  <a16:creationId xmlns:a16="http://schemas.microsoft.com/office/drawing/2014/main" id="{F2C8C1C4-904A-42EB-86BD-8069D043F30F}"/>
                </a:ext>
              </a:extLst>
            </p:cNvPr>
            <p:cNvSpPr/>
            <p:nvPr/>
          </p:nvSpPr>
          <p:spPr>
            <a:xfrm>
              <a:off x="8476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2589;p56">
              <a:extLst>
                <a:ext uri="{FF2B5EF4-FFF2-40B4-BE49-F238E27FC236}">
                  <a16:creationId xmlns:a16="http://schemas.microsoft.com/office/drawing/2014/main" id="{48E0D6E9-45B6-41B0-8D3D-C8415F26CFCD}"/>
                </a:ext>
              </a:extLst>
            </p:cNvPr>
            <p:cNvSpPr/>
            <p:nvPr/>
          </p:nvSpPr>
          <p:spPr>
            <a:xfrm>
              <a:off x="8476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2590;p56">
              <a:extLst>
                <a:ext uri="{FF2B5EF4-FFF2-40B4-BE49-F238E27FC236}">
                  <a16:creationId xmlns:a16="http://schemas.microsoft.com/office/drawing/2014/main" id="{2BF670BD-8341-49F0-B065-02BB08111A69}"/>
                </a:ext>
              </a:extLst>
            </p:cNvPr>
            <p:cNvSpPr/>
            <p:nvPr/>
          </p:nvSpPr>
          <p:spPr>
            <a:xfrm>
              <a:off x="7714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2591;p56">
              <a:extLst>
                <a:ext uri="{FF2B5EF4-FFF2-40B4-BE49-F238E27FC236}">
                  <a16:creationId xmlns:a16="http://schemas.microsoft.com/office/drawing/2014/main" id="{BA31AB40-3A30-4461-860E-E610F26C8D3A}"/>
                </a:ext>
              </a:extLst>
            </p:cNvPr>
            <p:cNvSpPr/>
            <p:nvPr/>
          </p:nvSpPr>
          <p:spPr>
            <a:xfrm>
              <a:off x="7714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2592;p56">
              <a:extLst>
                <a:ext uri="{FF2B5EF4-FFF2-40B4-BE49-F238E27FC236}">
                  <a16:creationId xmlns:a16="http://schemas.microsoft.com/office/drawing/2014/main" id="{D084A622-9A11-4004-A4DF-AAC13EB8B01A}"/>
                </a:ext>
              </a:extLst>
            </p:cNvPr>
            <p:cNvSpPr/>
            <p:nvPr/>
          </p:nvSpPr>
          <p:spPr>
            <a:xfrm>
              <a:off x="7714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2593;p56">
              <a:extLst>
                <a:ext uri="{FF2B5EF4-FFF2-40B4-BE49-F238E27FC236}">
                  <a16:creationId xmlns:a16="http://schemas.microsoft.com/office/drawing/2014/main" id="{2B29D571-66FD-45C0-85E9-6325D30FB6AA}"/>
                </a:ext>
              </a:extLst>
            </p:cNvPr>
            <p:cNvSpPr/>
            <p:nvPr/>
          </p:nvSpPr>
          <p:spPr>
            <a:xfrm>
              <a:off x="7714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2594;p56">
              <a:extLst>
                <a:ext uri="{FF2B5EF4-FFF2-40B4-BE49-F238E27FC236}">
                  <a16:creationId xmlns:a16="http://schemas.microsoft.com/office/drawing/2014/main" id="{11ED0A5D-2438-4D6C-BC04-636C5147B98D}"/>
                </a:ext>
              </a:extLst>
            </p:cNvPr>
            <p:cNvSpPr/>
            <p:nvPr/>
          </p:nvSpPr>
          <p:spPr>
            <a:xfrm>
              <a:off x="6952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2595;p56">
              <a:extLst>
                <a:ext uri="{FF2B5EF4-FFF2-40B4-BE49-F238E27FC236}">
                  <a16:creationId xmlns:a16="http://schemas.microsoft.com/office/drawing/2014/main" id="{6EFFD516-7B11-4F16-BAA5-175FFDE4C4A4}"/>
                </a:ext>
              </a:extLst>
            </p:cNvPr>
            <p:cNvSpPr/>
            <p:nvPr/>
          </p:nvSpPr>
          <p:spPr>
            <a:xfrm>
              <a:off x="6952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2596;p56">
              <a:extLst>
                <a:ext uri="{FF2B5EF4-FFF2-40B4-BE49-F238E27FC236}">
                  <a16:creationId xmlns:a16="http://schemas.microsoft.com/office/drawing/2014/main" id="{8E2C8F7F-6298-4B18-ABFC-50030A142DE2}"/>
                </a:ext>
              </a:extLst>
            </p:cNvPr>
            <p:cNvSpPr/>
            <p:nvPr/>
          </p:nvSpPr>
          <p:spPr>
            <a:xfrm>
              <a:off x="6952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2597;p56">
              <a:extLst>
                <a:ext uri="{FF2B5EF4-FFF2-40B4-BE49-F238E27FC236}">
                  <a16:creationId xmlns:a16="http://schemas.microsoft.com/office/drawing/2014/main" id="{036A8511-1C3E-4B09-943E-E2ACD57FD553}"/>
                </a:ext>
              </a:extLst>
            </p:cNvPr>
            <p:cNvSpPr/>
            <p:nvPr/>
          </p:nvSpPr>
          <p:spPr>
            <a:xfrm>
              <a:off x="6952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2598;p56">
              <a:extLst>
                <a:ext uri="{FF2B5EF4-FFF2-40B4-BE49-F238E27FC236}">
                  <a16:creationId xmlns:a16="http://schemas.microsoft.com/office/drawing/2014/main" id="{68F26E4D-5753-4A47-A573-CE476FB8AE1F}"/>
                </a:ext>
              </a:extLst>
            </p:cNvPr>
            <p:cNvSpPr/>
            <p:nvPr/>
          </p:nvSpPr>
          <p:spPr>
            <a:xfrm>
              <a:off x="6189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2599;p56">
              <a:extLst>
                <a:ext uri="{FF2B5EF4-FFF2-40B4-BE49-F238E27FC236}">
                  <a16:creationId xmlns:a16="http://schemas.microsoft.com/office/drawing/2014/main" id="{3FCBA8C7-79CC-4C92-8DDA-F505B2C058C2}"/>
                </a:ext>
              </a:extLst>
            </p:cNvPr>
            <p:cNvSpPr/>
            <p:nvPr/>
          </p:nvSpPr>
          <p:spPr>
            <a:xfrm>
              <a:off x="6189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2600;p56">
              <a:extLst>
                <a:ext uri="{FF2B5EF4-FFF2-40B4-BE49-F238E27FC236}">
                  <a16:creationId xmlns:a16="http://schemas.microsoft.com/office/drawing/2014/main" id="{9ACCE620-2F26-4A44-9A28-407E0CB10D85}"/>
                </a:ext>
              </a:extLst>
            </p:cNvPr>
            <p:cNvSpPr/>
            <p:nvPr/>
          </p:nvSpPr>
          <p:spPr>
            <a:xfrm>
              <a:off x="6189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2601;p56">
              <a:extLst>
                <a:ext uri="{FF2B5EF4-FFF2-40B4-BE49-F238E27FC236}">
                  <a16:creationId xmlns:a16="http://schemas.microsoft.com/office/drawing/2014/main" id="{100A051C-3DBE-49AA-837F-8F2985D89BE6}"/>
                </a:ext>
              </a:extLst>
            </p:cNvPr>
            <p:cNvSpPr/>
            <p:nvPr/>
          </p:nvSpPr>
          <p:spPr>
            <a:xfrm>
              <a:off x="6189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2602;p56">
              <a:extLst>
                <a:ext uri="{FF2B5EF4-FFF2-40B4-BE49-F238E27FC236}">
                  <a16:creationId xmlns:a16="http://schemas.microsoft.com/office/drawing/2014/main" id="{E0D2FF80-500F-4552-86F0-10A12F25324E}"/>
                </a:ext>
              </a:extLst>
            </p:cNvPr>
            <p:cNvSpPr/>
            <p:nvPr/>
          </p:nvSpPr>
          <p:spPr>
            <a:xfrm>
              <a:off x="542775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2603;p56">
              <a:extLst>
                <a:ext uri="{FF2B5EF4-FFF2-40B4-BE49-F238E27FC236}">
                  <a16:creationId xmlns:a16="http://schemas.microsoft.com/office/drawing/2014/main" id="{033B150B-065A-47A6-A65F-D7E72B064E06}"/>
                </a:ext>
              </a:extLst>
            </p:cNvPr>
            <p:cNvSpPr/>
            <p:nvPr/>
          </p:nvSpPr>
          <p:spPr>
            <a:xfrm>
              <a:off x="542775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2604;p56">
              <a:extLst>
                <a:ext uri="{FF2B5EF4-FFF2-40B4-BE49-F238E27FC236}">
                  <a16:creationId xmlns:a16="http://schemas.microsoft.com/office/drawing/2014/main" id="{120DF030-1E16-438A-BFB1-997526193A85}"/>
                </a:ext>
              </a:extLst>
            </p:cNvPr>
            <p:cNvSpPr/>
            <p:nvPr/>
          </p:nvSpPr>
          <p:spPr>
            <a:xfrm>
              <a:off x="542775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2605;p56">
              <a:extLst>
                <a:ext uri="{FF2B5EF4-FFF2-40B4-BE49-F238E27FC236}">
                  <a16:creationId xmlns:a16="http://schemas.microsoft.com/office/drawing/2014/main" id="{03FCDBB0-F443-40D6-9AFE-AA5E380299CF}"/>
                </a:ext>
              </a:extLst>
            </p:cNvPr>
            <p:cNvSpPr/>
            <p:nvPr/>
          </p:nvSpPr>
          <p:spPr>
            <a:xfrm>
              <a:off x="5427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2606;p56">
              <a:extLst>
                <a:ext uri="{FF2B5EF4-FFF2-40B4-BE49-F238E27FC236}">
                  <a16:creationId xmlns:a16="http://schemas.microsoft.com/office/drawing/2014/main" id="{E6B617B9-D7B0-42A8-883D-A346897C0F7A}"/>
                </a:ext>
              </a:extLst>
            </p:cNvPr>
            <p:cNvSpPr/>
            <p:nvPr/>
          </p:nvSpPr>
          <p:spPr>
            <a:xfrm>
              <a:off x="4665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2607;p56">
              <a:extLst>
                <a:ext uri="{FF2B5EF4-FFF2-40B4-BE49-F238E27FC236}">
                  <a16:creationId xmlns:a16="http://schemas.microsoft.com/office/drawing/2014/main" id="{DDEC31D5-2C48-47E1-9189-1D40F977EC5E}"/>
                </a:ext>
              </a:extLst>
            </p:cNvPr>
            <p:cNvSpPr/>
            <p:nvPr/>
          </p:nvSpPr>
          <p:spPr>
            <a:xfrm>
              <a:off x="4665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2608;p56">
              <a:extLst>
                <a:ext uri="{FF2B5EF4-FFF2-40B4-BE49-F238E27FC236}">
                  <a16:creationId xmlns:a16="http://schemas.microsoft.com/office/drawing/2014/main" id="{7998E166-4712-44DF-A1A4-1C1463F9A702}"/>
                </a:ext>
              </a:extLst>
            </p:cNvPr>
            <p:cNvSpPr/>
            <p:nvPr/>
          </p:nvSpPr>
          <p:spPr>
            <a:xfrm>
              <a:off x="4665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2609;p56">
              <a:extLst>
                <a:ext uri="{FF2B5EF4-FFF2-40B4-BE49-F238E27FC236}">
                  <a16:creationId xmlns:a16="http://schemas.microsoft.com/office/drawing/2014/main" id="{E3DEC4B1-20C9-4539-AB49-0BDBD9152A78}"/>
                </a:ext>
              </a:extLst>
            </p:cNvPr>
            <p:cNvSpPr/>
            <p:nvPr/>
          </p:nvSpPr>
          <p:spPr>
            <a:xfrm>
              <a:off x="4665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2610;p56">
              <a:extLst>
                <a:ext uri="{FF2B5EF4-FFF2-40B4-BE49-F238E27FC236}">
                  <a16:creationId xmlns:a16="http://schemas.microsoft.com/office/drawing/2014/main" id="{CB8C15BC-2859-48B9-BE67-60EDF869AF0B}"/>
                </a:ext>
              </a:extLst>
            </p:cNvPr>
            <p:cNvSpPr/>
            <p:nvPr/>
          </p:nvSpPr>
          <p:spPr>
            <a:xfrm>
              <a:off x="390550" y="1876050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2611;p56">
              <a:extLst>
                <a:ext uri="{FF2B5EF4-FFF2-40B4-BE49-F238E27FC236}">
                  <a16:creationId xmlns:a16="http://schemas.microsoft.com/office/drawing/2014/main" id="{DC2F4447-8EA7-4011-89F2-A8DFFF46E076}"/>
                </a:ext>
              </a:extLst>
            </p:cNvPr>
            <p:cNvSpPr/>
            <p:nvPr/>
          </p:nvSpPr>
          <p:spPr>
            <a:xfrm>
              <a:off x="390550" y="1799825"/>
              <a:ext cx="62350" cy="53300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1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3" y="1150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2612;p56">
              <a:extLst>
                <a:ext uri="{FF2B5EF4-FFF2-40B4-BE49-F238E27FC236}">
                  <a16:creationId xmlns:a16="http://schemas.microsoft.com/office/drawing/2014/main" id="{72EB139F-412B-4108-948E-9D85CC5F13C5}"/>
                </a:ext>
              </a:extLst>
            </p:cNvPr>
            <p:cNvSpPr/>
            <p:nvPr/>
          </p:nvSpPr>
          <p:spPr>
            <a:xfrm>
              <a:off x="39055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39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2613;p56">
              <a:extLst>
                <a:ext uri="{FF2B5EF4-FFF2-40B4-BE49-F238E27FC236}">
                  <a16:creationId xmlns:a16="http://schemas.microsoft.com/office/drawing/2014/main" id="{875574D4-74B5-4771-8F93-2870935076F8}"/>
                </a:ext>
              </a:extLst>
            </p:cNvPr>
            <p:cNvSpPr/>
            <p:nvPr/>
          </p:nvSpPr>
          <p:spPr>
            <a:xfrm>
              <a:off x="39055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2614;p56">
              <a:extLst>
                <a:ext uri="{FF2B5EF4-FFF2-40B4-BE49-F238E27FC236}">
                  <a16:creationId xmlns:a16="http://schemas.microsoft.com/office/drawing/2014/main" id="{75D41543-1D56-41C8-AF2D-02E264FA057E}"/>
                </a:ext>
              </a:extLst>
            </p:cNvPr>
            <p:cNvSpPr/>
            <p:nvPr/>
          </p:nvSpPr>
          <p:spPr>
            <a:xfrm>
              <a:off x="390550" y="1571400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2615;p56">
              <a:extLst>
                <a:ext uri="{FF2B5EF4-FFF2-40B4-BE49-F238E27FC236}">
                  <a16:creationId xmlns:a16="http://schemas.microsoft.com/office/drawing/2014/main" id="{C1DBD518-F502-4767-BC0E-9345FBCE75FA}"/>
                </a:ext>
              </a:extLst>
            </p:cNvPr>
            <p:cNvSpPr/>
            <p:nvPr/>
          </p:nvSpPr>
          <p:spPr>
            <a:xfrm>
              <a:off x="3143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2616;p56">
              <a:extLst>
                <a:ext uri="{FF2B5EF4-FFF2-40B4-BE49-F238E27FC236}">
                  <a16:creationId xmlns:a16="http://schemas.microsoft.com/office/drawing/2014/main" id="{D9FDEFFC-F920-4E0D-BC2E-68D528329D6F}"/>
                </a:ext>
              </a:extLst>
            </p:cNvPr>
            <p:cNvSpPr/>
            <p:nvPr/>
          </p:nvSpPr>
          <p:spPr>
            <a:xfrm>
              <a:off x="3143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2617;p56">
              <a:extLst>
                <a:ext uri="{FF2B5EF4-FFF2-40B4-BE49-F238E27FC236}">
                  <a16:creationId xmlns:a16="http://schemas.microsoft.com/office/drawing/2014/main" id="{652DF7CA-C3C0-4F3C-801E-B700F231527A}"/>
                </a:ext>
              </a:extLst>
            </p:cNvPr>
            <p:cNvSpPr/>
            <p:nvPr/>
          </p:nvSpPr>
          <p:spPr>
            <a:xfrm>
              <a:off x="3143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2618;p56">
              <a:extLst>
                <a:ext uri="{FF2B5EF4-FFF2-40B4-BE49-F238E27FC236}">
                  <a16:creationId xmlns:a16="http://schemas.microsoft.com/office/drawing/2014/main" id="{D9E5C803-5597-4CCC-98A7-CF5AD9336097}"/>
                </a:ext>
              </a:extLst>
            </p:cNvPr>
            <p:cNvSpPr/>
            <p:nvPr/>
          </p:nvSpPr>
          <p:spPr>
            <a:xfrm>
              <a:off x="3143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2619;p56">
              <a:extLst>
                <a:ext uri="{FF2B5EF4-FFF2-40B4-BE49-F238E27FC236}">
                  <a16:creationId xmlns:a16="http://schemas.microsoft.com/office/drawing/2014/main" id="{96D7B83F-C1DC-468F-A7D4-D612B2667FE8}"/>
                </a:ext>
              </a:extLst>
            </p:cNvPr>
            <p:cNvSpPr/>
            <p:nvPr/>
          </p:nvSpPr>
          <p:spPr>
            <a:xfrm>
              <a:off x="3143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2620;p56">
              <a:extLst>
                <a:ext uri="{FF2B5EF4-FFF2-40B4-BE49-F238E27FC236}">
                  <a16:creationId xmlns:a16="http://schemas.microsoft.com/office/drawing/2014/main" id="{B79ED50D-98AC-4137-9116-0CA175FD89C7}"/>
                </a:ext>
              </a:extLst>
            </p:cNvPr>
            <p:cNvSpPr/>
            <p:nvPr/>
          </p:nvSpPr>
          <p:spPr>
            <a:xfrm>
              <a:off x="314325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2621;p56">
              <a:extLst>
                <a:ext uri="{FF2B5EF4-FFF2-40B4-BE49-F238E27FC236}">
                  <a16:creationId xmlns:a16="http://schemas.microsoft.com/office/drawing/2014/main" id="{6ECF55E8-C9FD-40BD-BB5A-498A637AC7A3}"/>
                </a:ext>
              </a:extLst>
            </p:cNvPr>
            <p:cNvSpPr/>
            <p:nvPr/>
          </p:nvSpPr>
          <p:spPr>
            <a:xfrm>
              <a:off x="2381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2622;p56">
              <a:extLst>
                <a:ext uri="{FF2B5EF4-FFF2-40B4-BE49-F238E27FC236}">
                  <a16:creationId xmlns:a16="http://schemas.microsoft.com/office/drawing/2014/main" id="{7F2402B4-EB4D-4240-8B47-962940C8F1AB}"/>
                </a:ext>
              </a:extLst>
            </p:cNvPr>
            <p:cNvSpPr/>
            <p:nvPr/>
          </p:nvSpPr>
          <p:spPr>
            <a:xfrm>
              <a:off x="2381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2623;p56">
              <a:extLst>
                <a:ext uri="{FF2B5EF4-FFF2-40B4-BE49-F238E27FC236}">
                  <a16:creationId xmlns:a16="http://schemas.microsoft.com/office/drawing/2014/main" id="{B4002795-1333-4838-AD61-2F7C3A8FEC8B}"/>
                </a:ext>
              </a:extLst>
            </p:cNvPr>
            <p:cNvSpPr/>
            <p:nvPr/>
          </p:nvSpPr>
          <p:spPr>
            <a:xfrm>
              <a:off x="2381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2624;p56">
              <a:extLst>
                <a:ext uri="{FF2B5EF4-FFF2-40B4-BE49-F238E27FC236}">
                  <a16:creationId xmlns:a16="http://schemas.microsoft.com/office/drawing/2014/main" id="{173CBDA9-01DE-4913-81DE-B36E3369DB62}"/>
                </a:ext>
              </a:extLst>
            </p:cNvPr>
            <p:cNvSpPr/>
            <p:nvPr/>
          </p:nvSpPr>
          <p:spPr>
            <a:xfrm>
              <a:off x="2381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2625;p56">
              <a:extLst>
                <a:ext uri="{FF2B5EF4-FFF2-40B4-BE49-F238E27FC236}">
                  <a16:creationId xmlns:a16="http://schemas.microsoft.com/office/drawing/2014/main" id="{577BBD79-2CE8-4805-8CE2-E9D41BDB5621}"/>
                </a:ext>
              </a:extLst>
            </p:cNvPr>
            <p:cNvSpPr/>
            <p:nvPr/>
          </p:nvSpPr>
          <p:spPr>
            <a:xfrm>
              <a:off x="442782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2626;p56">
              <a:extLst>
                <a:ext uri="{FF2B5EF4-FFF2-40B4-BE49-F238E27FC236}">
                  <a16:creationId xmlns:a16="http://schemas.microsoft.com/office/drawing/2014/main" id="{A966721E-4704-4903-BCEE-F8CF8421B2C4}"/>
                </a:ext>
              </a:extLst>
            </p:cNvPr>
            <p:cNvSpPr/>
            <p:nvPr/>
          </p:nvSpPr>
          <p:spPr>
            <a:xfrm>
              <a:off x="442782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2627;p56">
              <a:extLst>
                <a:ext uri="{FF2B5EF4-FFF2-40B4-BE49-F238E27FC236}">
                  <a16:creationId xmlns:a16="http://schemas.microsoft.com/office/drawing/2014/main" id="{9686677A-4A2F-488E-B685-1C01171600FB}"/>
                </a:ext>
              </a:extLst>
            </p:cNvPr>
            <p:cNvSpPr/>
            <p:nvPr/>
          </p:nvSpPr>
          <p:spPr>
            <a:xfrm>
              <a:off x="450405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2628;p56">
              <a:extLst>
                <a:ext uri="{FF2B5EF4-FFF2-40B4-BE49-F238E27FC236}">
                  <a16:creationId xmlns:a16="http://schemas.microsoft.com/office/drawing/2014/main" id="{C397F373-7234-451D-AB98-1536C7E98DCF}"/>
                </a:ext>
              </a:extLst>
            </p:cNvPr>
            <p:cNvSpPr/>
            <p:nvPr/>
          </p:nvSpPr>
          <p:spPr>
            <a:xfrm>
              <a:off x="45040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2629;p56">
              <a:extLst>
                <a:ext uri="{FF2B5EF4-FFF2-40B4-BE49-F238E27FC236}">
                  <a16:creationId xmlns:a16="http://schemas.microsoft.com/office/drawing/2014/main" id="{A97F58D8-8133-4031-8402-C3767E3F0B0B}"/>
                </a:ext>
              </a:extLst>
            </p:cNvPr>
            <p:cNvSpPr/>
            <p:nvPr/>
          </p:nvSpPr>
          <p:spPr>
            <a:xfrm>
              <a:off x="45802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2630;p56">
              <a:extLst>
                <a:ext uri="{FF2B5EF4-FFF2-40B4-BE49-F238E27FC236}">
                  <a16:creationId xmlns:a16="http://schemas.microsoft.com/office/drawing/2014/main" id="{38B0FE0C-5811-47E6-9592-96208E4E6FD0}"/>
                </a:ext>
              </a:extLst>
            </p:cNvPr>
            <p:cNvSpPr/>
            <p:nvPr/>
          </p:nvSpPr>
          <p:spPr>
            <a:xfrm>
              <a:off x="450405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2631;p56">
              <a:extLst>
                <a:ext uri="{FF2B5EF4-FFF2-40B4-BE49-F238E27FC236}">
                  <a16:creationId xmlns:a16="http://schemas.microsoft.com/office/drawing/2014/main" id="{6D957F4C-1B45-4BB9-8A85-8D9A344642F6}"/>
                </a:ext>
              </a:extLst>
            </p:cNvPr>
            <p:cNvSpPr/>
            <p:nvPr/>
          </p:nvSpPr>
          <p:spPr>
            <a:xfrm>
              <a:off x="511335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2632;p56">
              <a:extLst>
                <a:ext uri="{FF2B5EF4-FFF2-40B4-BE49-F238E27FC236}">
                  <a16:creationId xmlns:a16="http://schemas.microsoft.com/office/drawing/2014/main" id="{471206F7-A577-404B-98FC-BD0246007EAA}"/>
                </a:ext>
              </a:extLst>
            </p:cNvPr>
            <p:cNvSpPr/>
            <p:nvPr/>
          </p:nvSpPr>
          <p:spPr>
            <a:xfrm>
              <a:off x="511335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2633;p56">
              <a:extLst>
                <a:ext uri="{FF2B5EF4-FFF2-40B4-BE49-F238E27FC236}">
                  <a16:creationId xmlns:a16="http://schemas.microsoft.com/office/drawing/2014/main" id="{C2021B43-E92D-4949-A88A-6ABA43A449C3}"/>
                </a:ext>
              </a:extLst>
            </p:cNvPr>
            <p:cNvSpPr/>
            <p:nvPr/>
          </p:nvSpPr>
          <p:spPr>
            <a:xfrm>
              <a:off x="511335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2634;p56">
              <a:extLst>
                <a:ext uri="{FF2B5EF4-FFF2-40B4-BE49-F238E27FC236}">
                  <a16:creationId xmlns:a16="http://schemas.microsoft.com/office/drawing/2014/main" id="{4383BABB-41F1-4799-AC7C-613E0007CF7B}"/>
                </a:ext>
              </a:extLst>
            </p:cNvPr>
            <p:cNvSpPr/>
            <p:nvPr/>
          </p:nvSpPr>
          <p:spPr>
            <a:xfrm>
              <a:off x="511335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2635;p56">
              <a:extLst>
                <a:ext uri="{FF2B5EF4-FFF2-40B4-BE49-F238E27FC236}">
                  <a16:creationId xmlns:a16="http://schemas.microsoft.com/office/drawing/2014/main" id="{B490F4D8-87A3-4E1D-9178-A82A06FA67EB}"/>
                </a:ext>
              </a:extLst>
            </p:cNvPr>
            <p:cNvSpPr/>
            <p:nvPr/>
          </p:nvSpPr>
          <p:spPr>
            <a:xfrm>
              <a:off x="5113350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2636;p56">
              <a:extLst>
                <a:ext uri="{FF2B5EF4-FFF2-40B4-BE49-F238E27FC236}">
                  <a16:creationId xmlns:a16="http://schemas.microsoft.com/office/drawing/2014/main" id="{D65174CB-021F-46A6-B5A0-6C25F891357C}"/>
                </a:ext>
              </a:extLst>
            </p:cNvPr>
            <p:cNvSpPr/>
            <p:nvPr/>
          </p:nvSpPr>
          <p:spPr>
            <a:xfrm>
              <a:off x="5113350" y="18760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2637;p56">
              <a:extLst>
                <a:ext uri="{FF2B5EF4-FFF2-40B4-BE49-F238E27FC236}">
                  <a16:creationId xmlns:a16="http://schemas.microsoft.com/office/drawing/2014/main" id="{048D6001-27AC-455B-8562-C29B0FDA5376}"/>
                </a:ext>
              </a:extLst>
            </p:cNvPr>
            <p:cNvSpPr/>
            <p:nvPr/>
          </p:nvSpPr>
          <p:spPr>
            <a:xfrm>
              <a:off x="5113350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2638;p56">
              <a:extLst>
                <a:ext uri="{FF2B5EF4-FFF2-40B4-BE49-F238E27FC236}">
                  <a16:creationId xmlns:a16="http://schemas.microsoft.com/office/drawing/2014/main" id="{EAB98AA7-A495-42BD-B14F-E49BC8E41735}"/>
                </a:ext>
              </a:extLst>
            </p:cNvPr>
            <p:cNvSpPr/>
            <p:nvPr/>
          </p:nvSpPr>
          <p:spPr>
            <a:xfrm>
              <a:off x="5113350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2639;p56">
              <a:extLst>
                <a:ext uri="{FF2B5EF4-FFF2-40B4-BE49-F238E27FC236}">
                  <a16:creationId xmlns:a16="http://schemas.microsoft.com/office/drawing/2014/main" id="{C657330E-5584-42F4-B116-5A5A9A6FA339}"/>
                </a:ext>
              </a:extLst>
            </p:cNvPr>
            <p:cNvSpPr/>
            <p:nvPr/>
          </p:nvSpPr>
          <p:spPr>
            <a:xfrm>
              <a:off x="5113350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2640;p56">
              <a:extLst>
                <a:ext uri="{FF2B5EF4-FFF2-40B4-BE49-F238E27FC236}">
                  <a16:creationId xmlns:a16="http://schemas.microsoft.com/office/drawing/2014/main" id="{421FBA9F-F24F-4CCC-94FE-AB7EEBB4C115}"/>
                </a:ext>
              </a:extLst>
            </p:cNvPr>
            <p:cNvSpPr/>
            <p:nvPr/>
          </p:nvSpPr>
          <p:spPr>
            <a:xfrm>
              <a:off x="5113350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2641;p56">
              <a:extLst>
                <a:ext uri="{FF2B5EF4-FFF2-40B4-BE49-F238E27FC236}">
                  <a16:creationId xmlns:a16="http://schemas.microsoft.com/office/drawing/2014/main" id="{91B5A86F-B9D6-4BE8-B2B9-B6B425AEB670}"/>
                </a:ext>
              </a:extLst>
            </p:cNvPr>
            <p:cNvSpPr/>
            <p:nvPr/>
          </p:nvSpPr>
          <p:spPr>
            <a:xfrm>
              <a:off x="511335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83" y="0"/>
                  </a:moveTo>
                  <a:cubicBezTo>
                    <a:pt x="1080" y="0"/>
                    <a:pt x="1077" y="0"/>
                    <a:pt x="1073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2642;p56">
              <a:extLst>
                <a:ext uri="{FF2B5EF4-FFF2-40B4-BE49-F238E27FC236}">
                  <a16:creationId xmlns:a16="http://schemas.microsoft.com/office/drawing/2014/main" id="{FDF8432C-5BBA-4172-997D-E4D8857CE685}"/>
                </a:ext>
              </a:extLst>
            </p:cNvPr>
            <p:cNvSpPr/>
            <p:nvPr/>
          </p:nvSpPr>
          <p:spPr>
            <a:xfrm>
              <a:off x="5113350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2643;p56">
              <a:extLst>
                <a:ext uri="{FF2B5EF4-FFF2-40B4-BE49-F238E27FC236}">
                  <a16:creationId xmlns:a16="http://schemas.microsoft.com/office/drawing/2014/main" id="{9A0BA398-9106-4690-B885-028CB542626B}"/>
                </a:ext>
              </a:extLst>
            </p:cNvPr>
            <p:cNvSpPr/>
            <p:nvPr/>
          </p:nvSpPr>
          <p:spPr>
            <a:xfrm>
              <a:off x="5113350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2644;p56">
              <a:extLst>
                <a:ext uri="{FF2B5EF4-FFF2-40B4-BE49-F238E27FC236}">
                  <a16:creationId xmlns:a16="http://schemas.microsoft.com/office/drawing/2014/main" id="{FDFB2825-C9BA-4285-B14E-6C8F86574750}"/>
                </a:ext>
              </a:extLst>
            </p:cNvPr>
            <p:cNvSpPr/>
            <p:nvPr/>
          </p:nvSpPr>
          <p:spPr>
            <a:xfrm>
              <a:off x="5113350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73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2645;p56">
              <a:extLst>
                <a:ext uri="{FF2B5EF4-FFF2-40B4-BE49-F238E27FC236}">
                  <a16:creationId xmlns:a16="http://schemas.microsoft.com/office/drawing/2014/main" id="{145ECC4D-4F7E-4C09-B1D6-6BFD4F31D637}"/>
                </a:ext>
              </a:extLst>
            </p:cNvPr>
            <p:cNvSpPr/>
            <p:nvPr/>
          </p:nvSpPr>
          <p:spPr>
            <a:xfrm>
              <a:off x="47324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2646;p56">
              <a:extLst>
                <a:ext uri="{FF2B5EF4-FFF2-40B4-BE49-F238E27FC236}">
                  <a16:creationId xmlns:a16="http://schemas.microsoft.com/office/drawing/2014/main" id="{0757D73B-01B0-46E9-8878-DBA4B1E97FDB}"/>
                </a:ext>
              </a:extLst>
            </p:cNvPr>
            <p:cNvSpPr/>
            <p:nvPr/>
          </p:nvSpPr>
          <p:spPr>
            <a:xfrm>
              <a:off x="47324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2647;p56">
              <a:extLst>
                <a:ext uri="{FF2B5EF4-FFF2-40B4-BE49-F238E27FC236}">
                  <a16:creationId xmlns:a16="http://schemas.microsoft.com/office/drawing/2014/main" id="{718AA6FF-C7E7-4791-BF0C-C512F485FE1D}"/>
                </a:ext>
              </a:extLst>
            </p:cNvPr>
            <p:cNvSpPr/>
            <p:nvPr/>
          </p:nvSpPr>
          <p:spPr>
            <a:xfrm>
              <a:off x="47324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2648;p56">
              <a:extLst>
                <a:ext uri="{FF2B5EF4-FFF2-40B4-BE49-F238E27FC236}">
                  <a16:creationId xmlns:a16="http://schemas.microsoft.com/office/drawing/2014/main" id="{30844731-ADA5-4AB4-B6BF-ED849B6B4FA6}"/>
                </a:ext>
              </a:extLst>
            </p:cNvPr>
            <p:cNvSpPr/>
            <p:nvPr/>
          </p:nvSpPr>
          <p:spPr>
            <a:xfrm>
              <a:off x="47324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2649;p56">
              <a:extLst>
                <a:ext uri="{FF2B5EF4-FFF2-40B4-BE49-F238E27FC236}">
                  <a16:creationId xmlns:a16="http://schemas.microsoft.com/office/drawing/2014/main" id="{1D4ACADA-ED3B-4DD3-8492-24B80DADBD64}"/>
                </a:ext>
              </a:extLst>
            </p:cNvPr>
            <p:cNvSpPr/>
            <p:nvPr/>
          </p:nvSpPr>
          <p:spPr>
            <a:xfrm>
              <a:off x="47324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2650;p56">
              <a:extLst>
                <a:ext uri="{FF2B5EF4-FFF2-40B4-BE49-F238E27FC236}">
                  <a16:creationId xmlns:a16="http://schemas.microsoft.com/office/drawing/2014/main" id="{17B98651-795D-4646-BEC7-7D153A225C5A}"/>
                </a:ext>
              </a:extLst>
            </p:cNvPr>
            <p:cNvSpPr/>
            <p:nvPr/>
          </p:nvSpPr>
          <p:spPr>
            <a:xfrm>
              <a:off x="4732475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2651;p56">
              <a:extLst>
                <a:ext uri="{FF2B5EF4-FFF2-40B4-BE49-F238E27FC236}">
                  <a16:creationId xmlns:a16="http://schemas.microsoft.com/office/drawing/2014/main" id="{F90C873D-1198-4E8C-8559-BB83AFE074E4}"/>
                </a:ext>
              </a:extLst>
            </p:cNvPr>
            <p:cNvSpPr/>
            <p:nvPr/>
          </p:nvSpPr>
          <p:spPr>
            <a:xfrm>
              <a:off x="47324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2652;p56">
              <a:extLst>
                <a:ext uri="{FF2B5EF4-FFF2-40B4-BE49-F238E27FC236}">
                  <a16:creationId xmlns:a16="http://schemas.microsoft.com/office/drawing/2014/main" id="{A37761D7-AC0B-4147-B746-82DF5506CC0B}"/>
                </a:ext>
              </a:extLst>
            </p:cNvPr>
            <p:cNvSpPr/>
            <p:nvPr/>
          </p:nvSpPr>
          <p:spPr>
            <a:xfrm>
              <a:off x="47324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2653;p56">
              <a:extLst>
                <a:ext uri="{FF2B5EF4-FFF2-40B4-BE49-F238E27FC236}">
                  <a16:creationId xmlns:a16="http://schemas.microsoft.com/office/drawing/2014/main" id="{CB79D232-1034-4AD7-B50A-DCDF62BA1E0A}"/>
                </a:ext>
              </a:extLst>
            </p:cNvPr>
            <p:cNvSpPr/>
            <p:nvPr/>
          </p:nvSpPr>
          <p:spPr>
            <a:xfrm>
              <a:off x="47324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2654;p56">
              <a:extLst>
                <a:ext uri="{FF2B5EF4-FFF2-40B4-BE49-F238E27FC236}">
                  <a16:creationId xmlns:a16="http://schemas.microsoft.com/office/drawing/2014/main" id="{11358332-96C5-4480-89A6-35FE89767A63}"/>
                </a:ext>
              </a:extLst>
            </p:cNvPr>
            <p:cNvSpPr/>
            <p:nvPr/>
          </p:nvSpPr>
          <p:spPr>
            <a:xfrm>
              <a:off x="47324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2655;p56">
              <a:extLst>
                <a:ext uri="{FF2B5EF4-FFF2-40B4-BE49-F238E27FC236}">
                  <a16:creationId xmlns:a16="http://schemas.microsoft.com/office/drawing/2014/main" id="{19AD53CB-DBC7-4716-B5EF-C577EA3ADA29}"/>
                </a:ext>
              </a:extLst>
            </p:cNvPr>
            <p:cNvSpPr/>
            <p:nvPr/>
          </p:nvSpPr>
          <p:spPr>
            <a:xfrm>
              <a:off x="47324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2656;p56">
              <a:extLst>
                <a:ext uri="{FF2B5EF4-FFF2-40B4-BE49-F238E27FC236}">
                  <a16:creationId xmlns:a16="http://schemas.microsoft.com/office/drawing/2014/main" id="{A12F4E5D-DC0E-426A-A16B-18E5221F81C1}"/>
                </a:ext>
              </a:extLst>
            </p:cNvPr>
            <p:cNvSpPr/>
            <p:nvPr/>
          </p:nvSpPr>
          <p:spPr>
            <a:xfrm>
              <a:off x="47324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2657;p56">
              <a:extLst>
                <a:ext uri="{FF2B5EF4-FFF2-40B4-BE49-F238E27FC236}">
                  <a16:creationId xmlns:a16="http://schemas.microsoft.com/office/drawing/2014/main" id="{4AFD7236-3B3B-4055-8F11-30996BADE227}"/>
                </a:ext>
              </a:extLst>
            </p:cNvPr>
            <p:cNvSpPr/>
            <p:nvPr/>
          </p:nvSpPr>
          <p:spPr>
            <a:xfrm>
              <a:off x="435160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2658;p56">
              <a:extLst>
                <a:ext uri="{FF2B5EF4-FFF2-40B4-BE49-F238E27FC236}">
                  <a16:creationId xmlns:a16="http://schemas.microsoft.com/office/drawing/2014/main" id="{E3159CD9-2B8B-4D03-A62B-51349C1AA927}"/>
                </a:ext>
              </a:extLst>
            </p:cNvPr>
            <p:cNvSpPr/>
            <p:nvPr/>
          </p:nvSpPr>
          <p:spPr>
            <a:xfrm>
              <a:off x="435160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2659;p56">
              <a:extLst>
                <a:ext uri="{FF2B5EF4-FFF2-40B4-BE49-F238E27FC236}">
                  <a16:creationId xmlns:a16="http://schemas.microsoft.com/office/drawing/2014/main" id="{7A7645B7-4771-48C3-B7A8-DF963DE38FF3}"/>
                </a:ext>
              </a:extLst>
            </p:cNvPr>
            <p:cNvSpPr/>
            <p:nvPr/>
          </p:nvSpPr>
          <p:spPr>
            <a:xfrm>
              <a:off x="435160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2660;p56">
              <a:extLst>
                <a:ext uri="{FF2B5EF4-FFF2-40B4-BE49-F238E27FC236}">
                  <a16:creationId xmlns:a16="http://schemas.microsoft.com/office/drawing/2014/main" id="{A1FB7E15-5BBA-4155-B640-8BAF84043EBA}"/>
                </a:ext>
              </a:extLst>
            </p:cNvPr>
            <p:cNvSpPr/>
            <p:nvPr/>
          </p:nvSpPr>
          <p:spPr>
            <a:xfrm>
              <a:off x="43516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2661;p56">
              <a:extLst>
                <a:ext uri="{FF2B5EF4-FFF2-40B4-BE49-F238E27FC236}">
                  <a16:creationId xmlns:a16="http://schemas.microsoft.com/office/drawing/2014/main" id="{6ACD1991-EA68-410B-BF6F-63E9BFEB378D}"/>
                </a:ext>
              </a:extLst>
            </p:cNvPr>
            <p:cNvSpPr/>
            <p:nvPr/>
          </p:nvSpPr>
          <p:spPr>
            <a:xfrm>
              <a:off x="442782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2662;p56">
              <a:extLst>
                <a:ext uri="{FF2B5EF4-FFF2-40B4-BE49-F238E27FC236}">
                  <a16:creationId xmlns:a16="http://schemas.microsoft.com/office/drawing/2014/main" id="{E7A56D85-FB6B-4136-838E-ED6476221209}"/>
                </a:ext>
              </a:extLst>
            </p:cNvPr>
            <p:cNvSpPr/>
            <p:nvPr/>
          </p:nvSpPr>
          <p:spPr>
            <a:xfrm>
              <a:off x="44278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2663;p56">
              <a:extLst>
                <a:ext uri="{FF2B5EF4-FFF2-40B4-BE49-F238E27FC236}">
                  <a16:creationId xmlns:a16="http://schemas.microsoft.com/office/drawing/2014/main" id="{8AA20432-237C-431C-8E9E-7B758439461E}"/>
                </a:ext>
              </a:extLst>
            </p:cNvPr>
            <p:cNvSpPr/>
            <p:nvPr/>
          </p:nvSpPr>
          <p:spPr>
            <a:xfrm>
              <a:off x="45040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2664;p56">
              <a:extLst>
                <a:ext uri="{FF2B5EF4-FFF2-40B4-BE49-F238E27FC236}">
                  <a16:creationId xmlns:a16="http://schemas.microsoft.com/office/drawing/2014/main" id="{A2D74C98-23EA-4EED-A303-D800B68EA530}"/>
                </a:ext>
              </a:extLst>
            </p:cNvPr>
            <p:cNvSpPr/>
            <p:nvPr/>
          </p:nvSpPr>
          <p:spPr>
            <a:xfrm>
              <a:off x="45040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2665;p56">
              <a:extLst>
                <a:ext uri="{FF2B5EF4-FFF2-40B4-BE49-F238E27FC236}">
                  <a16:creationId xmlns:a16="http://schemas.microsoft.com/office/drawing/2014/main" id="{04851248-E43B-4908-8C75-4B502051ACC1}"/>
                </a:ext>
              </a:extLst>
            </p:cNvPr>
            <p:cNvSpPr/>
            <p:nvPr/>
          </p:nvSpPr>
          <p:spPr>
            <a:xfrm>
              <a:off x="45040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2666;p56">
              <a:extLst>
                <a:ext uri="{FF2B5EF4-FFF2-40B4-BE49-F238E27FC236}">
                  <a16:creationId xmlns:a16="http://schemas.microsoft.com/office/drawing/2014/main" id="{BB43CCA8-12DC-4413-9337-46288BEE8BD5}"/>
                </a:ext>
              </a:extLst>
            </p:cNvPr>
            <p:cNvSpPr/>
            <p:nvPr/>
          </p:nvSpPr>
          <p:spPr>
            <a:xfrm>
              <a:off x="45040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2667;p56">
              <a:extLst>
                <a:ext uri="{FF2B5EF4-FFF2-40B4-BE49-F238E27FC236}">
                  <a16:creationId xmlns:a16="http://schemas.microsoft.com/office/drawing/2014/main" id="{D7344B6F-B109-4C8C-976C-CC8273DEF57F}"/>
                </a:ext>
              </a:extLst>
            </p:cNvPr>
            <p:cNvSpPr/>
            <p:nvPr/>
          </p:nvSpPr>
          <p:spPr>
            <a:xfrm>
              <a:off x="4504050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2668;p56">
              <a:extLst>
                <a:ext uri="{FF2B5EF4-FFF2-40B4-BE49-F238E27FC236}">
                  <a16:creationId xmlns:a16="http://schemas.microsoft.com/office/drawing/2014/main" id="{DA407237-A4D0-4EFB-9295-6D0011757873}"/>
                </a:ext>
              </a:extLst>
            </p:cNvPr>
            <p:cNvSpPr/>
            <p:nvPr/>
          </p:nvSpPr>
          <p:spPr>
            <a:xfrm>
              <a:off x="45040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2669;p56">
              <a:extLst>
                <a:ext uri="{FF2B5EF4-FFF2-40B4-BE49-F238E27FC236}">
                  <a16:creationId xmlns:a16="http://schemas.microsoft.com/office/drawing/2014/main" id="{B56D7194-4F3A-4F3E-8F0B-4FD947BB549A}"/>
                </a:ext>
              </a:extLst>
            </p:cNvPr>
            <p:cNvSpPr/>
            <p:nvPr/>
          </p:nvSpPr>
          <p:spPr>
            <a:xfrm>
              <a:off x="45040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2670;p56">
              <a:extLst>
                <a:ext uri="{FF2B5EF4-FFF2-40B4-BE49-F238E27FC236}">
                  <a16:creationId xmlns:a16="http://schemas.microsoft.com/office/drawing/2014/main" id="{7780CEFA-8B37-4631-83F6-B96A5B607EDE}"/>
                </a:ext>
              </a:extLst>
            </p:cNvPr>
            <p:cNvSpPr/>
            <p:nvPr/>
          </p:nvSpPr>
          <p:spPr>
            <a:xfrm>
              <a:off x="45040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2671;p56">
              <a:extLst>
                <a:ext uri="{FF2B5EF4-FFF2-40B4-BE49-F238E27FC236}">
                  <a16:creationId xmlns:a16="http://schemas.microsoft.com/office/drawing/2014/main" id="{A028E115-CE70-41C2-B797-7DB228D25306}"/>
                </a:ext>
              </a:extLst>
            </p:cNvPr>
            <p:cNvSpPr/>
            <p:nvPr/>
          </p:nvSpPr>
          <p:spPr>
            <a:xfrm>
              <a:off x="45040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2672;p56">
              <a:extLst>
                <a:ext uri="{FF2B5EF4-FFF2-40B4-BE49-F238E27FC236}">
                  <a16:creationId xmlns:a16="http://schemas.microsoft.com/office/drawing/2014/main" id="{A83DEFF6-5320-430E-BA29-3CE7D2B81C5F}"/>
                </a:ext>
              </a:extLst>
            </p:cNvPr>
            <p:cNvSpPr/>
            <p:nvPr/>
          </p:nvSpPr>
          <p:spPr>
            <a:xfrm>
              <a:off x="45040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2673;p56">
              <a:extLst>
                <a:ext uri="{FF2B5EF4-FFF2-40B4-BE49-F238E27FC236}">
                  <a16:creationId xmlns:a16="http://schemas.microsoft.com/office/drawing/2014/main" id="{BDFBA000-5489-452A-8698-9FA60F37D3E6}"/>
                </a:ext>
              </a:extLst>
            </p:cNvPr>
            <p:cNvSpPr/>
            <p:nvPr/>
          </p:nvSpPr>
          <p:spPr>
            <a:xfrm>
              <a:off x="45040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2674;p56">
              <a:extLst>
                <a:ext uri="{FF2B5EF4-FFF2-40B4-BE49-F238E27FC236}">
                  <a16:creationId xmlns:a16="http://schemas.microsoft.com/office/drawing/2014/main" id="{D073E775-DA98-4C23-A1B4-DE9892C84484}"/>
                </a:ext>
              </a:extLst>
            </p:cNvPr>
            <p:cNvSpPr/>
            <p:nvPr/>
          </p:nvSpPr>
          <p:spPr>
            <a:xfrm>
              <a:off x="45040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2675;p56">
              <a:extLst>
                <a:ext uri="{FF2B5EF4-FFF2-40B4-BE49-F238E27FC236}">
                  <a16:creationId xmlns:a16="http://schemas.microsoft.com/office/drawing/2014/main" id="{ECB628A3-A000-4C35-9671-514CF9B80CF4}"/>
                </a:ext>
              </a:extLst>
            </p:cNvPr>
            <p:cNvSpPr/>
            <p:nvPr/>
          </p:nvSpPr>
          <p:spPr>
            <a:xfrm>
              <a:off x="45802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2676;p56">
              <a:extLst>
                <a:ext uri="{FF2B5EF4-FFF2-40B4-BE49-F238E27FC236}">
                  <a16:creationId xmlns:a16="http://schemas.microsoft.com/office/drawing/2014/main" id="{C6B35A0E-F82C-4EDE-9AFC-3579B7AE4DE7}"/>
                </a:ext>
              </a:extLst>
            </p:cNvPr>
            <p:cNvSpPr/>
            <p:nvPr/>
          </p:nvSpPr>
          <p:spPr>
            <a:xfrm>
              <a:off x="45802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2677;p56">
              <a:extLst>
                <a:ext uri="{FF2B5EF4-FFF2-40B4-BE49-F238E27FC236}">
                  <a16:creationId xmlns:a16="http://schemas.microsoft.com/office/drawing/2014/main" id="{09CAFF6A-3DF5-43BA-9F17-E1C062895194}"/>
                </a:ext>
              </a:extLst>
            </p:cNvPr>
            <p:cNvSpPr/>
            <p:nvPr/>
          </p:nvSpPr>
          <p:spPr>
            <a:xfrm>
              <a:off x="45802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2678;p56">
              <a:extLst>
                <a:ext uri="{FF2B5EF4-FFF2-40B4-BE49-F238E27FC236}">
                  <a16:creationId xmlns:a16="http://schemas.microsoft.com/office/drawing/2014/main" id="{60ADD52D-286F-480B-B523-F7D669BAF40F}"/>
                </a:ext>
              </a:extLst>
            </p:cNvPr>
            <p:cNvSpPr/>
            <p:nvPr/>
          </p:nvSpPr>
          <p:spPr>
            <a:xfrm>
              <a:off x="45802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2679;p56">
              <a:extLst>
                <a:ext uri="{FF2B5EF4-FFF2-40B4-BE49-F238E27FC236}">
                  <a16:creationId xmlns:a16="http://schemas.microsoft.com/office/drawing/2014/main" id="{5F46A60F-2CAE-4054-B872-D06A80E0EC40}"/>
                </a:ext>
              </a:extLst>
            </p:cNvPr>
            <p:cNvSpPr/>
            <p:nvPr/>
          </p:nvSpPr>
          <p:spPr>
            <a:xfrm>
              <a:off x="45802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2680;p56">
              <a:extLst>
                <a:ext uri="{FF2B5EF4-FFF2-40B4-BE49-F238E27FC236}">
                  <a16:creationId xmlns:a16="http://schemas.microsoft.com/office/drawing/2014/main" id="{75EDEF70-05A1-42B3-8A5A-E8D4A18F1C21}"/>
                </a:ext>
              </a:extLst>
            </p:cNvPr>
            <p:cNvSpPr/>
            <p:nvPr/>
          </p:nvSpPr>
          <p:spPr>
            <a:xfrm>
              <a:off x="45802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2681;p56">
              <a:extLst>
                <a:ext uri="{FF2B5EF4-FFF2-40B4-BE49-F238E27FC236}">
                  <a16:creationId xmlns:a16="http://schemas.microsoft.com/office/drawing/2014/main" id="{376F0372-F0B5-405E-A1EA-E611E6AC88BC}"/>
                </a:ext>
              </a:extLst>
            </p:cNvPr>
            <p:cNvSpPr/>
            <p:nvPr/>
          </p:nvSpPr>
          <p:spPr>
            <a:xfrm>
              <a:off x="45802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2682;p56">
              <a:extLst>
                <a:ext uri="{FF2B5EF4-FFF2-40B4-BE49-F238E27FC236}">
                  <a16:creationId xmlns:a16="http://schemas.microsoft.com/office/drawing/2014/main" id="{3523E046-C266-444B-82F7-8694159F7969}"/>
                </a:ext>
              </a:extLst>
            </p:cNvPr>
            <p:cNvSpPr/>
            <p:nvPr/>
          </p:nvSpPr>
          <p:spPr>
            <a:xfrm>
              <a:off x="45802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2683;p56">
              <a:extLst>
                <a:ext uri="{FF2B5EF4-FFF2-40B4-BE49-F238E27FC236}">
                  <a16:creationId xmlns:a16="http://schemas.microsoft.com/office/drawing/2014/main" id="{987651D5-EDE6-49D6-8BEA-8E7CFC093064}"/>
                </a:ext>
              </a:extLst>
            </p:cNvPr>
            <p:cNvSpPr/>
            <p:nvPr/>
          </p:nvSpPr>
          <p:spPr>
            <a:xfrm>
              <a:off x="45802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2684;p56">
              <a:extLst>
                <a:ext uri="{FF2B5EF4-FFF2-40B4-BE49-F238E27FC236}">
                  <a16:creationId xmlns:a16="http://schemas.microsoft.com/office/drawing/2014/main" id="{596066A3-17A7-433D-8C71-9C9B81C601DD}"/>
                </a:ext>
              </a:extLst>
            </p:cNvPr>
            <p:cNvSpPr/>
            <p:nvPr/>
          </p:nvSpPr>
          <p:spPr>
            <a:xfrm>
              <a:off x="45802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2685;p56">
              <a:extLst>
                <a:ext uri="{FF2B5EF4-FFF2-40B4-BE49-F238E27FC236}">
                  <a16:creationId xmlns:a16="http://schemas.microsoft.com/office/drawing/2014/main" id="{6CC788F4-D3BD-4A9A-9887-013FA0B096E1}"/>
                </a:ext>
              </a:extLst>
            </p:cNvPr>
            <p:cNvSpPr/>
            <p:nvPr/>
          </p:nvSpPr>
          <p:spPr>
            <a:xfrm>
              <a:off x="45802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2686;p56">
              <a:extLst>
                <a:ext uri="{FF2B5EF4-FFF2-40B4-BE49-F238E27FC236}">
                  <a16:creationId xmlns:a16="http://schemas.microsoft.com/office/drawing/2014/main" id="{957CD398-6B7C-4701-B772-67F15FCAF5EF}"/>
                </a:ext>
              </a:extLst>
            </p:cNvPr>
            <p:cNvSpPr/>
            <p:nvPr/>
          </p:nvSpPr>
          <p:spPr>
            <a:xfrm>
              <a:off x="45802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2687;p56">
              <a:extLst>
                <a:ext uri="{FF2B5EF4-FFF2-40B4-BE49-F238E27FC236}">
                  <a16:creationId xmlns:a16="http://schemas.microsoft.com/office/drawing/2014/main" id="{9912C7BA-3CF6-4148-AB85-06E7D281B9AF}"/>
                </a:ext>
              </a:extLst>
            </p:cNvPr>
            <p:cNvSpPr/>
            <p:nvPr/>
          </p:nvSpPr>
          <p:spPr>
            <a:xfrm>
              <a:off x="465647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2688;p56">
              <a:extLst>
                <a:ext uri="{FF2B5EF4-FFF2-40B4-BE49-F238E27FC236}">
                  <a16:creationId xmlns:a16="http://schemas.microsoft.com/office/drawing/2014/main" id="{56B1EBDF-078A-44C1-AA2C-CB0ED0F8F766}"/>
                </a:ext>
              </a:extLst>
            </p:cNvPr>
            <p:cNvSpPr/>
            <p:nvPr/>
          </p:nvSpPr>
          <p:spPr>
            <a:xfrm>
              <a:off x="46564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2689;p56">
              <a:extLst>
                <a:ext uri="{FF2B5EF4-FFF2-40B4-BE49-F238E27FC236}">
                  <a16:creationId xmlns:a16="http://schemas.microsoft.com/office/drawing/2014/main" id="{572E8685-5BDA-454F-866D-00B3E4606A81}"/>
                </a:ext>
              </a:extLst>
            </p:cNvPr>
            <p:cNvSpPr/>
            <p:nvPr/>
          </p:nvSpPr>
          <p:spPr>
            <a:xfrm>
              <a:off x="46564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2690;p56">
              <a:extLst>
                <a:ext uri="{FF2B5EF4-FFF2-40B4-BE49-F238E27FC236}">
                  <a16:creationId xmlns:a16="http://schemas.microsoft.com/office/drawing/2014/main" id="{0ED6AD17-3BC2-49E7-9521-E4D89886BB32}"/>
                </a:ext>
              </a:extLst>
            </p:cNvPr>
            <p:cNvSpPr/>
            <p:nvPr/>
          </p:nvSpPr>
          <p:spPr>
            <a:xfrm>
              <a:off x="465647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2691;p56">
              <a:extLst>
                <a:ext uri="{FF2B5EF4-FFF2-40B4-BE49-F238E27FC236}">
                  <a16:creationId xmlns:a16="http://schemas.microsoft.com/office/drawing/2014/main" id="{ABCF5F58-5229-4EEC-95F0-0FB494BA29CC}"/>
                </a:ext>
              </a:extLst>
            </p:cNvPr>
            <p:cNvSpPr/>
            <p:nvPr/>
          </p:nvSpPr>
          <p:spPr>
            <a:xfrm>
              <a:off x="465647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2692;p56">
              <a:extLst>
                <a:ext uri="{FF2B5EF4-FFF2-40B4-BE49-F238E27FC236}">
                  <a16:creationId xmlns:a16="http://schemas.microsoft.com/office/drawing/2014/main" id="{9DE88624-6273-422F-B76A-FB1FBEF10FEA}"/>
                </a:ext>
              </a:extLst>
            </p:cNvPr>
            <p:cNvSpPr/>
            <p:nvPr/>
          </p:nvSpPr>
          <p:spPr>
            <a:xfrm>
              <a:off x="465647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2693;p56">
              <a:extLst>
                <a:ext uri="{FF2B5EF4-FFF2-40B4-BE49-F238E27FC236}">
                  <a16:creationId xmlns:a16="http://schemas.microsoft.com/office/drawing/2014/main" id="{E39A6D4D-7622-41E7-9AE2-E83762E825D4}"/>
                </a:ext>
              </a:extLst>
            </p:cNvPr>
            <p:cNvSpPr/>
            <p:nvPr/>
          </p:nvSpPr>
          <p:spPr>
            <a:xfrm>
              <a:off x="46564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2694;p56">
              <a:extLst>
                <a:ext uri="{FF2B5EF4-FFF2-40B4-BE49-F238E27FC236}">
                  <a16:creationId xmlns:a16="http://schemas.microsoft.com/office/drawing/2014/main" id="{62D3C7B2-B8C4-4341-8E45-3960433F0CB8}"/>
                </a:ext>
              </a:extLst>
            </p:cNvPr>
            <p:cNvSpPr/>
            <p:nvPr/>
          </p:nvSpPr>
          <p:spPr>
            <a:xfrm>
              <a:off x="46564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2695;p56">
              <a:extLst>
                <a:ext uri="{FF2B5EF4-FFF2-40B4-BE49-F238E27FC236}">
                  <a16:creationId xmlns:a16="http://schemas.microsoft.com/office/drawing/2014/main" id="{338E1F1F-1324-406C-9FA9-0BF0E11D7565}"/>
                </a:ext>
              </a:extLst>
            </p:cNvPr>
            <p:cNvSpPr/>
            <p:nvPr/>
          </p:nvSpPr>
          <p:spPr>
            <a:xfrm>
              <a:off x="465647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2696;p56">
              <a:extLst>
                <a:ext uri="{FF2B5EF4-FFF2-40B4-BE49-F238E27FC236}">
                  <a16:creationId xmlns:a16="http://schemas.microsoft.com/office/drawing/2014/main" id="{D8B3BEE7-E131-4C62-B556-143AE3AE0911}"/>
                </a:ext>
              </a:extLst>
            </p:cNvPr>
            <p:cNvSpPr/>
            <p:nvPr/>
          </p:nvSpPr>
          <p:spPr>
            <a:xfrm>
              <a:off x="46564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2697;p56">
              <a:extLst>
                <a:ext uri="{FF2B5EF4-FFF2-40B4-BE49-F238E27FC236}">
                  <a16:creationId xmlns:a16="http://schemas.microsoft.com/office/drawing/2014/main" id="{AD45D90A-CC90-469E-8BAA-E74695473CE0}"/>
                </a:ext>
              </a:extLst>
            </p:cNvPr>
            <p:cNvSpPr/>
            <p:nvPr/>
          </p:nvSpPr>
          <p:spPr>
            <a:xfrm>
              <a:off x="465647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2698;p56">
              <a:extLst>
                <a:ext uri="{FF2B5EF4-FFF2-40B4-BE49-F238E27FC236}">
                  <a16:creationId xmlns:a16="http://schemas.microsoft.com/office/drawing/2014/main" id="{1256CCF1-68D3-403F-9CFB-86D47A6BF6DE}"/>
                </a:ext>
              </a:extLst>
            </p:cNvPr>
            <p:cNvSpPr/>
            <p:nvPr/>
          </p:nvSpPr>
          <p:spPr>
            <a:xfrm>
              <a:off x="465647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2699;p56">
              <a:extLst>
                <a:ext uri="{FF2B5EF4-FFF2-40B4-BE49-F238E27FC236}">
                  <a16:creationId xmlns:a16="http://schemas.microsoft.com/office/drawing/2014/main" id="{DE116AD0-57BE-47BE-994F-395C1C407B15}"/>
                </a:ext>
              </a:extLst>
            </p:cNvPr>
            <p:cNvSpPr/>
            <p:nvPr/>
          </p:nvSpPr>
          <p:spPr>
            <a:xfrm>
              <a:off x="47324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2700;p56">
              <a:extLst>
                <a:ext uri="{FF2B5EF4-FFF2-40B4-BE49-F238E27FC236}">
                  <a16:creationId xmlns:a16="http://schemas.microsoft.com/office/drawing/2014/main" id="{F58D4D7D-0055-459F-B2C1-03CEE1B6E1EC}"/>
                </a:ext>
              </a:extLst>
            </p:cNvPr>
            <p:cNvSpPr/>
            <p:nvPr/>
          </p:nvSpPr>
          <p:spPr>
            <a:xfrm>
              <a:off x="47324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2701;p56">
              <a:extLst>
                <a:ext uri="{FF2B5EF4-FFF2-40B4-BE49-F238E27FC236}">
                  <a16:creationId xmlns:a16="http://schemas.microsoft.com/office/drawing/2014/main" id="{FA6B2556-2D16-4028-8E74-26F4994AC70C}"/>
                </a:ext>
              </a:extLst>
            </p:cNvPr>
            <p:cNvSpPr/>
            <p:nvPr/>
          </p:nvSpPr>
          <p:spPr>
            <a:xfrm>
              <a:off x="480870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2702;p56">
              <a:extLst>
                <a:ext uri="{FF2B5EF4-FFF2-40B4-BE49-F238E27FC236}">
                  <a16:creationId xmlns:a16="http://schemas.microsoft.com/office/drawing/2014/main" id="{6CCCBCFE-3A50-4CD0-91EA-E9A33F2160B8}"/>
                </a:ext>
              </a:extLst>
            </p:cNvPr>
            <p:cNvSpPr/>
            <p:nvPr/>
          </p:nvSpPr>
          <p:spPr>
            <a:xfrm>
              <a:off x="480870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2703;p56">
              <a:extLst>
                <a:ext uri="{FF2B5EF4-FFF2-40B4-BE49-F238E27FC236}">
                  <a16:creationId xmlns:a16="http://schemas.microsoft.com/office/drawing/2014/main" id="{4B9A1BE3-13EB-42E8-850A-4D4ED4914F77}"/>
                </a:ext>
              </a:extLst>
            </p:cNvPr>
            <p:cNvSpPr/>
            <p:nvPr/>
          </p:nvSpPr>
          <p:spPr>
            <a:xfrm>
              <a:off x="480870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2704;p56">
              <a:extLst>
                <a:ext uri="{FF2B5EF4-FFF2-40B4-BE49-F238E27FC236}">
                  <a16:creationId xmlns:a16="http://schemas.microsoft.com/office/drawing/2014/main" id="{5C1BBC86-5A79-4666-A0CD-BE7A08D05390}"/>
                </a:ext>
              </a:extLst>
            </p:cNvPr>
            <p:cNvSpPr/>
            <p:nvPr/>
          </p:nvSpPr>
          <p:spPr>
            <a:xfrm>
              <a:off x="480870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2705;p56">
              <a:extLst>
                <a:ext uri="{FF2B5EF4-FFF2-40B4-BE49-F238E27FC236}">
                  <a16:creationId xmlns:a16="http://schemas.microsoft.com/office/drawing/2014/main" id="{47AFAE72-9042-406D-BFC5-DF6F6DA9E28B}"/>
                </a:ext>
              </a:extLst>
            </p:cNvPr>
            <p:cNvSpPr/>
            <p:nvPr/>
          </p:nvSpPr>
          <p:spPr>
            <a:xfrm>
              <a:off x="4808700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2706;p56">
              <a:extLst>
                <a:ext uri="{FF2B5EF4-FFF2-40B4-BE49-F238E27FC236}">
                  <a16:creationId xmlns:a16="http://schemas.microsoft.com/office/drawing/2014/main" id="{A499C8BE-3449-4D98-8E3A-F79991979775}"/>
                </a:ext>
              </a:extLst>
            </p:cNvPr>
            <p:cNvSpPr/>
            <p:nvPr/>
          </p:nvSpPr>
          <p:spPr>
            <a:xfrm>
              <a:off x="4808700" y="1876050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2707;p56">
              <a:extLst>
                <a:ext uri="{FF2B5EF4-FFF2-40B4-BE49-F238E27FC236}">
                  <a16:creationId xmlns:a16="http://schemas.microsoft.com/office/drawing/2014/main" id="{E6C78E03-E5F5-41E2-ABF2-5B3A82D6A25C}"/>
                </a:ext>
              </a:extLst>
            </p:cNvPr>
            <p:cNvSpPr/>
            <p:nvPr/>
          </p:nvSpPr>
          <p:spPr>
            <a:xfrm>
              <a:off x="4808700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2708;p56">
              <a:extLst>
                <a:ext uri="{FF2B5EF4-FFF2-40B4-BE49-F238E27FC236}">
                  <a16:creationId xmlns:a16="http://schemas.microsoft.com/office/drawing/2014/main" id="{E897D72F-576E-4B04-8875-3E10F23B5189}"/>
                </a:ext>
              </a:extLst>
            </p:cNvPr>
            <p:cNvSpPr/>
            <p:nvPr/>
          </p:nvSpPr>
          <p:spPr>
            <a:xfrm>
              <a:off x="4808700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2709;p56">
              <a:extLst>
                <a:ext uri="{FF2B5EF4-FFF2-40B4-BE49-F238E27FC236}">
                  <a16:creationId xmlns:a16="http://schemas.microsoft.com/office/drawing/2014/main" id="{D9AC53DA-D9DA-4F18-BF59-A3F606F66172}"/>
                </a:ext>
              </a:extLst>
            </p:cNvPr>
            <p:cNvSpPr/>
            <p:nvPr/>
          </p:nvSpPr>
          <p:spPr>
            <a:xfrm>
              <a:off x="4808700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2710;p56">
              <a:extLst>
                <a:ext uri="{FF2B5EF4-FFF2-40B4-BE49-F238E27FC236}">
                  <a16:creationId xmlns:a16="http://schemas.microsoft.com/office/drawing/2014/main" id="{9D4B7517-9895-4673-89F2-CFCB0A93895C}"/>
                </a:ext>
              </a:extLst>
            </p:cNvPr>
            <p:cNvSpPr/>
            <p:nvPr/>
          </p:nvSpPr>
          <p:spPr>
            <a:xfrm>
              <a:off x="4808700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2711;p56">
              <a:extLst>
                <a:ext uri="{FF2B5EF4-FFF2-40B4-BE49-F238E27FC236}">
                  <a16:creationId xmlns:a16="http://schemas.microsoft.com/office/drawing/2014/main" id="{CC262A32-3F25-4003-95B7-449DEA5A139C}"/>
                </a:ext>
              </a:extLst>
            </p:cNvPr>
            <p:cNvSpPr/>
            <p:nvPr/>
          </p:nvSpPr>
          <p:spPr>
            <a:xfrm>
              <a:off x="480870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2712;p56">
              <a:extLst>
                <a:ext uri="{FF2B5EF4-FFF2-40B4-BE49-F238E27FC236}">
                  <a16:creationId xmlns:a16="http://schemas.microsoft.com/office/drawing/2014/main" id="{D597A0A5-B878-411F-9239-98917021EB29}"/>
                </a:ext>
              </a:extLst>
            </p:cNvPr>
            <p:cNvSpPr/>
            <p:nvPr/>
          </p:nvSpPr>
          <p:spPr>
            <a:xfrm>
              <a:off x="4808700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2713;p56">
              <a:extLst>
                <a:ext uri="{FF2B5EF4-FFF2-40B4-BE49-F238E27FC236}">
                  <a16:creationId xmlns:a16="http://schemas.microsoft.com/office/drawing/2014/main" id="{D86B8A82-24F9-4230-89FB-F3DE4476145D}"/>
                </a:ext>
              </a:extLst>
            </p:cNvPr>
            <p:cNvSpPr/>
            <p:nvPr/>
          </p:nvSpPr>
          <p:spPr>
            <a:xfrm>
              <a:off x="4808700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2714;p56">
              <a:extLst>
                <a:ext uri="{FF2B5EF4-FFF2-40B4-BE49-F238E27FC236}">
                  <a16:creationId xmlns:a16="http://schemas.microsoft.com/office/drawing/2014/main" id="{A1DFA915-AE10-4852-9B70-BD540B4E5CD4}"/>
                </a:ext>
              </a:extLst>
            </p:cNvPr>
            <p:cNvSpPr/>
            <p:nvPr/>
          </p:nvSpPr>
          <p:spPr>
            <a:xfrm>
              <a:off x="4808700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2715;p56">
              <a:extLst>
                <a:ext uri="{FF2B5EF4-FFF2-40B4-BE49-F238E27FC236}">
                  <a16:creationId xmlns:a16="http://schemas.microsoft.com/office/drawing/2014/main" id="{1B8CF09D-9893-4028-80BA-BEEA6FA442FF}"/>
                </a:ext>
              </a:extLst>
            </p:cNvPr>
            <p:cNvSpPr/>
            <p:nvPr/>
          </p:nvSpPr>
          <p:spPr>
            <a:xfrm>
              <a:off x="48849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2716;p56">
              <a:extLst>
                <a:ext uri="{FF2B5EF4-FFF2-40B4-BE49-F238E27FC236}">
                  <a16:creationId xmlns:a16="http://schemas.microsoft.com/office/drawing/2014/main" id="{F7C0E96C-FDAB-4A40-9BDF-A65953C2C6B5}"/>
                </a:ext>
              </a:extLst>
            </p:cNvPr>
            <p:cNvSpPr/>
            <p:nvPr/>
          </p:nvSpPr>
          <p:spPr>
            <a:xfrm>
              <a:off x="48849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2717;p56">
              <a:extLst>
                <a:ext uri="{FF2B5EF4-FFF2-40B4-BE49-F238E27FC236}">
                  <a16:creationId xmlns:a16="http://schemas.microsoft.com/office/drawing/2014/main" id="{4E52AD70-E69C-4C3B-8F07-78AAC9DABA1C}"/>
                </a:ext>
              </a:extLst>
            </p:cNvPr>
            <p:cNvSpPr/>
            <p:nvPr/>
          </p:nvSpPr>
          <p:spPr>
            <a:xfrm>
              <a:off x="48849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2718;p56">
              <a:extLst>
                <a:ext uri="{FF2B5EF4-FFF2-40B4-BE49-F238E27FC236}">
                  <a16:creationId xmlns:a16="http://schemas.microsoft.com/office/drawing/2014/main" id="{6CF28DCD-8758-46FC-A14E-84FA8C51E501}"/>
                </a:ext>
              </a:extLst>
            </p:cNvPr>
            <p:cNvSpPr/>
            <p:nvPr/>
          </p:nvSpPr>
          <p:spPr>
            <a:xfrm>
              <a:off x="48849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2719;p56">
              <a:extLst>
                <a:ext uri="{FF2B5EF4-FFF2-40B4-BE49-F238E27FC236}">
                  <a16:creationId xmlns:a16="http://schemas.microsoft.com/office/drawing/2014/main" id="{E087F6B8-B23A-4CE3-9E0E-1231F20A321A}"/>
                </a:ext>
              </a:extLst>
            </p:cNvPr>
            <p:cNvSpPr/>
            <p:nvPr/>
          </p:nvSpPr>
          <p:spPr>
            <a:xfrm>
              <a:off x="48849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2720;p56">
              <a:extLst>
                <a:ext uri="{FF2B5EF4-FFF2-40B4-BE49-F238E27FC236}">
                  <a16:creationId xmlns:a16="http://schemas.microsoft.com/office/drawing/2014/main" id="{1D4FA6E9-5430-49BF-BB85-CAE92F1FE42F}"/>
                </a:ext>
              </a:extLst>
            </p:cNvPr>
            <p:cNvSpPr/>
            <p:nvPr/>
          </p:nvSpPr>
          <p:spPr>
            <a:xfrm>
              <a:off x="4884900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2721;p56">
              <a:extLst>
                <a:ext uri="{FF2B5EF4-FFF2-40B4-BE49-F238E27FC236}">
                  <a16:creationId xmlns:a16="http://schemas.microsoft.com/office/drawing/2014/main" id="{6716FC30-7A19-4486-8D1A-14A3906E5F1B}"/>
                </a:ext>
              </a:extLst>
            </p:cNvPr>
            <p:cNvSpPr/>
            <p:nvPr/>
          </p:nvSpPr>
          <p:spPr>
            <a:xfrm>
              <a:off x="48849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2722;p56">
              <a:extLst>
                <a:ext uri="{FF2B5EF4-FFF2-40B4-BE49-F238E27FC236}">
                  <a16:creationId xmlns:a16="http://schemas.microsoft.com/office/drawing/2014/main" id="{F77AFB7F-BA88-495F-82F6-7F996994E22F}"/>
                </a:ext>
              </a:extLst>
            </p:cNvPr>
            <p:cNvSpPr/>
            <p:nvPr/>
          </p:nvSpPr>
          <p:spPr>
            <a:xfrm>
              <a:off x="48849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2723;p56">
              <a:extLst>
                <a:ext uri="{FF2B5EF4-FFF2-40B4-BE49-F238E27FC236}">
                  <a16:creationId xmlns:a16="http://schemas.microsoft.com/office/drawing/2014/main" id="{C9CDD364-98D4-4221-BD9F-700621871434}"/>
                </a:ext>
              </a:extLst>
            </p:cNvPr>
            <p:cNvSpPr/>
            <p:nvPr/>
          </p:nvSpPr>
          <p:spPr>
            <a:xfrm>
              <a:off x="48849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2724;p56">
              <a:extLst>
                <a:ext uri="{FF2B5EF4-FFF2-40B4-BE49-F238E27FC236}">
                  <a16:creationId xmlns:a16="http://schemas.microsoft.com/office/drawing/2014/main" id="{A394A64B-2581-4B3C-9434-9D90BDF12269}"/>
                </a:ext>
              </a:extLst>
            </p:cNvPr>
            <p:cNvSpPr/>
            <p:nvPr/>
          </p:nvSpPr>
          <p:spPr>
            <a:xfrm>
              <a:off x="48849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2725;p56">
              <a:extLst>
                <a:ext uri="{FF2B5EF4-FFF2-40B4-BE49-F238E27FC236}">
                  <a16:creationId xmlns:a16="http://schemas.microsoft.com/office/drawing/2014/main" id="{2B73F748-930C-48C9-AD94-EB033281B23C}"/>
                </a:ext>
              </a:extLst>
            </p:cNvPr>
            <p:cNvSpPr/>
            <p:nvPr/>
          </p:nvSpPr>
          <p:spPr>
            <a:xfrm>
              <a:off x="48849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2726;p56">
              <a:extLst>
                <a:ext uri="{FF2B5EF4-FFF2-40B4-BE49-F238E27FC236}">
                  <a16:creationId xmlns:a16="http://schemas.microsoft.com/office/drawing/2014/main" id="{5177A201-4524-40BF-9E36-5A6A605CF831}"/>
                </a:ext>
              </a:extLst>
            </p:cNvPr>
            <p:cNvSpPr/>
            <p:nvPr/>
          </p:nvSpPr>
          <p:spPr>
            <a:xfrm>
              <a:off x="48849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2727;p56">
              <a:extLst>
                <a:ext uri="{FF2B5EF4-FFF2-40B4-BE49-F238E27FC236}">
                  <a16:creationId xmlns:a16="http://schemas.microsoft.com/office/drawing/2014/main" id="{5EBC4D63-85DE-481D-A028-A22949417831}"/>
                </a:ext>
              </a:extLst>
            </p:cNvPr>
            <p:cNvSpPr/>
            <p:nvPr/>
          </p:nvSpPr>
          <p:spPr>
            <a:xfrm>
              <a:off x="48849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2728;p56">
              <a:extLst>
                <a:ext uri="{FF2B5EF4-FFF2-40B4-BE49-F238E27FC236}">
                  <a16:creationId xmlns:a16="http://schemas.microsoft.com/office/drawing/2014/main" id="{F6874916-690B-43B5-8433-BDB0BAFCA795}"/>
                </a:ext>
              </a:extLst>
            </p:cNvPr>
            <p:cNvSpPr/>
            <p:nvPr/>
          </p:nvSpPr>
          <p:spPr>
            <a:xfrm>
              <a:off x="48849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2729;p56">
              <a:extLst>
                <a:ext uri="{FF2B5EF4-FFF2-40B4-BE49-F238E27FC236}">
                  <a16:creationId xmlns:a16="http://schemas.microsoft.com/office/drawing/2014/main" id="{9DE5B606-730E-48B9-ABC8-94277E81E623}"/>
                </a:ext>
              </a:extLst>
            </p:cNvPr>
            <p:cNvSpPr/>
            <p:nvPr/>
          </p:nvSpPr>
          <p:spPr>
            <a:xfrm>
              <a:off x="48849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2730;p56">
              <a:extLst>
                <a:ext uri="{FF2B5EF4-FFF2-40B4-BE49-F238E27FC236}">
                  <a16:creationId xmlns:a16="http://schemas.microsoft.com/office/drawing/2014/main" id="{7D13A8B1-A6E0-413C-BD08-74FF83E9189F}"/>
                </a:ext>
              </a:extLst>
            </p:cNvPr>
            <p:cNvSpPr/>
            <p:nvPr/>
          </p:nvSpPr>
          <p:spPr>
            <a:xfrm>
              <a:off x="49611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2731;p56">
              <a:extLst>
                <a:ext uri="{FF2B5EF4-FFF2-40B4-BE49-F238E27FC236}">
                  <a16:creationId xmlns:a16="http://schemas.microsoft.com/office/drawing/2014/main" id="{F7863543-B460-44D6-8536-3AF47CF54CA4}"/>
                </a:ext>
              </a:extLst>
            </p:cNvPr>
            <p:cNvSpPr/>
            <p:nvPr/>
          </p:nvSpPr>
          <p:spPr>
            <a:xfrm>
              <a:off x="49611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2732;p56">
              <a:extLst>
                <a:ext uri="{FF2B5EF4-FFF2-40B4-BE49-F238E27FC236}">
                  <a16:creationId xmlns:a16="http://schemas.microsoft.com/office/drawing/2014/main" id="{4F6B19F1-395D-4045-89DB-9064908A9546}"/>
                </a:ext>
              </a:extLst>
            </p:cNvPr>
            <p:cNvSpPr/>
            <p:nvPr/>
          </p:nvSpPr>
          <p:spPr>
            <a:xfrm>
              <a:off x="49611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2733;p56">
              <a:extLst>
                <a:ext uri="{FF2B5EF4-FFF2-40B4-BE49-F238E27FC236}">
                  <a16:creationId xmlns:a16="http://schemas.microsoft.com/office/drawing/2014/main" id="{7CF6A22A-FAD2-49AE-9E86-9AC983363BDA}"/>
                </a:ext>
              </a:extLst>
            </p:cNvPr>
            <p:cNvSpPr/>
            <p:nvPr/>
          </p:nvSpPr>
          <p:spPr>
            <a:xfrm>
              <a:off x="49611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2734;p56">
              <a:extLst>
                <a:ext uri="{FF2B5EF4-FFF2-40B4-BE49-F238E27FC236}">
                  <a16:creationId xmlns:a16="http://schemas.microsoft.com/office/drawing/2014/main" id="{7EAB0AAA-A089-43C3-8132-F984DBDE11BF}"/>
                </a:ext>
              </a:extLst>
            </p:cNvPr>
            <p:cNvSpPr/>
            <p:nvPr/>
          </p:nvSpPr>
          <p:spPr>
            <a:xfrm>
              <a:off x="49611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2735;p56">
              <a:extLst>
                <a:ext uri="{FF2B5EF4-FFF2-40B4-BE49-F238E27FC236}">
                  <a16:creationId xmlns:a16="http://schemas.microsoft.com/office/drawing/2014/main" id="{C8A690F0-10EE-425C-AF70-6ACCB6AB7DF4}"/>
                </a:ext>
              </a:extLst>
            </p:cNvPr>
            <p:cNvSpPr/>
            <p:nvPr/>
          </p:nvSpPr>
          <p:spPr>
            <a:xfrm>
              <a:off x="49611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2736;p56">
              <a:extLst>
                <a:ext uri="{FF2B5EF4-FFF2-40B4-BE49-F238E27FC236}">
                  <a16:creationId xmlns:a16="http://schemas.microsoft.com/office/drawing/2014/main" id="{996E4ACC-7D2C-4BA1-BF32-5B3D6128D1CC}"/>
                </a:ext>
              </a:extLst>
            </p:cNvPr>
            <p:cNvSpPr/>
            <p:nvPr/>
          </p:nvSpPr>
          <p:spPr>
            <a:xfrm>
              <a:off x="496112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2737;p56">
              <a:extLst>
                <a:ext uri="{FF2B5EF4-FFF2-40B4-BE49-F238E27FC236}">
                  <a16:creationId xmlns:a16="http://schemas.microsoft.com/office/drawing/2014/main" id="{AEB5AB67-2760-44E8-9508-62827CF46375}"/>
                </a:ext>
              </a:extLst>
            </p:cNvPr>
            <p:cNvSpPr/>
            <p:nvPr/>
          </p:nvSpPr>
          <p:spPr>
            <a:xfrm>
              <a:off x="496112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2738;p56">
              <a:extLst>
                <a:ext uri="{FF2B5EF4-FFF2-40B4-BE49-F238E27FC236}">
                  <a16:creationId xmlns:a16="http://schemas.microsoft.com/office/drawing/2014/main" id="{2F289335-6FE1-4ECD-A7AF-AB10FEA8B583}"/>
                </a:ext>
              </a:extLst>
            </p:cNvPr>
            <p:cNvSpPr/>
            <p:nvPr/>
          </p:nvSpPr>
          <p:spPr>
            <a:xfrm>
              <a:off x="496112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2739;p56">
              <a:extLst>
                <a:ext uri="{FF2B5EF4-FFF2-40B4-BE49-F238E27FC236}">
                  <a16:creationId xmlns:a16="http://schemas.microsoft.com/office/drawing/2014/main" id="{9B995A2A-5DC7-43EC-8CCA-2A44D7B47DBC}"/>
                </a:ext>
              </a:extLst>
            </p:cNvPr>
            <p:cNvSpPr/>
            <p:nvPr/>
          </p:nvSpPr>
          <p:spPr>
            <a:xfrm>
              <a:off x="49611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2740;p56">
              <a:extLst>
                <a:ext uri="{FF2B5EF4-FFF2-40B4-BE49-F238E27FC236}">
                  <a16:creationId xmlns:a16="http://schemas.microsoft.com/office/drawing/2014/main" id="{AC26F580-86FC-43C4-AA0F-7F13256E08BA}"/>
                </a:ext>
              </a:extLst>
            </p:cNvPr>
            <p:cNvSpPr/>
            <p:nvPr/>
          </p:nvSpPr>
          <p:spPr>
            <a:xfrm>
              <a:off x="496112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2741;p56">
              <a:extLst>
                <a:ext uri="{FF2B5EF4-FFF2-40B4-BE49-F238E27FC236}">
                  <a16:creationId xmlns:a16="http://schemas.microsoft.com/office/drawing/2014/main" id="{1228F0C0-7423-4BC4-A637-08B04BAF551D}"/>
                </a:ext>
              </a:extLst>
            </p:cNvPr>
            <p:cNvSpPr/>
            <p:nvPr/>
          </p:nvSpPr>
          <p:spPr>
            <a:xfrm>
              <a:off x="496112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2742;p56">
              <a:extLst>
                <a:ext uri="{FF2B5EF4-FFF2-40B4-BE49-F238E27FC236}">
                  <a16:creationId xmlns:a16="http://schemas.microsoft.com/office/drawing/2014/main" id="{6A72D810-2F1C-4A77-BFFC-78D2B58A121F}"/>
                </a:ext>
              </a:extLst>
            </p:cNvPr>
            <p:cNvSpPr/>
            <p:nvPr/>
          </p:nvSpPr>
          <p:spPr>
            <a:xfrm>
              <a:off x="496112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2743;p56">
              <a:extLst>
                <a:ext uri="{FF2B5EF4-FFF2-40B4-BE49-F238E27FC236}">
                  <a16:creationId xmlns:a16="http://schemas.microsoft.com/office/drawing/2014/main" id="{83F70D8A-993E-450F-945B-2236C1F9F59A}"/>
                </a:ext>
              </a:extLst>
            </p:cNvPr>
            <p:cNvSpPr/>
            <p:nvPr/>
          </p:nvSpPr>
          <p:spPr>
            <a:xfrm>
              <a:off x="496112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2744;p56">
              <a:extLst>
                <a:ext uri="{FF2B5EF4-FFF2-40B4-BE49-F238E27FC236}">
                  <a16:creationId xmlns:a16="http://schemas.microsoft.com/office/drawing/2014/main" id="{250F6DE1-3B8B-4A92-AC32-2FD098069342}"/>
                </a:ext>
              </a:extLst>
            </p:cNvPr>
            <p:cNvSpPr/>
            <p:nvPr/>
          </p:nvSpPr>
          <p:spPr>
            <a:xfrm>
              <a:off x="50373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2745;p56">
              <a:extLst>
                <a:ext uri="{FF2B5EF4-FFF2-40B4-BE49-F238E27FC236}">
                  <a16:creationId xmlns:a16="http://schemas.microsoft.com/office/drawing/2014/main" id="{9F5A76B4-49F6-4C91-B912-D746A5ECB5F6}"/>
                </a:ext>
              </a:extLst>
            </p:cNvPr>
            <p:cNvSpPr/>
            <p:nvPr/>
          </p:nvSpPr>
          <p:spPr>
            <a:xfrm>
              <a:off x="50373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2746;p56">
              <a:extLst>
                <a:ext uri="{FF2B5EF4-FFF2-40B4-BE49-F238E27FC236}">
                  <a16:creationId xmlns:a16="http://schemas.microsoft.com/office/drawing/2014/main" id="{4EB1052C-9F87-42A1-BA49-3569FF093551}"/>
                </a:ext>
              </a:extLst>
            </p:cNvPr>
            <p:cNvSpPr/>
            <p:nvPr/>
          </p:nvSpPr>
          <p:spPr>
            <a:xfrm>
              <a:off x="50373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2747;p56">
              <a:extLst>
                <a:ext uri="{FF2B5EF4-FFF2-40B4-BE49-F238E27FC236}">
                  <a16:creationId xmlns:a16="http://schemas.microsoft.com/office/drawing/2014/main" id="{0533C079-530B-4CE4-BDE9-143A459D87A2}"/>
                </a:ext>
              </a:extLst>
            </p:cNvPr>
            <p:cNvSpPr/>
            <p:nvPr/>
          </p:nvSpPr>
          <p:spPr>
            <a:xfrm>
              <a:off x="50373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2748;p56">
              <a:extLst>
                <a:ext uri="{FF2B5EF4-FFF2-40B4-BE49-F238E27FC236}">
                  <a16:creationId xmlns:a16="http://schemas.microsoft.com/office/drawing/2014/main" id="{85325E58-3394-4A69-AA29-FDD269CE7D71}"/>
                </a:ext>
              </a:extLst>
            </p:cNvPr>
            <p:cNvSpPr/>
            <p:nvPr/>
          </p:nvSpPr>
          <p:spPr>
            <a:xfrm>
              <a:off x="50373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2749;p56">
              <a:extLst>
                <a:ext uri="{FF2B5EF4-FFF2-40B4-BE49-F238E27FC236}">
                  <a16:creationId xmlns:a16="http://schemas.microsoft.com/office/drawing/2014/main" id="{CFFBC1AF-2E0B-4F93-9469-E0FE57DBD749}"/>
                </a:ext>
              </a:extLst>
            </p:cNvPr>
            <p:cNvSpPr/>
            <p:nvPr/>
          </p:nvSpPr>
          <p:spPr>
            <a:xfrm>
              <a:off x="50373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2750;p56">
              <a:extLst>
                <a:ext uri="{FF2B5EF4-FFF2-40B4-BE49-F238E27FC236}">
                  <a16:creationId xmlns:a16="http://schemas.microsoft.com/office/drawing/2014/main" id="{28A6A7B7-AB15-451E-BBC5-D46D512E436F}"/>
                </a:ext>
              </a:extLst>
            </p:cNvPr>
            <p:cNvSpPr/>
            <p:nvPr/>
          </p:nvSpPr>
          <p:spPr>
            <a:xfrm>
              <a:off x="50373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2751;p56">
              <a:extLst>
                <a:ext uri="{FF2B5EF4-FFF2-40B4-BE49-F238E27FC236}">
                  <a16:creationId xmlns:a16="http://schemas.microsoft.com/office/drawing/2014/main" id="{FD6D3889-BE44-48DA-A429-671D410F0627}"/>
                </a:ext>
              </a:extLst>
            </p:cNvPr>
            <p:cNvSpPr/>
            <p:nvPr/>
          </p:nvSpPr>
          <p:spPr>
            <a:xfrm>
              <a:off x="50373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2752;p56">
              <a:extLst>
                <a:ext uri="{FF2B5EF4-FFF2-40B4-BE49-F238E27FC236}">
                  <a16:creationId xmlns:a16="http://schemas.microsoft.com/office/drawing/2014/main" id="{182CFBD1-9566-495B-BF52-18700514B0D6}"/>
                </a:ext>
              </a:extLst>
            </p:cNvPr>
            <p:cNvSpPr/>
            <p:nvPr/>
          </p:nvSpPr>
          <p:spPr>
            <a:xfrm>
              <a:off x="50373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2753;p56">
              <a:extLst>
                <a:ext uri="{FF2B5EF4-FFF2-40B4-BE49-F238E27FC236}">
                  <a16:creationId xmlns:a16="http://schemas.microsoft.com/office/drawing/2014/main" id="{FF065B0A-11A3-48BF-A000-3D7A1AB46961}"/>
                </a:ext>
              </a:extLst>
            </p:cNvPr>
            <p:cNvSpPr/>
            <p:nvPr/>
          </p:nvSpPr>
          <p:spPr>
            <a:xfrm>
              <a:off x="503732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2754;p56">
              <a:extLst>
                <a:ext uri="{FF2B5EF4-FFF2-40B4-BE49-F238E27FC236}">
                  <a16:creationId xmlns:a16="http://schemas.microsoft.com/office/drawing/2014/main" id="{63FCC885-F693-402C-9397-F3AA248829FF}"/>
                </a:ext>
              </a:extLst>
            </p:cNvPr>
            <p:cNvSpPr/>
            <p:nvPr/>
          </p:nvSpPr>
          <p:spPr>
            <a:xfrm>
              <a:off x="503732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2755;p56">
              <a:extLst>
                <a:ext uri="{FF2B5EF4-FFF2-40B4-BE49-F238E27FC236}">
                  <a16:creationId xmlns:a16="http://schemas.microsoft.com/office/drawing/2014/main" id="{1F7DCFB8-A549-40E3-B85F-67AB84BC4301}"/>
                </a:ext>
              </a:extLst>
            </p:cNvPr>
            <p:cNvSpPr/>
            <p:nvPr/>
          </p:nvSpPr>
          <p:spPr>
            <a:xfrm>
              <a:off x="50373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2756;p56">
              <a:extLst>
                <a:ext uri="{FF2B5EF4-FFF2-40B4-BE49-F238E27FC236}">
                  <a16:creationId xmlns:a16="http://schemas.microsoft.com/office/drawing/2014/main" id="{B15310DC-9944-4396-AE93-ACC872F4C7E6}"/>
                </a:ext>
              </a:extLst>
            </p:cNvPr>
            <p:cNvSpPr/>
            <p:nvPr/>
          </p:nvSpPr>
          <p:spPr>
            <a:xfrm>
              <a:off x="50373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2757;p56">
              <a:extLst>
                <a:ext uri="{FF2B5EF4-FFF2-40B4-BE49-F238E27FC236}">
                  <a16:creationId xmlns:a16="http://schemas.microsoft.com/office/drawing/2014/main" id="{36A388B4-9FED-4EF7-8901-12BEABB7D7B1}"/>
                </a:ext>
              </a:extLst>
            </p:cNvPr>
            <p:cNvSpPr/>
            <p:nvPr/>
          </p:nvSpPr>
          <p:spPr>
            <a:xfrm>
              <a:off x="503732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2758;p56">
              <a:extLst>
                <a:ext uri="{FF2B5EF4-FFF2-40B4-BE49-F238E27FC236}">
                  <a16:creationId xmlns:a16="http://schemas.microsoft.com/office/drawing/2014/main" id="{172B7878-5C1F-4571-9E9E-F2F0378E4692}"/>
                </a:ext>
              </a:extLst>
            </p:cNvPr>
            <p:cNvSpPr/>
            <p:nvPr/>
          </p:nvSpPr>
          <p:spPr>
            <a:xfrm>
              <a:off x="5113350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2759;p56">
              <a:extLst>
                <a:ext uri="{FF2B5EF4-FFF2-40B4-BE49-F238E27FC236}">
                  <a16:creationId xmlns:a16="http://schemas.microsoft.com/office/drawing/2014/main" id="{83A1A9C6-3C2E-48AB-A6B7-C2062CDA502A}"/>
                </a:ext>
              </a:extLst>
            </p:cNvPr>
            <p:cNvSpPr/>
            <p:nvPr/>
          </p:nvSpPr>
          <p:spPr>
            <a:xfrm>
              <a:off x="5113350" y="26377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8" y="2137"/>
                    <a:pt x="1076" y="2137"/>
                  </a:cubicBezTo>
                  <a:cubicBezTo>
                    <a:pt x="1339" y="2137"/>
                    <a:pt x="1605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2760;p56">
              <a:extLst>
                <a:ext uri="{FF2B5EF4-FFF2-40B4-BE49-F238E27FC236}">
                  <a16:creationId xmlns:a16="http://schemas.microsoft.com/office/drawing/2014/main" id="{61DE96D1-1DA5-4A75-92DD-070A53868E4E}"/>
                </a:ext>
              </a:extLst>
            </p:cNvPr>
            <p:cNvSpPr/>
            <p:nvPr/>
          </p:nvSpPr>
          <p:spPr>
            <a:xfrm>
              <a:off x="51895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2761;p56">
              <a:extLst>
                <a:ext uri="{FF2B5EF4-FFF2-40B4-BE49-F238E27FC236}">
                  <a16:creationId xmlns:a16="http://schemas.microsoft.com/office/drawing/2014/main" id="{C58E563B-2DF2-40CB-B915-DF090D25DE38}"/>
                </a:ext>
              </a:extLst>
            </p:cNvPr>
            <p:cNvSpPr/>
            <p:nvPr/>
          </p:nvSpPr>
          <p:spPr>
            <a:xfrm>
              <a:off x="51895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2762;p56">
              <a:extLst>
                <a:ext uri="{FF2B5EF4-FFF2-40B4-BE49-F238E27FC236}">
                  <a16:creationId xmlns:a16="http://schemas.microsoft.com/office/drawing/2014/main" id="{906D5234-A818-405C-B4E1-378BCC2465AF}"/>
                </a:ext>
              </a:extLst>
            </p:cNvPr>
            <p:cNvSpPr/>
            <p:nvPr/>
          </p:nvSpPr>
          <p:spPr>
            <a:xfrm>
              <a:off x="5189550" y="157140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51" y="0"/>
                  </a:moveTo>
                  <a:cubicBezTo>
                    <a:pt x="472" y="0"/>
                    <a:pt x="1" y="477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ubicBezTo>
                    <a:pt x="1061" y="1"/>
                    <a:pt x="1056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2763;p56">
              <a:extLst>
                <a:ext uri="{FF2B5EF4-FFF2-40B4-BE49-F238E27FC236}">
                  <a16:creationId xmlns:a16="http://schemas.microsoft.com/office/drawing/2014/main" id="{4FC471D8-B09A-404B-B963-DA8EF26733CF}"/>
                </a:ext>
              </a:extLst>
            </p:cNvPr>
            <p:cNvSpPr/>
            <p:nvPr/>
          </p:nvSpPr>
          <p:spPr>
            <a:xfrm>
              <a:off x="51895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8"/>
                    <a:pt x="1068" y="2138"/>
                  </a:cubicBezTo>
                  <a:cubicBezTo>
                    <a:pt x="1329" y="2138"/>
                    <a:pt x="1596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2764;p56">
              <a:extLst>
                <a:ext uri="{FF2B5EF4-FFF2-40B4-BE49-F238E27FC236}">
                  <a16:creationId xmlns:a16="http://schemas.microsoft.com/office/drawing/2014/main" id="{68057F9B-7BA0-4302-BB3F-C592DC9D2025}"/>
                </a:ext>
              </a:extLst>
            </p:cNvPr>
            <p:cNvSpPr/>
            <p:nvPr/>
          </p:nvSpPr>
          <p:spPr>
            <a:xfrm>
              <a:off x="51895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2765;p56">
              <a:extLst>
                <a:ext uri="{FF2B5EF4-FFF2-40B4-BE49-F238E27FC236}">
                  <a16:creationId xmlns:a16="http://schemas.microsoft.com/office/drawing/2014/main" id="{AB77999A-BC5B-4FDB-B294-0BC24804467E}"/>
                </a:ext>
              </a:extLst>
            </p:cNvPr>
            <p:cNvSpPr/>
            <p:nvPr/>
          </p:nvSpPr>
          <p:spPr>
            <a:xfrm>
              <a:off x="51895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2766;p56">
              <a:extLst>
                <a:ext uri="{FF2B5EF4-FFF2-40B4-BE49-F238E27FC236}">
                  <a16:creationId xmlns:a16="http://schemas.microsoft.com/office/drawing/2014/main" id="{8A72FA93-9222-444C-A122-20CCC8D7BAD2}"/>
                </a:ext>
              </a:extLst>
            </p:cNvPr>
            <p:cNvSpPr/>
            <p:nvPr/>
          </p:nvSpPr>
          <p:spPr>
            <a:xfrm>
              <a:off x="518955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2767;p56">
              <a:extLst>
                <a:ext uri="{FF2B5EF4-FFF2-40B4-BE49-F238E27FC236}">
                  <a16:creationId xmlns:a16="http://schemas.microsoft.com/office/drawing/2014/main" id="{D9BD448D-EC18-460D-8DC6-9AD7F1DBE4D1}"/>
                </a:ext>
              </a:extLst>
            </p:cNvPr>
            <p:cNvSpPr/>
            <p:nvPr/>
          </p:nvSpPr>
          <p:spPr>
            <a:xfrm>
              <a:off x="51895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2768;p56">
              <a:extLst>
                <a:ext uri="{FF2B5EF4-FFF2-40B4-BE49-F238E27FC236}">
                  <a16:creationId xmlns:a16="http://schemas.microsoft.com/office/drawing/2014/main" id="{78267959-71E8-430A-B584-327548FDC791}"/>
                </a:ext>
              </a:extLst>
            </p:cNvPr>
            <p:cNvSpPr/>
            <p:nvPr/>
          </p:nvSpPr>
          <p:spPr>
            <a:xfrm>
              <a:off x="5189550" y="20282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2769;p56">
              <a:extLst>
                <a:ext uri="{FF2B5EF4-FFF2-40B4-BE49-F238E27FC236}">
                  <a16:creationId xmlns:a16="http://schemas.microsoft.com/office/drawing/2014/main" id="{D9362919-841C-44AB-82DC-5E08FCC36D1F}"/>
                </a:ext>
              </a:extLst>
            </p:cNvPr>
            <p:cNvSpPr/>
            <p:nvPr/>
          </p:nvSpPr>
          <p:spPr>
            <a:xfrm>
              <a:off x="51895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2770;p56">
              <a:extLst>
                <a:ext uri="{FF2B5EF4-FFF2-40B4-BE49-F238E27FC236}">
                  <a16:creationId xmlns:a16="http://schemas.microsoft.com/office/drawing/2014/main" id="{0E6E6176-45F0-496C-9FE5-F3A9B449BB48}"/>
                </a:ext>
              </a:extLst>
            </p:cNvPr>
            <p:cNvSpPr/>
            <p:nvPr/>
          </p:nvSpPr>
          <p:spPr>
            <a:xfrm>
              <a:off x="51895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2771;p56">
              <a:extLst>
                <a:ext uri="{FF2B5EF4-FFF2-40B4-BE49-F238E27FC236}">
                  <a16:creationId xmlns:a16="http://schemas.microsoft.com/office/drawing/2014/main" id="{28E783C7-8997-4989-99F8-15C503C8587D}"/>
                </a:ext>
              </a:extLst>
            </p:cNvPr>
            <p:cNvSpPr/>
            <p:nvPr/>
          </p:nvSpPr>
          <p:spPr>
            <a:xfrm>
              <a:off x="5189550" y="225692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2772;p56">
              <a:extLst>
                <a:ext uri="{FF2B5EF4-FFF2-40B4-BE49-F238E27FC236}">
                  <a16:creationId xmlns:a16="http://schemas.microsoft.com/office/drawing/2014/main" id="{0C4EA8A7-703B-4F14-957F-126EEFD2C97E}"/>
                </a:ext>
              </a:extLst>
            </p:cNvPr>
            <p:cNvSpPr/>
            <p:nvPr/>
          </p:nvSpPr>
          <p:spPr>
            <a:xfrm>
              <a:off x="5189550" y="23331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2773;p56">
              <a:extLst>
                <a:ext uri="{FF2B5EF4-FFF2-40B4-BE49-F238E27FC236}">
                  <a16:creationId xmlns:a16="http://schemas.microsoft.com/office/drawing/2014/main" id="{4AD93674-A576-482E-B396-608AC7B2FB21}"/>
                </a:ext>
              </a:extLst>
            </p:cNvPr>
            <p:cNvSpPr/>
            <p:nvPr/>
          </p:nvSpPr>
          <p:spPr>
            <a:xfrm>
              <a:off x="51895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2774;p56">
              <a:extLst>
                <a:ext uri="{FF2B5EF4-FFF2-40B4-BE49-F238E27FC236}">
                  <a16:creationId xmlns:a16="http://schemas.microsoft.com/office/drawing/2014/main" id="{B7374CC1-963B-4093-AEED-08D88FF2E260}"/>
                </a:ext>
              </a:extLst>
            </p:cNvPr>
            <p:cNvSpPr/>
            <p:nvPr/>
          </p:nvSpPr>
          <p:spPr>
            <a:xfrm>
              <a:off x="51895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2775;p56">
              <a:extLst>
                <a:ext uri="{FF2B5EF4-FFF2-40B4-BE49-F238E27FC236}">
                  <a16:creationId xmlns:a16="http://schemas.microsoft.com/office/drawing/2014/main" id="{5309BD01-E6DF-4779-8A35-52EDDA9F2208}"/>
                </a:ext>
              </a:extLst>
            </p:cNvPr>
            <p:cNvSpPr/>
            <p:nvPr/>
          </p:nvSpPr>
          <p:spPr>
            <a:xfrm>
              <a:off x="51895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2776;p56">
              <a:extLst>
                <a:ext uri="{FF2B5EF4-FFF2-40B4-BE49-F238E27FC236}">
                  <a16:creationId xmlns:a16="http://schemas.microsoft.com/office/drawing/2014/main" id="{1E377CB3-C1CC-4646-B26A-200442E2C06A}"/>
                </a:ext>
              </a:extLst>
            </p:cNvPr>
            <p:cNvSpPr/>
            <p:nvPr/>
          </p:nvSpPr>
          <p:spPr>
            <a:xfrm>
              <a:off x="51895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5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2777;p56">
              <a:extLst>
                <a:ext uri="{FF2B5EF4-FFF2-40B4-BE49-F238E27FC236}">
                  <a16:creationId xmlns:a16="http://schemas.microsoft.com/office/drawing/2014/main" id="{0EF0E3C2-89B8-4A61-9B19-C84B033CA4F7}"/>
                </a:ext>
              </a:extLst>
            </p:cNvPr>
            <p:cNvSpPr/>
            <p:nvPr/>
          </p:nvSpPr>
          <p:spPr>
            <a:xfrm>
              <a:off x="51895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2778;p56">
              <a:extLst>
                <a:ext uri="{FF2B5EF4-FFF2-40B4-BE49-F238E27FC236}">
                  <a16:creationId xmlns:a16="http://schemas.microsoft.com/office/drawing/2014/main" id="{6A05C354-48B0-4EA4-BED3-A1BF5B3B4648}"/>
                </a:ext>
              </a:extLst>
            </p:cNvPr>
            <p:cNvSpPr/>
            <p:nvPr/>
          </p:nvSpPr>
          <p:spPr>
            <a:xfrm>
              <a:off x="5265775" y="13427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2779;p56">
              <a:extLst>
                <a:ext uri="{FF2B5EF4-FFF2-40B4-BE49-F238E27FC236}">
                  <a16:creationId xmlns:a16="http://schemas.microsoft.com/office/drawing/2014/main" id="{AD7F9A77-3D06-4950-83F6-3C684481A5FB}"/>
                </a:ext>
              </a:extLst>
            </p:cNvPr>
            <p:cNvSpPr/>
            <p:nvPr/>
          </p:nvSpPr>
          <p:spPr>
            <a:xfrm>
              <a:off x="52657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2780;p56">
              <a:extLst>
                <a:ext uri="{FF2B5EF4-FFF2-40B4-BE49-F238E27FC236}">
                  <a16:creationId xmlns:a16="http://schemas.microsoft.com/office/drawing/2014/main" id="{19737FA9-5632-4BAE-BA4A-8031E98C584C}"/>
                </a:ext>
              </a:extLst>
            </p:cNvPr>
            <p:cNvSpPr/>
            <p:nvPr/>
          </p:nvSpPr>
          <p:spPr>
            <a:xfrm>
              <a:off x="52657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2781;p56">
              <a:extLst>
                <a:ext uri="{FF2B5EF4-FFF2-40B4-BE49-F238E27FC236}">
                  <a16:creationId xmlns:a16="http://schemas.microsoft.com/office/drawing/2014/main" id="{2F47F69A-808E-414C-8743-B2D2D08E333C}"/>
                </a:ext>
              </a:extLst>
            </p:cNvPr>
            <p:cNvSpPr/>
            <p:nvPr/>
          </p:nvSpPr>
          <p:spPr>
            <a:xfrm>
              <a:off x="5265775" y="157140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51" y="0"/>
                  </a:moveTo>
                  <a:cubicBezTo>
                    <a:pt x="472" y="0"/>
                    <a:pt x="0" y="477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ubicBezTo>
                    <a:pt x="1060" y="1"/>
                    <a:pt x="1055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2782;p56">
              <a:extLst>
                <a:ext uri="{FF2B5EF4-FFF2-40B4-BE49-F238E27FC236}">
                  <a16:creationId xmlns:a16="http://schemas.microsoft.com/office/drawing/2014/main" id="{4D29AC74-41B1-4F41-A5C5-E145962D62E8}"/>
                </a:ext>
              </a:extLst>
            </p:cNvPr>
            <p:cNvSpPr/>
            <p:nvPr/>
          </p:nvSpPr>
          <p:spPr>
            <a:xfrm>
              <a:off x="52657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8"/>
                    <a:pt x="1068" y="2138"/>
                  </a:cubicBezTo>
                  <a:cubicBezTo>
                    <a:pt x="1329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2783;p56">
              <a:extLst>
                <a:ext uri="{FF2B5EF4-FFF2-40B4-BE49-F238E27FC236}">
                  <a16:creationId xmlns:a16="http://schemas.microsoft.com/office/drawing/2014/main" id="{592AA5CF-6241-4B1E-97C5-AB80A616F75A}"/>
                </a:ext>
              </a:extLst>
            </p:cNvPr>
            <p:cNvSpPr/>
            <p:nvPr/>
          </p:nvSpPr>
          <p:spPr>
            <a:xfrm>
              <a:off x="52657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2784;p56">
              <a:extLst>
                <a:ext uri="{FF2B5EF4-FFF2-40B4-BE49-F238E27FC236}">
                  <a16:creationId xmlns:a16="http://schemas.microsoft.com/office/drawing/2014/main" id="{7BD751C7-137D-41CF-AB8E-412137B94FFE}"/>
                </a:ext>
              </a:extLst>
            </p:cNvPr>
            <p:cNvSpPr/>
            <p:nvPr/>
          </p:nvSpPr>
          <p:spPr>
            <a:xfrm>
              <a:off x="526577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2785;p56">
              <a:extLst>
                <a:ext uri="{FF2B5EF4-FFF2-40B4-BE49-F238E27FC236}">
                  <a16:creationId xmlns:a16="http://schemas.microsoft.com/office/drawing/2014/main" id="{2B7F3623-FC3F-4941-A01B-24B91806F953}"/>
                </a:ext>
              </a:extLst>
            </p:cNvPr>
            <p:cNvSpPr/>
            <p:nvPr/>
          </p:nvSpPr>
          <p:spPr>
            <a:xfrm>
              <a:off x="5265775" y="18760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2786;p56">
              <a:extLst>
                <a:ext uri="{FF2B5EF4-FFF2-40B4-BE49-F238E27FC236}">
                  <a16:creationId xmlns:a16="http://schemas.microsoft.com/office/drawing/2014/main" id="{D913C334-649B-41D6-B3C2-9CD2CD5A6EAA}"/>
                </a:ext>
              </a:extLst>
            </p:cNvPr>
            <p:cNvSpPr/>
            <p:nvPr/>
          </p:nvSpPr>
          <p:spPr>
            <a:xfrm>
              <a:off x="526577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74"/>
                  </a:cubicBezTo>
                  <a:cubicBezTo>
                    <a:pt x="0" y="1712"/>
                    <a:pt x="521" y="2138"/>
                    <a:pt x="1067" y="2138"/>
                  </a:cubicBezTo>
                  <a:cubicBezTo>
                    <a:pt x="1328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2787;p56">
              <a:extLst>
                <a:ext uri="{FF2B5EF4-FFF2-40B4-BE49-F238E27FC236}">
                  <a16:creationId xmlns:a16="http://schemas.microsoft.com/office/drawing/2014/main" id="{F10BAD0A-0855-46BC-8204-497CB6D98320}"/>
                </a:ext>
              </a:extLst>
            </p:cNvPr>
            <p:cNvSpPr/>
            <p:nvPr/>
          </p:nvSpPr>
          <p:spPr>
            <a:xfrm>
              <a:off x="5265775" y="20282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1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2788;p56">
              <a:extLst>
                <a:ext uri="{FF2B5EF4-FFF2-40B4-BE49-F238E27FC236}">
                  <a16:creationId xmlns:a16="http://schemas.microsoft.com/office/drawing/2014/main" id="{8868DE7E-AA1F-4B38-BB09-3234CCFACABA}"/>
                </a:ext>
              </a:extLst>
            </p:cNvPr>
            <p:cNvSpPr/>
            <p:nvPr/>
          </p:nvSpPr>
          <p:spPr>
            <a:xfrm>
              <a:off x="52657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2789;p56">
              <a:extLst>
                <a:ext uri="{FF2B5EF4-FFF2-40B4-BE49-F238E27FC236}">
                  <a16:creationId xmlns:a16="http://schemas.microsoft.com/office/drawing/2014/main" id="{40800500-9E07-46C2-A6A2-F1EEBF015D1D}"/>
                </a:ext>
              </a:extLst>
            </p:cNvPr>
            <p:cNvSpPr/>
            <p:nvPr/>
          </p:nvSpPr>
          <p:spPr>
            <a:xfrm>
              <a:off x="526577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2790;p56">
              <a:extLst>
                <a:ext uri="{FF2B5EF4-FFF2-40B4-BE49-F238E27FC236}">
                  <a16:creationId xmlns:a16="http://schemas.microsoft.com/office/drawing/2014/main" id="{0E4C84EC-49E0-4FA7-B6ED-3CF1B36A22C1}"/>
                </a:ext>
              </a:extLst>
            </p:cNvPr>
            <p:cNvSpPr/>
            <p:nvPr/>
          </p:nvSpPr>
          <p:spPr>
            <a:xfrm>
              <a:off x="5265775" y="225692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2791;p56">
              <a:extLst>
                <a:ext uri="{FF2B5EF4-FFF2-40B4-BE49-F238E27FC236}">
                  <a16:creationId xmlns:a16="http://schemas.microsoft.com/office/drawing/2014/main" id="{DFFB6047-E795-4A94-AC21-273D478FCF05}"/>
                </a:ext>
              </a:extLst>
            </p:cNvPr>
            <p:cNvSpPr/>
            <p:nvPr/>
          </p:nvSpPr>
          <p:spPr>
            <a:xfrm>
              <a:off x="5265775" y="23331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2792;p56">
              <a:extLst>
                <a:ext uri="{FF2B5EF4-FFF2-40B4-BE49-F238E27FC236}">
                  <a16:creationId xmlns:a16="http://schemas.microsoft.com/office/drawing/2014/main" id="{F7EAE264-822E-4A35-BA6E-2AE9A10BB622}"/>
                </a:ext>
              </a:extLst>
            </p:cNvPr>
            <p:cNvSpPr/>
            <p:nvPr/>
          </p:nvSpPr>
          <p:spPr>
            <a:xfrm>
              <a:off x="526577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2793;p56">
              <a:extLst>
                <a:ext uri="{FF2B5EF4-FFF2-40B4-BE49-F238E27FC236}">
                  <a16:creationId xmlns:a16="http://schemas.microsoft.com/office/drawing/2014/main" id="{DB59DEBC-F2A9-45BA-A472-9637541038D4}"/>
                </a:ext>
              </a:extLst>
            </p:cNvPr>
            <p:cNvSpPr/>
            <p:nvPr/>
          </p:nvSpPr>
          <p:spPr>
            <a:xfrm>
              <a:off x="5265775" y="24855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2794;p56">
              <a:extLst>
                <a:ext uri="{FF2B5EF4-FFF2-40B4-BE49-F238E27FC236}">
                  <a16:creationId xmlns:a16="http://schemas.microsoft.com/office/drawing/2014/main" id="{9EC58E5B-7C94-4033-A1F3-947564B3E87A}"/>
                </a:ext>
              </a:extLst>
            </p:cNvPr>
            <p:cNvSpPr/>
            <p:nvPr/>
          </p:nvSpPr>
          <p:spPr>
            <a:xfrm>
              <a:off x="526577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2795;p56">
              <a:extLst>
                <a:ext uri="{FF2B5EF4-FFF2-40B4-BE49-F238E27FC236}">
                  <a16:creationId xmlns:a16="http://schemas.microsoft.com/office/drawing/2014/main" id="{45F4F008-9945-4393-9185-B6B31D0FA08E}"/>
                </a:ext>
              </a:extLst>
            </p:cNvPr>
            <p:cNvSpPr/>
            <p:nvPr/>
          </p:nvSpPr>
          <p:spPr>
            <a:xfrm>
              <a:off x="526577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2796;p56">
              <a:extLst>
                <a:ext uri="{FF2B5EF4-FFF2-40B4-BE49-F238E27FC236}">
                  <a16:creationId xmlns:a16="http://schemas.microsoft.com/office/drawing/2014/main" id="{68DF3FD0-C69B-4BB6-9436-45B7ED6E7AA1}"/>
                </a:ext>
              </a:extLst>
            </p:cNvPr>
            <p:cNvSpPr/>
            <p:nvPr/>
          </p:nvSpPr>
          <p:spPr>
            <a:xfrm>
              <a:off x="53419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2797;p56">
              <a:extLst>
                <a:ext uri="{FF2B5EF4-FFF2-40B4-BE49-F238E27FC236}">
                  <a16:creationId xmlns:a16="http://schemas.microsoft.com/office/drawing/2014/main" id="{73BA695E-9BF0-45FF-805D-5AFE712454C7}"/>
                </a:ext>
              </a:extLst>
            </p:cNvPr>
            <p:cNvSpPr/>
            <p:nvPr/>
          </p:nvSpPr>
          <p:spPr>
            <a:xfrm>
              <a:off x="53419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2798;p56">
              <a:extLst>
                <a:ext uri="{FF2B5EF4-FFF2-40B4-BE49-F238E27FC236}">
                  <a16:creationId xmlns:a16="http://schemas.microsoft.com/office/drawing/2014/main" id="{60526CDA-C425-4258-8D7B-53FBB8299E24}"/>
                </a:ext>
              </a:extLst>
            </p:cNvPr>
            <p:cNvSpPr/>
            <p:nvPr/>
          </p:nvSpPr>
          <p:spPr>
            <a:xfrm>
              <a:off x="53419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2799;p56">
              <a:extLst>
                <a:ext uri="{FF2B5EF4-FFF2-40B4-BE49-F238E27FC236}">
                  <a16:creationId xmlns:a16="http://schemas.microsoft.com/office/drawing/2014/main" id="{29CFEF29-0ADD-4983-98B4-27BB6A6EB9A4}"/>
                </a:ext>
              </a:extLst>
            </p:cNvPr>
            <p:cNvSpPr/>
            <p:nvPr/>
          </p:nvSpPr>
          <p:spPr>
            <a:xfrm>
              <a:off x="5341975" y="1571400"/>
              <a:ext cx="62375" cy="53250"/>
            </a:xfrm>
            <a:custGeom>
              <a:avLst/>
              <a:gdLst/>
              <a:ahLst/>
              <a:cxnLst/>
              <a:rect l="l" t="t" r="r" b="b"/>
              <a:pathLst>
                <a:path w="2495" h="2130" extrusionOk="0">
                  <a:moveTo>
                    <a:pt x="1084" y="1"/>
                  </a:moveTo>
                  <a:cubicBezTo>
                    <a:pt x="1080" y="1"/>
                    <a:pt x="1077" y="1"/>
                    <a:pt x="1074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4" y="1149"/>
                    <a:pt x="2020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2800;p56">
              <a:extLst>
                <a:ext uri="{FF2B5EF4-FFF2-40B4-BE49-F238E27FC236}">
                  <a16:creationId xmlns:a16="http://schemas.microsoft.com/office/drawing/2014/main" id="{5822E0CF-BF34-4283-8E6B-4AEE393C0960}"/>
                </a:ext>
              </a:extLst>
            </p:cNvPr>
            <p:cNvSpPr/>
            <p:nvPr/>
          </p:nvSpPr>
          <p:spPr>
            <a:xfrm>
              <a:off x="53419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2801;p56">
              <a:extLst>
                <a:ext uri="{FF2B5EF4-FFF2-40B4-BE49-F238E27FC236}">
                  <a16:creationId xmlns:a16="http://schemas.microsoft.com/office/drawing/2014/main" id="{9CCE40E8-8854-427D-9176-602F8D667573}"/>
                </a:ext>
              </a:extLst>
            </p:cNvPr>
            <p:cNvSpPr/>
            <p:nvPr/>
          </p:nvSpPr>
          <p:spPr>
            <a:xfrm>
              <a:off x="53419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2802;p56">
              <a:extLst>
                <a:ext uri="{FF2B5EF4-FFF2-40B4-BE49-F238E27FC236}">
                  <a16:creationId xmlns:a16="http://schemas.microsoft.com/office/drawing/2014/main" id="{4B601BB5-604F-4388-A07C-F9E6FA2FF6D6}"/>
                </a:ext>
              </a:extLst>
            </p:cNvPr>
            <p:cNvSpPr/>
            <p:nvPr/>
          </p:nvSpPr>
          <p:spPr>
            <a:xfrm>
              <a:off x="53419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2803;p56">
              <a:extLst>
                <a:ext uri="{FF2B5EF4-FFF2-40B4-BE49-F238E27FC236}">
                  <a16:creationId xmlns:a16="http://schemas.microsoft.com/office/drawing/2014/main" id="{679E10F2-8EA9-484D-8951-AAF75CDA3802}"/>
                </a:ext>
              </a:extLst>
            </p:cNvPr>
            <p:cNvSpPr/>
            <p:nvPr/>
          </p:nvSpPr>
          <p:spPr>
            <a:xfrm>
              <a:off x="534197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2804;p56">
              <a:extLst>
                <a:ext uri="{FF2B5EF4-FFF2-40B4-BE49-F238E27FC236}">
                  <a16:creationId xmlns:a16="http://schemas.microsoft.com/office/drawing/2014/main" id="{9FB89902-80E1-4370-8B45-E594C304F2ED}"/>
                </a:ext>
              </a:extLst>
            </p:cNvPr>
            <p:cNvSpPr/>
            <p:nvPr/>
          </p:nvSpPr>
          <p:spPr>
            <a:xfrm>
              <a:off x="53419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2805;p56">
              <a:extLst>
                <a:ext uri="{FF2B5EF4-FFF2-40B4-BE49-F238E27FC236}">
                  <a16:creationId xmlns:a16="http://schemas.microsoft.com/office/drawing/2014/main" id="{9C9BB893-5A26-40C8-A5D5-AF20A93ED9A7}"/>
                </a:ext>
              </a:extLst>
            </p:cNvPr>
            <p:cNvSpPr/>
            <p:nvPr/>
          </p:nvSpPr>
          <p:spPr>
            <a:xfrm>
              <a:off x="53419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2806;p56">
              <a:extLst>
                <a:ext uri="{FF2B5EF4-FFF2-40B4-BE49-F238E27FC236}">
                  <a16:creationId xmlns:a16="http://schemas.microsoft.com/office/drawing/2014/main" id="{22B9F8FF-7568-49CD-8D33-56BD80C45338}"/>
                </a:ext>
              </a:extLst>
            </p:cNvPr>
            <p:cNvSpPr/>
            <p:nvPr/>
          </p:nvSpPr>
          <p:spPr>
            <a:xfrm>
              <a:off x="53419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2807;p56">
              <a:extLst>
                <a:ext uri="{FF2B5EF4-FFF2-40B4-BE49-F238E27FC236}">
                  <a16:creationId xmlns:a16="http://schemas.microsoft.com/office/drawing/2014/main" id="{DB430271-CE7F-435D-85A4-65FADB6CCF33}"/>
                </a:ext>
              </a:extLst>
            </p:cNvPr>
            <p:cNvSpPr/>
            <p:nvPr/>
          </p:nvSpPr>
          <p:spPr>
            <a:xfrm>
              <a:off x="53419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2808;p56">
              <a:extLst>
                <a:ext uri="{FF2B5EF4-FFF2-40B4-BE49-F238E27FC236}">
                  <a16:creationId xmlns:a16="http://schemas.microsoft.com/office/drawing/2014/main" id="{79519769-C6B1-40B9-B1E6-C4F2CDC7F13A}"/>
                </a:ext>
              </a:extLst>
            </p:cNvPr>
            <p:cNvSpPr/>
            <p:nvPr/>
          </p:nvSpPr>
          <p:spPr>
            <a:xfrm>
              <a:off x="53419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2809;p56">
              <a:extLst>
                <a:ext uri="{FF2B5EF4-FFF2-40B4-BE49-F238E27FC236}">
                  <a16:creationId xmlns:a16="http://schemas.microsoft.com/office/drawing/2014/main" id="{5D959A2B-8901-4B10-A30C-6409879E2876}"/>
                </a:ext>
              </a:extLst>
            </p:cNvPr>
            <p:cNvSpPr/>
            <p:nvPr/>
          </p:nvSpPr>
          <p:spPr>
            <a:xfrm>
              <a:off x="53419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2810;p56">
              <a:extLst>
                <a:ext uri="{FF2B5EF4-FFF2-40B4-BE49-F238E27FC236}">
                  <a16:creationId xmlns:a16="http://schemas.microsoft.com/office/drawing/2014/main" id="{07F53CA9-31B0-43CF-BAE5-59E54F132490}"/>
                </a:ext>
              </a:extLst>
            </p:cNvPr>
            <p:cNvSpPr/>
            <p:nvPr/>
          </p:nvSpPr>
          <p:spPr>
            <a:xfrm>
              <a:off x="53419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2811;p56">
              <a:extLst>
                <a:ext uri="{FF2B5EF4-FFF2-40B4-BE49-F238E27FC236}">
                  <a16:creationId xmlns:a16="http://schemas.microsoft.com/office/drawing/2014/main" id="{8BBC87A7-FF6E-4850-8B00-54B3AD63E8F8}"/>
                </a:ext>
              </a:extLst>
            </p:cNvPr>
            <p:cNvSpPr/>
            <p:nvPr/>
          </p:nvSpPr>
          <p:spPr>
            <a:xfrm>
              <a:off x="53419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2812;p56">
              <a:extLst>
                <a:ext uri="{FF2B5EF4-FFF2-40B4-BE49-F238E27FC236}">
                  <a16:creationId xmlns:a16="http://schemas.microsoft.com/office/drawing/2014/main" id="{8CF78D63-725F-41EE-8793-8AD6C3E26977}"/>
                </a:ext>
              </a:extLst>
            </p:cNvPr>
            <p:cNvSpPr/>
            <p:nvPr/>
          </p:nvSpPr>
          <p:spPr>
            <a:xfrm>
              <a:off x="53419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2813;p56">
              <a:extLst>
                <a:ext uri="{FF2B5EF4-FFF2-40B4-BE49-F238E27FC236}">
                  <a16:creationId xmlns:a16="http://schemas.microsoft.com/office/drawing/2014/main" id="{62D8C3D3-7C76-4035-BC22-BC137FAD5AA5}"/>
                </a:ext>
              </a:extLst>
            </p:cNvPr>
            <p:cNvSpPr/>
            <p:nvPr/>
          </p:nvSpPr>
          <p:spPr>
            <a:xfrm>
              <a:off x="54182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2814;p56">
              <a:extLst>
                <a:ext uri="{FF2B5EF4-FFF2-40B4-BE49-F238E27FC236}">
                  <a16:creationId xmlns:a16="http://schemas.microsoft.com/office/drawing/2014/main" id="{91BCF4C1-E5E4-4983-B5D1-EB75A94065E3}"/>
                </a:ext>
              </a:extLst>
            </p:cNvPr>
            <p:cNvSpPr/>
            <p:nvPr/>
          </p:nvSpPr>
          <p:spPr>
            <a:xfrm>
              <a:off x="54182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2815;p56">
              <a:extLst>
                <a:ext uri="{FF2B5EF4-FFF2-40B4-BE49-F238E27FC236}">
                  <a16:creationId xmlns:a16="http://schemas.microsoft.com/office/drawing/2014/main" id="{D45AE0C8-7882-4FC0-96F7-09C37D45B8D4}"/>
                </a:ext>
              </a:extLst>
            </p:cNvPr>
            <p:cNvSpPr/>
            <p:nvPr/>
          </p:nvSpPr>
          <p:spPr>
            <a:xfrm>
              <a:off x="54182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2816;p56">
              <a:extLst>
                <a:ext uri="{FF2B5EF4-FFF2-40B4-BE49-F238E27FC236}">
                  <a16:creationId xmlns:a16="http://schemas.microsoft.com/office/drawing/2014/main" id="{E289209C-5EC8-4CFA-9B86-1110A668CB10}"/>
                </a:ext>
              </a:extLst>
            </p:cNvPr>
            <p:cNvSpPr/>
            <p:nvPr/>
          </p:nvSpPr>
          <p:spPr>
            <a:xfrm>
              <a:off x="54182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2817;p56">
              <a:extLst>
                <a:ext uri="{FF2B5EF4-FFF2-40B4-BE49-F238E27FC236}">
                  <a16:creationId xmlns:a16="http://schemas.microsoft.com/office/drawing/2014/main" id="{35E65455-C5AC-4864-AE13-7D0AE0C60693}"/>
                </a:ext>
              </a:extLst>
            </p:cNvPr>
            <p:cNvSpPr/>
            <p:nvPr/>
          </p:nvSpPr>
          <p:spPr>
            <a:xfrm>
              <a:off x="54182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2818;p56">
              <a:extLst>
                <a:ext uri="{FF2B5EF4-FFF2-40B4-BE49-F238E27FC236}">
                  <a16:creationId xmlns:a16="http://schemas.microsoft.com/office/drawing/2014/main" id="{D500A489-E255-468F-AAB6-F809B171B8A2}"/>
                </a:ext>
              </a:extLst>
            </p:cNvPr>
            <p:cNvSpPr/>
            <p:nvPr/>
          </p:nvSpPr>
          <p:spPr>
            <a:xfrm>
              <a:off x="54182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2819;p56">
              <a:extLst>
                <a:ext uri="{FF2B5EF4-FFF2-40B4-BE49-F238E27FC236}">
                  <a16:creationId xmlns:a16="http://schemas.microsoft.com/office/drawing/2014/main" id="{7CEAEBDF-45D9-4696-AD34-71ADBCDA3A5D}"/>
                </a:ext>
              </a:extLst>
            </p:cNvPr>
            <p:cNvSpPr/>
            <p:nvPr/>
          </p:nvSpPr>
          <p:spPr>
            <a:xfrm>
              <a:off x="54182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2820;p56">
              <a:extLst>
                <a:ext uri="{FF2B5EF4-FFF2-40B4-BE49-F238E27FC236}">
                  <a16:creationId xmlns:a16="http://schemas.microsoft.com/office/drawing/2014/main" id="{753E4944-728F-4270-BDDE-9BB9AE27C865}"/>
                </a:ext>
              </a:extLst>
            </p:cNvPr>
            <p:cNvSpPr/>
            <p:nvPr/>
          </p:nvSpPr>
          <p:spPr>
            <a:xfrm>
              <a:off x="541820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2821;p56">
              <a:extLst>
                <a:ext uri="{FF2B5EF4-FFF2-40B4-BE49-F238E27FC236}">
                  <a16:creationId xmlns:a16="http://schemas.microsoft.com/office/drawing/2014/main" id="{814DC5EE-089E-46C8-A110-EE5DC7997646}"/>
                </a:ext>
              </a:extLst>
            </p:cNvPr>
            <p:cNvSpPr/>
            <p:nvPr/>
          </p:nvSpPr>
          <p:spPr>
            <a:xfrm>
              <a:off x="54182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2822;p56">
              <a:extLst>
                <a:ext uri="{FF2B5EF4-FFF2-40B4-BE49-F238E27FC236}">
                  <a16:creationId xmlns:a16="http://schemas.microsoft.com/office/drawing/2014/main" id="{D993B4A5-7F0B-47F9-8966-ABB606D199AC}"/>
                </a:ext>
              </a:extLst>
            </p:cNvPr>
            <p:cNvSpPr/>
            <p:nvPr/>
          </p:nvSpPr>
          <p:spPr>
            <a:xfrm>
              <a:off x="54182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2823;p56">
              <a:extLst>
                <a:ext uri="{FF2B5EF4-FFF2-40B4-BE49-F238E27FC236}">
                  <a16:creationId xmlns:a16="http://schemas.microsoft.com/office/drawing/2014/main" id="{43222803-F7BC-4557-BE9A-23A21C660A49}"/>
                </a:ext>
              </a:extLst>
            </p:cNvPr>
            <p:cNvSpPr/>
            <p:nvPr/>
          </p:nvSpPr>
          <p:spPr>
            <a:xfrm>
              <a:off x="54182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2824;p56">
              <a:extLst>
                <a:ext uri="{FF2B5EF4-FFF2-40B4-BE49-F238E27FC236}">
                  <a16:creationId xmlns:a16="http://schemas.microsoft.com/office/drawing/2014/main" id="{F195793C-D1C4-4DDC-81EB-39102A94BE06}"/>
                </a:ext>
              </a:extLst>
            </p:cNvPr>
            <p:cNvSpPr/>
            <p:nvPr/>
          </p:nvSpPr>
          <p:spPr>
            <a:xfrm>
              <a:off x="54182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2825;p56">
              <a:extLst>
                <a:ext uri="{FF2B5EF4-FFF2-40B4-BE49-F238E27FC236}">
                  <a16:creationId xmlns:a16="http://schemas.microsoft.com/office/drawing/2014/main" id="{DD705ECB-B4CD-4CA8-B11D-76B8D4945CC4}"/>
                </a:ext>
              </a:extLst>
            </p:cNvPr>
            <p:cNvSpPr/>
            <p:nvPr/>
          </p:nvSpPr>
          <p:spPr>
            <a:xfrm>
              <a:off x="541820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2826;p56">
              <a:extLst>
                <a:ext uri="{FF2B5EF4-FFF2-40B4-BE49-F238E27FC236}">
                  <a16:creationId xmlns:a16="http://schemas.microsoft.com/office/drawing/2014/main" id="{5EFB8666-D452-4CA9-9EB6-878868BCE2EA}"/>
                </a:ext>
              </a:extLst>
            </p:cNvPr>
            <p:cNvSpPr/>
            <p:nvPr/>
          </p:nvSpPr>
          <p:spPr>
            <a:xfrm>
              <a:off x="54182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2827;p56">
              <a:extLst>
                <a:ext uri="{FF2B5EF4-FFF2-40B4-BE49-F238E27FC236}">
                  <a16:creationId xmlns:a16="http://schemas.microsoft.com/office/drawing/2014/main" id="{974DE67B-4E2D-4DE1-A2A7-33ACF0E16E26}"/>
                </a:ext>
              </a:extLst>
            </p:cNvPr>
            <p:cNvSpPr/>
            <p:nvPr/>
          </p:nvSpPr>
          <p:spPr>
            <a:xfrm>
              <a:off x="541820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2828;p56">
              <a:extLst>
                <a:ext uri="{FF2B5EF4-FFF2-40B4-BE49-F238E27FC236}">
                  <a16:creationId xmlns:a16="http://schemas.microsoft.com/office/drawing/2014/main" id="{97838732-2D36-4ECC-889C-5F3143A6DAF0}"/>
                </a:ext>
              </a:extLst>
            </p:cNvPr>
            <p:cNvSpPr/>
            <p:nvPr/>
          </p:nvSpPr>
          <p:spPr>
            <a:xfrm>
              <a:off x="541820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2829;p56">
              <a:extLst>
                <a:ext uri="{FF2B5EF4-FFF2-40B4-BE49-F238E27FC236}">
                  <a16:creationId xmlns:a16="http://schemas.microsoft.com/office/drawing/2014/main" id="{44900629-C1CF-40EF-916D-2C2209297DE9}"/>
                </a:ext>
              </a:extLst>
            </p:cNvPr>
            <p:cNvSpPr/>
            <p:nvPr/>
          </p:nvSpPr>
          <p:spPr>
            <a:xfrm>
              <a:off x="541820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2830;p56">
              <a:extLst>
                <a:ext uri="{FF2B5EF4-FFF2-40B4-BE49-F238E27FC236}">
                  <a16:creationId xmlns:a16="http://schemas.microsoft.com/office/drawing/2014/main" id="{7AD7EE0A-A122-4B68-8F18-B42AD84A0516}"/>
                </a:ext>
              </a:extLst>
            </p:cNvPr>
            <p:cNvSpPr/>
            <p:nvPr/>
          </p:nvSpPr>
          <p:spPr>
            <a:xfrm>
              <a:off x="541820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2831;p56">
              <a:extLst>
                <a:ext uri="{FF2B5EF4-FFF2-40B4-BE49-F238E27FC236}">
                  <a16:creationId xmlns:a16="http://schemas.microsoft.com/office/drawing/2014/main" id="{AE766C67-3CEB-435E-8D66-CD07331BE792}"/>
                </a:ext>
              </a:extLst>
            </p:cNvPr>
            <p:cNvSpPr/>
            <p:nvPr/>
          </p:nvSpPr>
          <p:spPr>
            <a:xfrm>
              <a:off x="549440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2832;p56">
              <a:extLst>
                <a:ext uri="{FF2B5EF4-FFF2-40B4-BE49-F238E27FC236}">
                  <a16:creationId xmlns:a16="http://schemas.microsoft.com/office/drawing/2014/main" id="{4B440BF8-0536-4F84-9F44-DDAF3638A66A}"/>
                </a:ext>
              </a:extLst>
            </p:cNvPr>
            <p:cNvSpPr/>
            <p:nvPr/>
          </p:nvSpPr>
          <p:spPr>
            <a:xfrm>
              <a:off x="54944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2833;p56">
              <a:extLst>
                <a:ext uri="{FF2B5EF4-FFF2-40B4-BE49-F238E27FC236}">
                  <a16:creationId xmlns:a16="http://schemas.microsoft.com/office/drawing/2014/main" id="{8CF4698B-5984-48F2-ACB7-FE734DCAA827}"/>
                </a:ext>
              </a:extLst>
            </p:cNvPr>
            <p:cNvSpPr/>
            <p:nvPr/>
          </p:nvSpPr>
          <p:spPr>
            <a:xfrm>
              <a:off x="54944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2834;p56">
              <a:extLst>
                <a:ext uri="{FF2B5EF4-FFF2-40B4-BE49-F238E27FC236}">
                  <a16:creationId xmlns:a16="http://schemas.microsoft.com/office/drawing/2014/main" id="{4FBAC25E-97B7-44E4-9B81-C19D31B58FE2}"/>
                </a:ext>
              </a:extLst>
            </p:cNvPr>
            <p:cNvSpPr/>
            <p:nvPr/>
          </p:nvSpPr>
          <p:spPr>
            <a:xfrm>
              <a:off x="54944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2835;p56">
              <a:extLst>
                <a:ext uri="{FF2B5EF4-FFF2-40B4-BE49-F238E27FC236}">
                  <a16:creationId xmlns:a16="http://schemas.microsoft.com/office/drawing/2014/main" id="{621FE585-C8A8-44F8-84EC-B8DCC5D4D20E}"/>
                </a:ext>
              </a:extLst>
            </p:cNvPr>
            <p:cNvSpPr/>
            <p:nvPr/>
          </p:nvSpPr>
          <p:spPr>
            <a:xfrm>
              <a:off x="54944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2836;p56">
              <a:extLst>
                <a:ext uri="{FF2B5EF4-FFF2-40B4-BE49-F238E27FC236}">
                  <a16:creationId xmlns:a16="http://schemas.microsoft.com/office/drawing/2014/main" id="{E0B9D52B-B531-4BA8-B4F3-485F92F0AC7E}"/>
                </a:ext>
              </a:extLst>
            </p:cNvPr>
            <p:cNvSpPr/>
            <p:nvPr/>
          </p:nvSpPr>
          <p:spPr>
            <a:xfrm>
              <a:off x="63323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2837;p56">
              <a:extLst>
                <a:ext uri="{FF2B5EF4-FFF2-40B4-BE49-F238E27FC236}">
                  <a16:creationId xmlns:a16="http://schemas.microsoft.com/office/drawing/2014/main" id="{B21F9803-23E3-418F-9511-F6340AADD4D8}"/>
                </a:ext>
              </a:extLst>
            </p:cNvPr>
            <p:cNvSpPr/>
            <p:nvPr/>
          </p:nvSpPr>
          <p:spPr>
            <a:xfrm>
              <a:off x="63323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2838;p56">
              <a:extLst>
                <a:ext uri="{FF2B5EF4-FFF2-40B4-BE49-F238E27FC236}">
                  <a16:creationId xmlns:a16="http://schemas.microsoft.com/office/drawing/2014/main" id="{C32AD683-7F26-4858-9706-B0002F6F88B8}"/>
                </a:ext>
              </a:extLst>
            </p:cNvPr>
            <p:cNvSpPr/>
            <p:nvPr/>
          </p:nvSpPr>
          <p:spPr>
            <a:xfrm>
              <a:off x="64083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2839;p56">
              <a:extLst>
                <a:ext uri="{FF2B5EF4-FFF2-40B4-BE49-F238E27FC236}">
                  <a16:creationId xmlns:a16="http://schemas.microsoft.com/office/drawing/2014/main" id="{C6E37F14-406E-4AD7-AB55-A38CFCB5666A}"/>
                </a:ext>
              </a:extLst>
            </p:cNvPr>
            <p:cNvSpPr/>
            <p:nvPr/>
          </p:nvSpPr>
          <p:spPr>
            <a:xfrm>
              <a:off x="640835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2840;p56">
              <a:extLst>
                <a:ext uri="{FF2B5EF4-FFF2-40B4-BE49-F238E27FC236}">
                  <a16:creationId xmlns:a16="http://schemas.microsoft.com/office/drawing/2014/main" id="{C2805BE7-4EF8-4799-98D8-3E1A5127465B}"/>
                </a:ext>
              </a:extLst>
            </p:cNvPr>
            <p:cNvSpPr/>
            <p:nvPr/>
          </p:nvSpPr>
          <p:spPr>
            <a:xfrm>
              <a:off x="64845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2841;p56">
              <a:extLst>
                <a:ext uri="{FF2B5EF4-FFF2-40B4-BE49-F238E27FC236}">
                  <a16:creationId xmlns:a16="http://schemas.microsoft.com/office/drawing/2014/main" id="{B220E348-4C8F-4D55-A427-A95726444FD1}"/>
                </a:ext>
              </a:extLst>
            </p:cNvPr>
            <p:cNvSpPr/>
            <p:nvPr/>
          </p:nvSpPr>
          <p:spPr>
            <a:xfrm>
              <a:off x="64845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2842;p56">
              <a:extLst>
                <a:ext uri="{FF2B5EF4-FFF2-40B4-BE49-F238E27FC236}">
                  <a16:creationId xmlns:a16="http://schemas.microsoft.com/office/drawing/2014/main" id="{82A6B8E8-34C6-42F7-8405-1170CC6FD4B4}"/>
                </a:ext>
              </a:extLst>
            </p:cNvPr>
            <p:cNvSpPr/>
            <p:nvPr/>
          </p:nvSpPr>
          <p:spPr>
            <a:xfrm>
              <a:off x="64845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2843;p56">
              <a:extLst>
                <a:ext uri="{FF2B5EF4-FFF2-40B4-BE49-F238E27FC236}">
                  <a16:creationId xmlns:a16="http://schemas.microsoft.com/office/drawing/2014/main" id="{443EA732-76F2-4297-B5AF-4FD2E8AA37AE}"/>
                </a:ext>
              </a:extLst>
            </p:cNvPr>
            <p:cNvSpPr/>
            <p:nvPr/>
          </p:nvSpPr>
          <p:spPr>
            <a:xfrm>
              <a:off x="65608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2844;p56">
              <a:extLst>
                <a:ext uri="{FF2B5EF4-FFF2-40B4-BE49-F238E27FC236}">
                  <a16:creationId xmlns:a16="http://schemas.microsoft.com/office/drawing/2014/main" id="{575489D5-D4AB-4366-B56C-813F5EC452FF}"/>
                </a:ext>
              </a:extLst>
            </p:cNvPr>
            <p:cNvSpPr/>
            <p:nvPr/>
          </p:nvSpPr>
          <p:spPr>
            <a:xfrm>
              <a:off x="65608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2845;p56">
              <a:extLst>
                <a:ext uri="{FF2B5EF4-FFF2-40B4-BE49-F238E27FC236}">
                  <a16:creationId xmlns:a16="http://schemas.microsoft.com/office/drawing/2014/main" id="{4378907C-40EB-4460-AC61-5A8912812FC0}"/>
                </a:ext>
              </a:extLst>
            </p:cNvPr>
            <p:cNvSpPr/>
            <p:nvPr/>
          </p:nvSpPr>
          <p:spPr>
            <a:xfrm>
              <a:off x="66370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2846;p56">
              <a:extLst>
                <a:ext uri="{FF2B5EF4-FFF2-40B4-BE49-F238E27FC236}">
                  <a16:creationId xmlns:a16="http://schemas.microsoft.com/office/drawing/2014/main" id="{E80173E7-2FD1-4F76-9A93-39EB13B74244}"/>
                </a:ext>
              </a:extLst>
            </p:cNvPr>
            <p:cNvSpPr/>
            <p:nvPr/>
          </p:nvSpPr>
          <p:spPr>
            <a:xfrm>
              <a:off x="70940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2847;p56">
              <a:extLst>
                <a:ext uri="{FF2B5EF4-FFF2-40B4-BE49-F238E27FC236}">
                  <a16:creationId xmlns:a16="http://schemas.microsoft.com/office/drawing/2014/main" id="{C6142FE9-8475-4843-B6F3-2D8A2FD3A71C}"/>
                </a:ext>
              </a:extLst>
            </p:cNvPr>
            <p:cNvSpPr/>
            <p:nvPr/>
          </p:nvSpPr>
          <p:spPr>
            <a:xfrm>
              <a:off x="67132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2848;p56">
              <a:extLst>
                <a:ext uri="{FF2B5EF4-FFF2-40B4-BE49-F238E27FC236}">
                  <a16:creationId xmlns:a16="http://schemas.microsoft.com/office/drawing/2014/main" id="{4BB9E248-A3A8-42FE-80CD-A93CDB6112EA}"/>
                </a:ext>
              </a:extLst>
            </p:cNvPr>
            <p:cNvSpPr/>
            <p:nvPr/>
          </p:nvSpPr>
          <p:spPr>
            <a:xfrm>
              <a:off x="678922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2849;p56">
              <a:extLst>
                <a:ext uri="{FF2B5EF4-FFF2-40B4-BE49-F238E27FC236}">
                  <a16:creationId xmlns:a16="http://schemas.microsoft.com/office/drawing/2014/main" id="{BC93EFC5-5C5A-4CF5-973F-4F1F378F8EAD}"/>
                </a:ext>
              </a:extLst>
            </p:cNvPr>
            <p:cNvSpPr/>
            <p:nvPr/>
          </p:nvSpPr>
          <p:spPr>
            <a:xfrm>
              <a:off x="68656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2850;p56">
              <a:extLst>
                <a:ext uri="{FF2B5EF4-FFF2-40B4-BE49-F238E27FC236}">
                  <a16:creationId xmlns:a16="http://schemas.microsoft.com/office/drawing/2014/main" id="{F522CD95-7804-4DDE-8EFA-D74629F2B10F}"/>
                </a:ext>
              </a:extLst>
            </p:cNvPr>
            <p:cNvSpPr/>
            <p:nvPr/>
          </p:nvSpPr>
          <p:spPr>
            <a:xfrm>
              <a:off x="7017875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2851;p56">
              <a:extLst>
                <a:ext uri="{FF2B5EF4-FFF2-40B4-BE49-F238E27FC236}">
                  <a16:creationId xmlns:a16="http://schemas.microsoft.com/office/drawing/2014/main" id="{AB3CBFCF-02D9-47DF-AE27-3DA09523A33E}"/>
                </a:ext>
              </a:extLst>
            </p:cNvPr>
            <p:cNvSpPr/>
            <p:nvPr/>
          </p:nvSpPr>
          <p:spPr>
            <a:xfrm>
              <a:off x="69418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2852;p56">
              <a:extLst>
                <a:ext uri="{FF2B5EF4-FFF2-40B4-BE49-F238E27FC236}">
                  <a16:creationId xmlns:a16="http://schemas.microsoft.com/office/drawing/2014/main" id="{C906131C-02EB-4436-B6B8-D8DD78C9BA5C}"/>
                </a:ext>
              </a:extLst>
            </p:cNvPr>
            <p:cNvSpPr/>
            <p:nvPr/>
          </p:nvSpPr>
          <p:spPr>
            <a:xfrm>
              <a:off x="68656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2853;p56">
              <a:extLst>
                <a:ext uri="{FF2B5EF4-FFF2-40B4-BE49-F238E27FC236}">
                  <a16:creationId xmlns:a16="http://schemas.microsoft.com/office/drawing/2014/main" id="{B3B2CA20-F0EC-44BC-B8C8-7042BA63F1B5}"/>
                </a:ext>
              </a:extLst>
            </p:cNvPr>
            <p:cNvSpPr/>
            <p:nvPr/>
          </p:nvSpPr>
          <p:spPr>
            <a:xfrm>
              <a:off x="678922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2854;p56">
              <a:extLst>
                <a:ext uri="{FF2B5EF4-FFF2-40B4-BE49-F238E27FC236}">
                  <a16:creationId xmlns:a16="http://schemas.microsoft.com/office/drawing/2014/main" id="{691D5107-ABA2-4FE3-85BA-014E2032B5C8}"/>
                </a:ext>
              </a:extLst>
            </p:cNvPr>
            <p:cNvSpPr/>
            <p:nvPr/>
          </p:nvSpPr>
          <p:spPr>
            <a:xfrm>
              <a:off x="67132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2855;p56">
              <a:extLst>
                <a:ext uri="{FF2B5EF4-FFF2-40B4-BE49-F238E27FC236}">
                  <a16:creationId xmlns:a16="http://schemas.microsoft.com/office/drawing/2014/main" id="{693C69AE-CE04-4D2A-A207-2B18363887BC}"/>
                </a:ext>
              </a:extLst>
            </p:cNvPr>
            <p:cNvSpPr/>
            <p:nvPr/>
          </p:nvSpPr>
          <p:spPr>
            <a:xfrm>
              <a:off x="66370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2856;p56">
              <a:extLst>
                <a:ext uri="{FF2B5EF4-FFF2-40B4-BE49-F238E27FC236}">
                  <a16:creationId xmlns:a16="http://schemas.microsoft.com/office/drawing/2014/main" id="{71D59AC4-46E7-41FB-956E-D26DBF2504F7}"/>
                </a:ext>
              </a:extLst>
            </p:cNvPr>
            <p:cNvSpPr/>
            <p:nvPr/>
          </p:nvSpPr>
          <p:spPr>
            <a:xfrm>
              <a:off x="66370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2857;p56">
              <a:extLst>
                <a:ext uri="{FF2B5EF4-FFF2-40B4-BE49-F238E27FC236}">
                  <a16:creationId xmlns:a16="http://schemas.microsoft.com/office/drawing/2014/main" id="{50F6985F-52FA-460E-B9C4-F72AD8E25824}"/>
                </a:ext>
              </a:extLst>
            </p:cNvPr>
            <p:cNvSpPr/>
            <p:nvPr/>
          </p:nvSpPr>
          <p:spPr>
            <a:xfrm>
              <a:off x="65608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2858;p56">
              <a:extLst>
                <a:ext uri="{FF2B5EF4-FFF2-40B4-BE49-F238E27FC236}">
                  <a16:creationId xmlns:a16="http://schemas.microsoft.com/office/drawing/2014/main" id="{2A8934C0-FE5C-4100-A9A8-C54A082ED194}"/>
                </a:ext>
              </a:extLst>
            </p:cNvPr>
            <p:cNvSpPr/>
            <p:nvPr/>
          </p:nvSpPr>
          <p:spPr>
            <a:xfrm>
              <a:off x="64845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2859;p56">
              <a:extLst>
                <a:ext uri="{FF2B5EF4-FFF2-40B4-BE49-F238E27FC236}">
                  <a16:creationId xmlns:a16="http://schemas.microsoft.com/office/drawing/2014/main" id="{6E7645E9-E2A0-4EBD-814C-BBFE19ECB52D}"/>
                </a:ext>
              </a:extLst>
            </p:cNvPr>
            <p:cNvSpPr/>
            <p:nvPr/>
          </p:nvSpPr>
          <p:spPr>
            <a:xfrm>
              <a:off x="64083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2860;p56">
              <a:extLst>
                <a:ext uri="{FF2B5EF4-FFF2-40B4-BE49-F238E27FC236}">
                  <a16:creationId xmlns:a16="http://schemas.microsoft.com/office/drawing/2014/main" id="{E453C3CB-FA4A-4E10-BDD7-8DED570057BB}"/>
                </a:ext>
              </a:extLst>
            </p:cNvPr>
            <p:cNvSpPr/>
            <p:nvPr/>
          </p:nvSpPr>
          <p:spPr>
            <a:xfrm>
              <a:off x="63323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2861;p56">
              <a:extLst>
                <a:ext uri="{FF2B5EF4-FFF2-40B4-BE49-F238E27FC236}">
                  <a16:creationId xmlns:a16="http://schemas.microsoft.com/office/drawing/2014/main" id="{D26A99DA-CD4B-41DB-B688-B7437D34B783}"/>
                </a:ext>
              </a:extLst>
            </p:cNvPr>
            <p:cNvSpPr/>
            <p:nvPr/>
          </p:nvSpPr>
          <p:spPr>
            <a:xfrm>
              <a:off x="58752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2862;p56">
              <a:extLst>
                <a:ext uri="{FF2B5EF4-FFF2-40B4-BE49-F238E27FC236}">
                  <a16:creationId xmlns:a16="http://schemas.microsoft.com/office/drawing/2014/main" id="{AAE17E07-1893-4F09-91B4-50C47D683A30}"/>
                </a:ext>
              </a:extLst>
            </p:cNvPr>
            <p:cNvSpPr/>
            <p:nvPr/>
          </p:nvSpPr>
          <p:spPr>
            <a:xfrm>
              <a:off x="58752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2863;p56">
              <a:extLst>
                <a:ext uri="{FF2B5EF4-FFF2-40B4-BE49-F238E27FC236}">
                  <a16:creationId xmlns:a16="http://schemas.microsoft.com/office/drawing/2014/main" id="{2B00AB95-D20A-400E-B873-65EA57846BB3}"/>
                </a:ext>
              </a:extLst>
            </p:cNvPr>
            <p:cNvSpPr/>
            <p:nvPr/>
          </p:nvSpPr>
          <p:spPr>
            <a:xfrm>
              <a:off x="59514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2864;p56">
              <a:extLst>
                <a:ext uri="{FF2B5EF4-FFF2-40B4-BE49-F238E27FC236}">
                  <a16:creationId xmlns:a16="http://schemas.microsoft.com/office/drawing/2014/main" id="{D762B56D-AF84-4145-947A-6D9ABDBD22A3}"/>
                </a:ext>
              </a:extLst>
            </p:cNvPr>
            <p:cNvSpPr/>
            <p:nvPr/>
          </p:nvSpPr>
          <p:spPr>
            <a:xfrm>
              <a:off x="59514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2865;p56">
              <a:extLst>
                <a:ext uri="{FF2B5EF4-FFF2-40B4-BE49-F238E27FC236}">
                  <a16:creationId xmlns:a16="http://schemas.microsoft.com/office/drawing/2014/main" id="{BC13037D-C66A-4856-BA72-9BC582D41BE8}"/>
                </a:ext>
              </a:extLst>
            </p:cNvPr>
            <p:cNvSpPr/>
            <p:nvPr/>
          </p:nvSpPr>
          <p:spPr>
            <a:xfrm>
              <a:off x="59514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2866;p56">
              <a:extLst>
                <a:ext uri="{FF2B5EF4-FFF2-40B4-BE49-F238E27FC236}">
                  <a16:creationId xmlns:a16="http://schemas.microsoft.com/office/drawing/2014/main" id="{D3792C44-7DE2-41FB-9400-8C319D05FD43}"/>
                </a:ext>
              </a:extLst>
            </p:cNvPr>
            <p:cNvSpPr/>
            <p:nvPr/>
          </p:nvSpPr>
          <p:spPr>
            <a:xfrm>
              <a:off x="59514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2867;p56">
              <a:extLst>
                <a:ext uri="{FF2B5EF4-FFF2-40B4-BE49-F238E27FC236}">
                  <a16:creationId xmlns:a16="http://schemas.microsoft.com/office/drawing/2014/main" id="{F2F4CF45-82CE-42A1-8D33-5FA83A38E5FE}"/>
                </a:ext>
              </a:extLst>
            </p:cNvPr>
            <p:cNvSpPr/>
            <p:nvPr/>
          </p:nvSpPr>
          <p:spPr>
            <a:xfrm>
              <a:off x="59514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2868;p56">
              <a:extLst>
                <a:ext uri="{FF2B5EF4-FFF2-40B4-BE49-F238E27FC236}">
                  <a16:creationId xmlns:a16="http://schemas.microsoft.com/office/drawing/2014/main" id="{1684E9B1-2989-4ED7-82FF-B20B49C4FE42}"/>
                </a:ext>
              </a:extLst>
            </p:cNvPr>
            <p:cNvSpPr/>
            <p:nvPr/>
          </p:nvSpPr>
          <p:spPr>
            <a:xfrm>
              <a:off x="59514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2869;p56">
              <a:extLst>
                <a:ext uri="{FF2B5EF4-FFF2-40B4-BE49-F238E27FC236}">
                  <a16:creationId xmlns:a16="http://schemas.microsoft.com/office/drawing/2014/main" id="{73121EBF-790B-441F-A034-5A18622A076E}"/>
                </a:ext>
              </a:extLst>
            </p:cNvPr>
            <p:cNvSpPr/>
            <p:nvPr/>
          </p:nvSpPr>
          <p:spPr>
            <a:xfrm>
              <a:off x="595147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2870;p56">
              <a:extLst>
                <a:ext uri="{FF2B5EF4-FFF2-40B4-BE49-F238E27FC236}">
                  <a16:creationId xmlns:a16="http://schemas.microsoft.com/office/drawing/2014/main" id="{5900A515-6EFF-4DE0-BCD0-F697D310F715}"/>
                </a:ext>
              </a:extLst>
            </p:cNvPr>
            <p:cNvSpPr/>
            <p:nvPr/>
          </p:nvSpPr>
          <p:spPr>
            <a:xfrm>
              <a:off x="59514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2871;p56">
              <a:extLst>
                <a:ext uri="{FF2B5EF4-FFF2-40B4-BE49-F238E27FC236}">
                  <a16:creationId xmlns:a16="http://schemas.microsoft.com/office/drawing/2014/main" id="{84D9B4A5-2F4A-4B9D-BD39-238AFB6D01A6}"/>
                </a:ext>
              </a:extLst>
            </p:cNvPr>
            <p:cNvSpPr/>
            <p:nvPr/>
          </p:nvSpPr>
          <p:spPr>
            <a:xfrm>
              <a:off x="59514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2872;p56">
              <a:extLst>
                <a:ext uri="{FF2B5EF4-FFF2-40B4-BE49-F238E27FC236}">
                  <a16:creationId xmlns:a16="http://schemas.microsoft.com/office/drawing/2014/main" id="{95153E52-9254-4EF5-93DE-61CA8BE94ACB}"/>
                </a:ext>
              </a:extLst>
            </p:cNvPr>
            <p:cNvSpPr/>
            <p:nvPr/>
          </p:nvSpPr>
          <p:spPr>
            <a:xfrm>
              <a:off x="60275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2873;p56">
              <a:extLst>
                <a:ext uri="{FF2B5EF4-FFF2-40B4-BE49-F238E27FC236}">
                  <a16:creationId xmlns:a16="http://schemas.microsoft.com/office/drawing/2014/main" id="{4FE02130-92A1-4B65-B3B6-E54B06E791EE}"/>
                </a:ext>
              </a:extLst>
            </p:cNvPr>
            <p:cNvSpPr/>
            <p:nvPr/>
          </p:nvSpPr>
          <p:spPr>
            <a:xfrm>
              <a:off x="60275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2874;p56">
              <a:extLst>
                <a:ext uri="{FF2B5EF4-FFF2-40B4-BE49-F238E27FC236}">
                  <a16:creationId xmlns:a16="http://schemas.microsoft.com/office/drawing/2014/main" id="{86E10092-B9C6-402B-B91B-2EBF64269F17}"/>
                </a:ext>
              </a:extLst>
            </p:cNvPr>
            <p:cNvSpPr/>
            <p:nvPr/>
          </p:nvSpPr>
          <p:spPr>
            <a:xfrm>
              <a:off x="60275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2875;p56">
              <a:extLst>
                <a:ext uri="{FF2B5EF4-FFF2-40B4-BE49-F238E27FC236}">
                  <a16:creationId xmlns:a16="http://schemas.microsoft.com/office/drawing/2014/main" id="{9514207F-3DBE-4246-8B22-E3C4CD1D3156}"/>
                </a:ext>
              </a:extLst>
            </p:cNvPr>
            <p:cNvSpPr/>
            <p:nvPr/>
          </p:nvSpPr>
          <p:spPr>
            <a:xfrm>
              <a:off x="60275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2876;p56">
              <a:extLst>
                <a:ext uri="{FF2B5EF4-FFF2-40B4-BE49-F238E27FC236}">
                  <a16:creationId xmlns:a16="http://schemas.microsoft.com/office/drawing/2014/main" id="{27D39E94-3E1B-402A-80E0-6AF70A9FDE5E}"/>
                </a:ext>
              </a:extLst>
            </p:cNvPr>
            <p:cNvSpPr/>
            <p:nvPr/>
          </p:nvSpPr>
          <p:spPr>
            <a:xfrm>
              <a:off x="60275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2877;p56">
              <a:extLst>
                <a:ext uri="{FF2B5EF4-FFF2-40B4-BE49-F238E27FC236}">
                  <a16:creationId xmlns:a16="http://schemas.microsoft.com/office/drawing/2014/main" id="{4B5C4AEB-5B8B-4CAA-964F-CD0295B6045B}"/>
                </a:ext>
              </a:extLst>
            </p:cNvPr>
            <p:cNvSpPr/>
            <p:nvPr/>
          </p:nvSpPr>
          <p:spPr>
            <a:xfrm>
              <a:off x="60275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2878;p56">
              <a:extLst>
                <a:ext uri="{FF2B5EF4-FFF2-40B4-BE49-F238E27FC236}">
                  <a16:creationId xmlns:a16="http://schemas.microsoft.com/office/drawing/2014/main" id="{DFAD963A-BB31-47FA-8724-E4B19DE0D252}"/>
                </a:ext>
              </a:extLst>
            </p:cNvPr>
            <p:cNvSpPr/>
            <p:nvPr/>
          </p:nvSpPr>
          <p:spPr>
            <a:xfrm>
              <a:off x="6027500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2879;p56">
              <a:extLst>
                <a:ext uri="{FF2B5EF4-FFF2-40B4-BE49-F238E27FC236}">
                  <a16:creationId xmlns:a16="http://schemas.microsoft.com/office/drawing/2014/main" id="{00540CFE-1EDA-4CC9-8489-34478BBEC09E}"/>
                </a:ext>
              </a:extLst>
            </p:cNvPr>
            <p:cNvSpPr/>
            <p:nvPr/>
          </p:nvSpPr>
          <p:spPr>
            <a:xfrm>
              <a:off x="60275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9" y="481"/>
                    <a:pt x="0" y="1074"/>
                  </a:cubicBezTo>
                  <a:cubicBezTo>
                    <a:pt x="0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2880;p56">
              <a:extLst>
                <a:ext uri="{FF2B5EF4-FFF2-40B4-BE49-F238E27FC236}">
                  <a16:creationId xmlns:a16="http://schemas.microsoft.com/office/drawing/2014/main" id="{557561E2-DE4B-44C2-B2A9-F92FAD809287}"/>
                </a:ext>
              </a:extLst>
            </p:cNvPr>
            <p:cNvSpPr/>
            <p:nvPr/>
          </p:nvSpPr>
          <p:spPr>
            <a:xfrm>
              <a:off x="61037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2881;p56">
              <a:extLst>
                <a:ext uri="{FF2B5EF4-FFF2-40B4-BE49-F238E27FC236}">
                  <a16:creationId xmlns:a16="http://schemas.microsoft.com/office/drawing/2014/main" id="{69C2A45F-5DA4-4A32-8416-A0BA78A0AEF2}"/>
                </a:ext>
              </a:extLst>
            </p:cNvPr>
            <p:cNvSpPr/>
            <p:nvPr/>
          </p:nvSpPr>
          <p:spPr>
            <a:xfrm>
              <a:off x="61037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2882;p56">
              <a:extLst>
                <a:ext uri="{FF2B5EF4-FFF2-40B4-BE49-F238E27FC236}">
                  <a16:creationId xmlns:a16="http://schemas.microsoft.com/office/drawing/2014/main" id="{AAFB8100-6B79-4971-9C25-8BCE520E0930}"/>
                </a:ext>
              </a:extLst>
            </p:cNvPr>
            <p:cNvSpPr/>
            <p:nvPr/>
          </p:nvSpPr>
          <p:spPr>
            <a:xfrm>
              <a:off x="61037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2883;p56">
              <a:extLst>
                <a:ext uri="{FF2B5EF4-FFF2-40B4-BE49-F238E27FC236}">
                  <a16:creationId xmlns:a16="http://schemas.microsoft.com/office/drawing/2014/main" id="{C621561C-44B3-47C1-8BBA-59B2EB2202E7}"/>
                </a:ext>
              </a:extLst>
            </p:cNvPr>
            <p:cNvSpPr/>
            <p:nvPr/>
          </p:nvSpPr>
          <p:spPr>
            <a:xfrm>
              <a:off x="61037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2884;p56">
              <a:extLst>
                <a:ext uri="{FF2B5EF4-FFF2-40B4-BE49-F238E27FC236}">
                  <a16:creationId xmlns:a16="http://schemas.microsoft.com/office/drawing/2014/main" id="{EE8C23FE-6B1E-47A9-B085-DB08D1BDBA8A}"/>
                </a:ext>
              </a:extLst>
            </p:cNvPr>
            <p:cNvSpPr/>
            <p:nvPr/>
          </p:nvSpPr>
          <p:spPr>
            <a:xfrm>
              <a:off x="61037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2885;p56">
              <a:extLst>
                <a:ext uri="{FF2B5EF4-FFF2-40B4-BE49-F238E27FC236}">
                  <a16:creationId xmlns:a16="http://schemas.microsoft.com/office/drawing/2014/main" id="{AE5E9B8A-8654-4AB2-B9F6-A6970ED07149}"/>
                </a:ext>
              </a:extLst>
            </p:cNvPr>
            <p:cNvSpPr/>
            <p:nvPr/>
          </p:nvSpPr>
          <p:spPr>
            <a:xfrm>
              <a:off x="61037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2886;p56">
              <a:extLst>
                <a:ext uri="{FF2B5EF4-FFF2-40B4-BE49-F238E27FC236}">
                  <a16:creationId xmlns:a16="http://schemas.microsoft.com/office/drawing/2014/main" id="{C07889FB-C586-4662-8C2A-56F38C158764}"/>
                </a:ext>
              </a:extLst>
            </p:cNvPr>
            <p:cNvSpPr/>
            <p:nvPr/>
          </p:nvSpPr>
          <p:spPr>
            <a:xfrm>
              <a:off x="610370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2887;p56">
              <a:extLst>
                <a:ext uri="{FF2B5EF4-FFF2-40B4-BE49-F238E27FC236}">
                  <a16:creationId xmlns:a16="http://schemas.microsoft.com/office/drawing/2014/main" id="{3E815AE0-D0C4-4429-8CB1-F6BF19A5B23F}"/>
                </a:ext>
              </a:extLst>
            </p:cNvPr>
            <p:cNvSpPr/>
            <p:nvPr/>
          </p:nvSpPr>
          <p:spPr>
            <a:xfrm>
              <a:off x="61037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2888;p56">
              <a:extLst>
                <a:ext uri="{FF2B5EF4-FFF2-40B4-BE49-F238E27FC236}">
                  <a16:creationId xmlns:a16="http://schemas.microsoft.com/office/drawing/2014/main" id="{5DA36B2E-9594-4C08-8A47-4761E0112408}"/>
                </a:ext>
              </a:extLst>
            </p:cNvPr>
            <p:cNvSpPr/>
            <p:nvPr/>
          </p:nvSpPr>
          <p:spPr>
            <a:xfrm>
              <a:off x="61799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2889;p56">
              <a:extLst>
                <a:ext uri="{FF2B5EF4-FFF2-40B4-BE49-F238E27FC236}">
                  <a16:creationId xmlns:a16="http://schemas.microsoft.com/office/drawing/2014/main" id="{151F7504-3969-4354-A138-3FE60374A9B9}"/>
                </a:ext>
              </a:extLst>
            </p:cNvPr>
            <p:cNvSpPr/>
            <p:nvPr/>
          </p:nvSpPr>
          <p:spPr>
            <a:xfrm>
              <a:off x="61799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2890;p56">
              <a:extLst>
                <a:ext uri="{FF2B5EF4-FFF2-40B4-BE49-F238E27FC236}">
                  <a16:creationId xmlns:a16="http://schemas.microsoft.com/office/drawing/2014/main" id="{21CAB466-189E-4808-961B-93A7BE5AC4FF}"/>
                </a:ext>
              </a:extLst>
            </p:cNvPr>
            <p:cNvSpPr/>
            <p:nvPr/>
          </p:nvSpPr>
          <p:spPr>
            <a:xfrm>
              <a:off x="61799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2891;p56">
              <a:extLst>
                <a:ext uri="{FF2B5EF4-FFF2-40B4-BE49-F238E27FC236}">
                  <a16:creationId xmlns:a16="http://schemas.microsoft.com/office/drawing/2014/main" id="{4707AE1F-D067-4689-9671-FACE9D0C4CC1}"/>
                </a:ext>
              </a:extLst>
            </p:cNvPr>
            <p:cNvSpPr/>
            <p:nvPr/>
          </p:nvSpPr>
          <p:spPr>
            <a:xfrm>
              <a:off x="62561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2892;p56">
              <a:extLst>
                <a:ext uri="{FF2B5EF4-FFF2-40B4-BE49-F238E27FC236}">
                  <a16:creationId xmlns:a16="http://schemas.microsoft.com/office/drawing/2014/main" id="{424BADEF-E2EF-455F-AAFC-3C594091A53B}"/>
                </a:ext>
              </a:extLst>
            </p:cNvPr>
            <p:cNvSpPr/>
            <p:nvPr/>
          </p:nvSpPr>
          <p:spPr>
            <a:xfrm>
              <a:off x="62561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2893;p56">
              <a:extLst>
                <a:ext uri="{FF2B5EF4-FFF2-40B4-BE49-F238E27FC236}">
                  <a16:creationId xmlns:a16="http://schemas.microsoft.com/office/drawing/2014/main" id="{9E311B30-8537-4DB3-893F-0FA82B60D2C1}"/>
                </a:ext>
              </a:extLst>
            </p:cNvPr>
            <p:cNvSpPr/>
            <p:nvPr/>
          </p:nvSpPr>
          <p:spPr>
            <a:xfrm>
              <a:off x="62561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2894;p56">
              <a:extLst>
                <a:ext uri="{FF2B5EF4-FFF2-40B4-BE49-F238E27FC236}">
                  <a16:creationId xmlns:a16="http://schemas.microsoft.com/office/drawing/2014/main" id="{ACA2F2A2-5E68-49CB-8EB1-BBD46FDE88CD}"/>
                </a:ext>
              </a:extLst>
            </p:cNvPr>
            <p:cNvSpPr/>
            <p:nvPr/>
          </p:nvSpPr>
          <p:spPr>
            <a:xfrm>
              <a:off x="62561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2895;p56">
              <a:extLst>
                <a:ext uri="{FF2B5EF4-FFF2-40B4-BE49-F238E27FC236}">
                  <a16:creationId xmlns:a16="http://schemas.microsoft.com/office/drawing/2014/main" id="{ECDDCF87-E4E8-4CDA-9FBC-BFAB5871113F}"/>
                </a:ext>
              </a:extLst>
            </p:cNvPr>
            <p:cNvSpPr/>
            <p:nvPr/>
          </p:nvSpPr>
          <p:spPr>
            <a:xfrm>
              <a:off x="61799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2896;p56">
              <a:extLst>
                <a:ext uri="{FF2B5EF4-FFF2-40B4-BE49-F238E27FC236}">
                  <a16:creationId xmlns:a16="http://schemas.microsoft.com/office/drawing/2014/main" id="{77BE0956-8E8F-4336-9E07-C168779B1E0B}"/>
                </a:ext>
              </a:extLst>
            </p:cNvPr>
            <p:cNvSpPr/>
            <p:nvPr/>
          </p:nvSpPr>
          <p:spPr>
            <a:xfrm>
              <a:off x="61799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2897;p56">
              <a:extLst>
                <a:ext uri="{FF2B5EF4-FFF2-40B4-BE49-F238E27FC236}">
                  <a16:creationId xmlns:a16="http://schemas.microsoft.com/office/drawing/2014/main" id="{0B976CB1-AA06-42FE-A310-47E523C384EF}"/>
                </a:ext>
              </a:extLst>
            </p:cNvPr>
            <p:cNvSpPr/>
            <p:nvPr/>
          </p:nvSpPr>
          <p:spPr>
            <a:xfrm>
              <a:off x="61799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2898;p56">
              <a:extLst>
                <a:ext uri="{FF2B5EF4-FFF2-40B4-BE49-F238E27FC236}">
                  <a16:creationId xmlns:a16="http://schemas.microsoft.com/office/drawing/2014/main" id="{83B0CA5C-673B-4783-AFBA-5AD7FB256A1E}"/>
                </a:ext>
              </a:extLst>
            </p:cNvPr>
            <p:cNvSpPr/>
            <p:nvPr/>
          </p:nvSpPr>
          <p:spPr>
            <a:xfrm>
              <a:off x="61799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2899;p56">
              <a:extLst>
                <a:ext uri="{FF2B5EF4-FFF2-40B4-BE49-F238E27FC236}">
                  <a16:creationId xmlns:a16="http://schemas.microsoft.com/office/drawing/2014/main" id="{0971F72B-1837-453C-B2C2-1182699DE3E1}"/>
                </a:ext>
              </a:extLst>
            </p:cNvPr>
            <p:cNvSpPr/>
            <p:nvPr/>
          </p:nvSpPr>
          <p:spPr>
            <a:xfrm>
              <a:off x="61799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2900;p56">
              <a:extLst>
                <a:ext uri="{FF2B5EF4-FFF2-40B4-BE49-F238E27FC236}">
                  <a16:creationId xmlns:a16="http://schemas.microsoft.com/office/drawing/2014/main" id="{DAA23E55-EA1A-4E18-813A-5E84AF17B14A}"/>
                </a:ext>
              </a:extLst>
            </p:cNvPr>
            <p:cNvSpPr/>
            <p:nvPr/>
          </p:nvSpPr>
          <p:spPr>
            <a:xfrm>
              <a:off x="61799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2901;p56">
              <a:extLst>
                <a:ext uri="{FF2B5EF4-FFF2-40B4-BE49-F238E27FC236}">
                  <a16:creationId xmlns:a16="http://schemas.microsoft.com/office/drawing/2014/main" id="{05FAC848-ED7E-441A-89EF-F4BEA216B89F}"/>
                </a:ext>
              </a:extLst>
            </p:cNvPr>
            <p:cNvSpPr/>
            <p:nvPr/>
          </p:nvSpPr>
          <p:spPr>
            <a:xfrm>
              <a:off x="61037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2902;p56">
              <a:extLst>
                <a:ext uri="{FF2B5EF4-FFF2-40B4-BE49-F238E27FC236}">
                  <a16:creationId xmlns:a16="http://schemas.microsoft.com/office/drawing/2014/main" id="{9639A78D-325A-4FFC-9B01-07A7B93D9674}"/>
                </a:ext>
              </a:extLst>
            </p:cNvPr>
            <p:cNvSpPr/>
            <p:nvPr/>
          </p:nvSpPr>
          <p:spPr>
            <a:xfrm>
              <a:off x="60275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2903;p56">
              <a:extLst>
                <a:ext uri="{FF2B5EF4-FFF2-40B4-BE49-F238E27FC236}">
                  <a16:creationId xmlns:a16="http://schemas.microsoft.com/office/drawing/2014/main" id="{F16DC35A-ACFD-4853-9307-C3973A4AEA2E}"/>
                </a:ext>
              </a:extLst>
            </p:cNvPr>
            <p:cNvSpPr/>
            <p:nvPr/>
          </p:nvSpPr>
          <p:spPr>
            <a:xfrm>
              <a:off x="60275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2904;p56">
              <a:extLst>
                <a:ext uri="{FF2B5EF4-FFF2-40B4-BE49-F238E27FC236}">
                  <a16:creationId xmlns:a16="http://schemas.microsoft.com/office/drawing/2014/main" id="{40A396B9-82B2-4A36-9870-E0FB3E3F141A}"/>
                </a:ext>
              </a:extLst>
            </p:cNvPr>
            <p:cNvSpPr/>
            <p:nvPr/>
          </p:nvSpPr>
          <p:spPr>
            <a:xfrm>
              <a:off x="59514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2905;p56">
              <a:extLst>
                <a:ext uri="{FF2B5EF4-FFF2-40B4-BE49-F238E27FC236}">
                  <a16:creationId xmlns:a16="http://schemas.microsoft.com/office/drawing/2014/main" id="{CB6B2D8C-6414-4F20-89EA-AA3D5B97424B}"/>
                </a:ext>
              </a:extLst>
            </p:cNvPr>
            <p:cNvSpPr/>
            <p:nvPr/>
          </p:nvSpPr>
          <p:spPr>
            <a:xfrm>
              <a:off x="54944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2906;p56">
              <a:extLst>
                <a:ext uri="{FF2B5EF4-FFF2-40B4-BE49-F238E27FC236}">
                  <a16:creationId xmlns:a16="http://schemas.microsoft.com/office/drawing/2014/main" id="{DB314CD7-49A8-4A4A-99E5-61490D5A088D}"/>
                </a:ext>
              </a:extLst>
            </p:cNvPr>
            <p:cNvSpPr/>
            <p:nvPr/>
          </p:nvSpPr>
          <p:spPr>
            <a:xfrm>
              <a:off x="54944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2907;p56">
              <a:extLst>
                <a:ext uri="{FF2B5EF4-FFF2-40B4-BE49-F238E27FC236}">
                  <a16:creationId xmlns:a16="http://schemas.microsoft.com/office/drawing/2014/main" id="{02053D09-1509-4F9C-B4D7-12C0EEAC218D}"/>
                </a:ext>
              </a:extLst>
            </p:cNvPr>
            <p:cNvSpPr/>
            <p:nvPr/>
          </p:nvSpPr>
          <p:spPr>
            <a:xfrm>
              <a:off x="54944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2908;p56">
              <a:extLst>
                <a:ext uri="{FF2B5EF4-FFF2-40B4-BE49-F238E27FC236}">
                  <a16:creationId xmlns:a16="http://schemas.microsoft.com/office/drawing/2014/main" id="{54B3DA22-AC81-4B29-8D09-EFAA85D84563}"/>
                </a:ext>
              </a:extLst>
            </p:cNvPr>
            <p:cNvSpPr/>
            <p:nvPr/>
          </p:nvSpPr>
          <p:spPr>
            <a:xfrm>
              <a:off x="549440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5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2909;p56">
              <a:extLst>
                <a:ext uri="{FF2B5EF4-FFF2-40B4-BE49-F238E27FC236}">
                  <a16:creationId xmlns:a16="http://schemas.microsoft.com/office/drawing/2014/main" id="{C2F42A71-3E3F-42CE-A0E6-EADD8066D296}"/>
                </a:ext>
              </a:extLst>
            </p:cNvPr>
            <p:cNvSpPr/>
            <p:nvPr/>
          </p:nvSpPr>
          <p:spPr>
            <a:xfrm>
              <a:off x="54944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2910;p56">
              <a:extLst>
                <a:ext uri="{FF2B5EF4-FFF2-40B4-BE49-F238E27FC236}">
                  <a16:creationId xmlns:a16="http://schemas.microsoft.com/office/drawing/2014/main" id="{E81C3B7F-8ECD-48B0-8CF7-FEA2FB83BF61}"/>
                </a:ext>
              </a:extLst>
            </p:cNvPr>
            <p:cNvSpPr/>
            <p:nvPr/>
          </p:nvSpPr>
          <p:spPr>
            <a:xfrm>
              <a:off x="54944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2911;p56">
              <a:extLst>
                <a:ext uri="{FF2B5EF4-FFF2-40B4-BE49-F238E27FC236}">
                  <a16:creationId xmlns:a16="http://schemas.microsoft.com/office/drawing/2014/main" id="{DE1B3565-B952-4DB5-B08C-891A03607D4C}"/>
                </a:ext>
              </a:extLst>
            </p:cNvPr>
            <p:cNvSpPr/>
            <p:nvPr/>
          </p:nvSpPr>
          <p:spPr>
            <a:xfrm>
              <a:off x="54944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2912;p56">
              <a:extLst>
                <a:ext uri="{FF2B5EF4-FFF2-40B4-BE49-F238E27FC236}">
                  <a16:creationId xmlns:a16="http://schemas.microsoft.com/office/drawing/2014/main" id="{9E9F2950-FD42-4C0B-BBF8-B02C569BB0C9}"/>
                </a:ext>
              </a:extLst>
            </p:cNvPr>
            <p:cNvSpPr/>
            <p:nvPr/>
          </p:nvSpPr>
          <p:spPr>
            <a:xfrm>
              <a:off x="54944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2913;p56">
              <a:extLst>
                <a:ext uri="{FF2B5EF4-FFF2-40B4-BE49-F238E27FC236}">
                  <a16:creationId xmlns:a16="http://schemas.microsoft.com/office/drawing/2014/main" id="{21971497-CF3C-40A6-8C56-EBCCB79E8C12}"/>
                </a:ext>
              </a:extLst>
            </p:cNvPr>
            <p:cNvSpPr/>
            <p:nvPr/>
          </p:nvSpPr>
          <p:spPr>
            <a:xfrm>
              <a:off x="54944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2914;p56">
              <a:extLst>
                <a:ext uri="{FF2B5EF4-FFF2-40B4-BE49-F238E27FC236}">
                  <a16:creationId xmlns:a16="http://schemas.microsoft.com/office/drawing/2014/main" id="{1C363304-3DC4-4A60-8596-A302B72B6E59}"/>
                </a:ext>
              </a:extLst>
            </p:cNvPr>
            <p:cNvSpPr/>
            <p:nvPr/>
          </p:nvSpPr>
          <p:spPr>
            <a:xfrm>
              <a:off x="54944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2915;p56">
              <a:extLst>
                <a:ext uri="{FF2B5EF4-FFF2-40B4-BE49-F238E27FC236}">
                  <a16:creationId xmlns:a16="http://schemas.microsoft.com/office/drawing/2014/main" id="{B6C46478-89D9-4B57-BACB-F903C5DF1CD8}"/>
                </a:ext>
              </a:extLst>
            </p:cNvPr>
            <p:cNvSpPr/>
            <p:nvPr/>
          </p:nvSpPr>
          <p:spPr>
            <a:xfrm>
              <a:off x="54944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2916;p56">
              <a:extLst>
                <a:ext uri="{FF2B5EF4-FFF2-40B4-BE49-F238E27FC236}">
                  <a16:creationId xmlns:a16="http://schemas.microsoft.com/office/drawing/2014/main" id="{085A641E-39CC-480E-B9C6-0F4D4A49F44D}"/>
                </a:ext>
              </a:extLst>
            </p:cNvPr>
            <p:cNvSpPr/>
            <p:nvPr/>
          </p:nvSpPr>
          <p:spPr>
            <a:xfrm>
              <a:off x="54944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2" y="2137"/>
                    <a:pt x="1067" y="2137"/>
                  </a:cubicBezTo>
                  <a:cubicBezTo>
                    <a:pt x="1329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2917;p56">
              <a:extLst>
                <a:ext uri="{FF2B5EF4-FFF2-40B4-BE49-F238E27FC236}">
                  <a16:creationId xmlns:a16="http://schemas.microsoft.com/office/drawing/2014/main" id="{88D08DA3-EED4-4774-A4E0-204C87249BF3}"/>
                </a:ext>
              </a:extLst>
            </p:cNvPr>
            <p:cNvSpPr/>
            <p:nvPr/>
          </p:nvSpPr>
          <p:spPr>
            <a:xfrm>
              <a:off x="54944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2918;p56">
              <a:extLst>
                <a:ext uri="{FF2B5EF4-FFF2-40B4-BE49-F238E27FC236}">
                  <a16:creationId xmlns:a16="http://schemas.microsoft.com/office/drawing/2014/main" id="{ED3297B4-FC2D-420B-95F3-9E815278B7A2}"/>
                </a:ext>
              </a:extLst>
            </p:cNvPr>
            <p:cNvSpPr/>
            <p:nvPr/>
          </p:nvSpPr>
          <p:spPr>
            <a:xfrm>
              <a:off x="54944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2919;p56">
              <a:extLst>
                <a:ext uri="{FF2B5EF4-FFF2-40B4-BE49-F238E27FC236}">
                  <a16:creationId xmlns:a16="http://schemas.microsoft.com/office/drawing/2014/main" id="{E6F46A1F-454D-4F3B-91BD-76DD0961EC33}"/>
                </a:ext>
              </a:extLst>
            </p:cNvPr>
            <p:cNvSpPr/>
            <p:nvPr/>
          </p:nvSpPr>
          <p:spPr>
            <a:xfrm>
              <a:off x="54944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2920;p56">
              <a:extLst>
                <a:ext uri="{FF2B5EF4-FFF2-40B4-BE49-F238E27FC236}">
                  <a16:creationId xmlns:a16="http://schemas.microsoft.com/office/drawing/2014/main" id="{7BF8FEB0-1A56-469A-9488-53FD0E5C6FCF}"/>
                </a:ext>
              </a:extLst>
            </p:cNvPr>
            <p:cNvSpPr/>
            <p:nvPr/>
          </p:nvSpPr>
          <p:spPr>
            <a:xfrm>
              <a:off x="55706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2921;p56">
              <a:extLst>
                <a:ext uri="{FF2B5EF4-FFF2-40B4-BE49-F238E27FC236}">
                  <a16:creationId xmlns:a16="http://schemas.microsoft.com/office/drawing/2014/main" id="{66155BC5-4687-4276-B097-00B26A16FE27}"/>
                </a:ext>
              </a:extLst>
            </p:cNvPr>
            <p:cNvSpPr/>
            <p:nvPr/>
          </p:nvSpPr>
          <p:spPr>
            <a:xfrm>
              <a:off x="55706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2922;p56">
              <a:extLst>
                <a:ext uri="{FF2B5EF4-FFF2-40B4-BE49-F238E27FC236}">
                  <a16:creationId xmlns:a16="http://schemas.microsoft.com/office/drawing/2014/main" id="{9B8DF2EA-DF6E-4F2C-9409-6F029AD9EF4F}"/>
                </a:ext>
              </a:extLst>
            </p:cNvPr>
            <p:cNvSpPr/>
            <p:nvPr/>
          </p:nvSpPr>
          <p:spPr>
            <a:xfrm>
              <a:off x="55706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2923;p56">
              <a:extLst>
                <a:ext uri="{FF2B5EF4-FFF2-40B4-BE49-F238E27FC236}">
                  <a16:creationId xmlns:a16="http://schemas.microsoft.com/office/drawing/2014/main" id="{5765FEE6-44DB-46C4-ABFB-1ED1AD020BF9}"/>
                </a:ext>
              </a:extLst>
            </p:cNvPr>
            <p:cNvSpPr/>
            <p:nvPr/>
          </p:nvSpPr>
          <p:spPr>
            <a:xfrm>
              <a:off x="55706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2924;p56">
              <a:extLst>
                <a:ext uri="{FF2B5EF4-FFF2-40B4-BE49-F238E27FC236}">
                  <a16:creationId xmlns:a16="http://schemas.microsoft.com/office/drawing/2014/main" id="{52C01B98-926C-4821-A140-458BDAD0E2EB}"/>
                </a:ext>
              </a:extLst>
            </p:cNvPr>
            <p:cNvSpPr/>
            <p:nvPr/>
          </p:nvSpPr>
          <p:spPr>
            <a:xfrm>
              <a:off x="55706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2925;p56">
              <a:extLst>
                <a:ext uri="{FF2B5EF4-FFF2-40B4-BE49-F238E27FC236}">
                  <a16:creationId xmlns:a16="http://schemas.microsoft.com/office/drawing/2014/main" id="{3BDD31AA-3855-456B-B2A7-34455D2C2638}"/>
                </a:ext>
              </a:extLst>
            </p:cNvPr>
            <p:cNvSpPr/>
            <p:nvPr/>
          </p:nvSpPr>
          <p:spPr>
            <a:xfrm>
              <a:off x="55706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2926;p56">
              <a:extLst>
                <a:ext uri="{FF2B5EF4-FFF2-40B4-BE49-F238E27FC236}">
                  <a16:creationId xmlns:a16="http://schemas.microsoft.com/office/drawing/2014/main" id="{2F6CD6D1-9D85-41AF-949F-35D49B1E17BD}"/>
                </a:ext>
              </a:extLst>
            </p:cNvPr>
            <p:cNvSpPr/>
            <p:nvPr/>
          </p:nvSpPr>
          <p:spPr>
            <a:xfrm>
              <a:off x="55706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2927;p56">
              <a:extLst>
                <a:ext uri="{FF2B5EF4-FFF2-40B4-BE49-F238E27FC236}">
                  <a16:creationId xmlns:a16="http://schemas.microsoft.com/office/drawing/2014/main" id="{4678DFBC-2193-4A64-A18B-32E187C8EC65}"/>
                </a:ext>
              </a:extLst>
            </p:cNvPr>
            <p:cNvSpPr/>
            <p:nvPr/>
          </p:nvSpPr>
          <p:spPr>
            <a:xfrm>
              <a:off x="55706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2928;p56">
              <a:extLst>
                <a:ext uri="{FF2B5EF4-FFF2-40B4-BE49-F238E27FC236}">
                  <a16:creationId xmlns:a16="http://schemas.microsoft.com/office/drawing/2014/main" id="{79593677-6341-49A8-95D5-48894477799B}"/>
                </a:ext>
              </a:extLst>
            </p:cNvPr>
            <p:cNvSpPr/>
            <p:nvPr/>
          </p:nvSpPr>
          <p:spPr>
            <a:xfrm>
              <a:off x="5570625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2929;p56">
              <a:extLst>
                <a:ext uri="{FF2B5EF4-FFF2-40B4-BE49-F238E27FC236}">
                  <a16:creationId xmlns:a16="http://schemas.microsoft.com/office/drawing/2014/main" id="{9958171B-6366-45E0-BAFC-07376466289F}"/>
                </a:ext>
              </a:extLst>
            </p:cNvPr>
            <p:cNvSpPr/>
            <p:nvPr/>
          </p:nvSpPr>
          <p:spPr>
            <a:xfrm>
              <a:off x="55706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2930;p56">
              <a:extLst>
                <a:ext uri="{FF2B5EF4-FFF2-40B4-BE49-F238E27FC236}">
                  <a16:creationId xmlns:a16="http://schemas.microsoft.com/office/drawing/2014/main" id="{7A2AA5A7-4E40-4ECE-B5AF-A9A50297E6AA}"/>
                </a:ext>
              </a:extLst>
            </p:cNvPr>
            <p:cNvSpPr/>
            <p:nvPr/>
          </p:nvSpPr>
          <p:spPr>
            <a:xfrm>
              <a:off x="557062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2931;p56">
              <a:extLst>
                <a:ext uri="{FF2B5EF4-FFF2-40B4-BE49-F238E27FC236}">
                  <a16:creationId xmlns:a16="http://schemas.microsoft.com/office/drawing/2014/main" id="{EBB8FF38-B394-49BA-9BCD-04FFC097354D}"/>
                </a:ext>
              </a:extLst>
            </p:cNvPr>
            <p:cNvSpPr/>
            <p:nvPr/>
          </p:nvSpPr>
          <p:spPr>
            <a:xfrm>
              <a:off x="557062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2932;p56">
              <a:extLst>
                <a:ext uri="{FF2B5EF4-FFF2-40B4-BE49-F238E27FC236}">
                  <a16:creationId xmlns:a16="http://schemas.microsoft.com/office/drawing/2014/main" id="{D3A4120F-D39E-4A8E-9292-1E736C518F5D}"/>
                </a:ext>
              </a:extLst>
            </p:cNvPr>
            <p:cNvSpPr/>
            <p:nvPr/>
          </p:nvSpPr>
          <p:spPr>
            <a:xfrm>
              <a:off x="557062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2933;p56">
              <a:extLst>
                <a:ext uri="{FF2B5EF4-FFF2-40B4-BE49-F238E27FC236}">
                  <a16:creationId xmlns:a16="http://schemas.microsoft.com/office/drawing/2014/main" id="{0A56E5C4-51F4-450E-87EE-3E597CB5D41A}"/>
                </a:ext>
              </a:extLst>
            </p:cNvPr>
            <p:cNvSpPr/>
            <p:nvPr/>
          </p:nvSpPr>
          <p:spPr>
            <a:xfrm>
              <a:off x="5570625" y="225692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2934;p56">
              <a:extLst>
                <a:ext uri="{FF2B5EF4-FFF2-40B4-BE49-F238E27FC236}">
                  <a16:creationId xmlns:a16="http://schemas.microsoft.com/office/drawing/2014/main" id="{CBDFB41D-5452-4DD0-99E6-1E644F482F21}"/>
                </a:ext>
              </a:extLst>
            </p:cNvPr>
            <p:cNvSpPr/>
            <p:nvPr/>
          </p:nvSpPr>
          <p:spPr>
            <a:xfrm>
              <a:off x="557062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2935;p56">
              <a:extLst>
                <a:ext uri="{FF2B5EF4-FFF2-40B4-BE49-F238E27FC236}">
                  <a16:creationId xmlns:a16="http://schemas.microsoft.com/office/drawing/2014/main" id="{3A6F67B4-552B-45E9-9733-57447392F5A6}"/>
                </a:ext>
              </a:extLst>
            </p:cNvPr>
            <p:cNvSpPr/>
            <p:nvPr/>
          </p:nvSpPr>
          <p:spPr>
            <a:xfrm>
              <a:off x="557062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2936;p56">
              <a:extLst>
                <a:ext uri="{FF2B5EF4-FFF2-40B4-BE49-F238E27FC236}">
                  <a16:creationId xmlns:a16="http://schemas.microsoft.com/office/drawing/2014/main" id="{9D6AA3EA-D164-47FD-807C-D81A5F3B5656}"/>
                </a:ext>
              </a:extLst>
            </p:cNvPr>
            <p:cNvSpPr/>
            <p:nvPr/>
          </p:nvSpPr>
          <p:spPr>
            <a:xfrm>
              <a:off x="557062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2937;p56">
              <a:extLst>
                <a:ext uri="{FF2B5EF4-FFF2-40B4-BE49-F238E27FC236}">
                  <a16:creationId xmlns:a16="http://schemas.microsoft.com/office/drawing/2014/main" id="{96E8EC4D-1247-4195-866C-FECFF74D5B7B}"/>
                </a:ext>
              </a:extLst>
            </p:cNvPr>
            <p:cNvSpPr/>
            <p:nvPr/>
          </p:nvSpPr>
          <p:spPr>
            <a:xfrm>
              <a:off x="557062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2938;p56">
              <a:extLst>
                <a:ext uri="{FF2B5EF4-FFF2-40B4-BE49-F238E27FC236}">
                  <a16:creationId xmlns:a16="http://schemas.microsoft.com/office/drawing/2014/main" id="{46C4420D-D933-41BA-9E26-3CD1BD2416C2}"/>
                </a:ext>
              </a:extLst>
            </p:cNvPr>
            <p:cNvSpPr/>
            <p:nvPr/>
          </p:nvSpPr>
          <p:spPr>
            <a:xfrm>
              <a:off x="557062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2939;p56">
              <a:extLst>
                <a:ext uri="{FF2B5EF4-FFF2-40B4-BE49-F238E27FC236}">
                  <a16:creationId xmlns:a16="http://schemas.microsoft.com/office/drawing/2014/main" id="{BA6D051C-0F16-4189-919E-F61887D3DF60}"/>
                </a:ext>
              </a:extLst>
            </p:cNvPr>
            <p:cNvSpPr/>
            <p:nvPr/>
          </p:nvSpPr>
          <p:spPr>
            <a:xfrm>
              <a:off x="557062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2940;p56">
              <a:extLst>
                <a:ext uri="{FF2B5EF4-FFF2-40B4-BE49-F238E27FC236}">
                  <a16:creationId xmlns:a16="http://schemas.microsoft.com/office/drawing/2014/main" id="{0FEC9892-0809-427D-B42C-8DC3D340D753}"/>
                </a:ext>
              </a:extLst>
            </p:cNvPr>
            <p:cNvSpPr/>
            <p:nvPr/>
          </p:nvSpPr>
          <p:spPr>
            <a:xfrm>
              <a:off x="557062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2941;p56">
              <a:extLst>
                <a:ext uri="{FF2B5EF4-FFF2-40B4-BE49-F238E27FC236}">
                  <a16:creationId xmlns:a16="http://schemas.microsoft.com/office/drawing/2014/main" id="{4E8317A3-C18F-4880-9D86-C919390F5C69}"/>
                </a:ext>
              </a:extLst>
            </p:cNvPr>
            <p:cNvSpPr/>
            <p:nvPr/>
          </p:nvSpPr>
          <p:spPr>
            <a:xfrm>
              <a:off x="56468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2942;p56">
              <a:extLst>
                <a:ext uri="{FF2B5EF4-FFF2-40B4-BE49-F238E27FC236}">
                  <a16:creationId xmlns:a16="http://schemas.microsoft.com/office/drawing/2014/main" id="{86E2DC8E-623D-4FE9-94EE-144114868C30}"/>
                </a:ext>
              </a:extLst>
            </p:cNvPr>
            <p:cNvSpPr/>
            <p:nvPr/>
          </p:nvSpPr>
          <p:spPr>
            <a:xfrm>
              <a:off x="56468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2943;p56">
              <a:extLst>
                <a:ext uri="{FF2B5EF4-FFF2-40B4-BE49-F238E27FC236}">
                  <a16:creationId xmlns:a16="http://schemas.microsoft.com/office/drawing/2014/main" id="{A172E06E-A60E-4F1C-A5B6-27CB92F70269}"/>
                </a:ext>
              </a:extLst>
            </p:cNvPr>
            <p:cNvSpPr/>
            <p:nvPr/>
          </p:nvSpPr>
          <p:spPr>
            <a:xfrm>
              <a:off x="56468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2944;p56">
              <a:extLst>
                <a:ext uri="{FF2B5EF4-FFF2-40B4-BE49-F238E27FC236}">
                  <a16:creationId xmlns:a16="http://schemas.microsoft.com/office/drawing/2014/main" id="{BB0B7692-9D93-4A63-9D40-768DA5F0FA72}"/>
                </a:ext>
              </a:extLst>
            </p:cNvPr>
            <p:cNvSpPr/>
            <p:nvPr/>
          </p:nvSpPr>
          <p:spPr>
            <a:xfrm>
              <a:off x="56468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2945;p56">
              <a:extLst>
                <a:ext uri="{FF2B5EF4-FFF2-40B4-BE49-F238E27FC236}">
                  <a16:creationId xmlns:a16="http://schemas.microsoft.com/office/drawing/2014/main" id="{9FC193A9-BA33-47B5-9947-99CEFCC7DABF}"/>
                </a:ext>
              </a:extLst>
            </p:cNvPr>
            <p:cNvSpPr/>
            <p:nvPr/>
          </p:nvSpPr>
          <p:spPr>
            <a:xfrm>
              <a:off x="56468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2946;p56">
              <a:extLst>
                <a:ext uri="{FF2B5EF4-FFF2-40B4-BE49-F238E27FC236}">
                  <a16:creationId xmlns:a16="http://schemas.microsoft.com/office/drawing/2014/main" id="{E7BE3384-B944-43F4-97FB-BA85337C4A47}"/>
                </a:ext>
              </a:extLst>
            </p:cNvPr>
            <p:cNvSpPr/>
            <p:nvPr/>
          </p:nvSpPr>
          <p:spPr>
            <a:xfrm>
              <a:off x="56468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2947;p56">
              <a:extLst>
                <a:ext uri="{FF2B5EF4-FFF2-40B4-BE49-F238E27FC236}">
                  <a16:creationId xmlns:a16="http://schemas.microsoft.com/office/drawing/2014/main" id="{98D55C9E-48DA-463A-9438-2557361874F3}"/>
                </a:ext>
              </a:extLst>
            </p:cNvPr>
            <p:cNvSpPr/>
            <p:nvPr/>
          </p:nvSpPr>
          <p:spPr>
            <a:xfrm>
              <a:off x="564682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2948;p56">
              <a:extLst>
                <a:ext uri="{FF2B5EF4-FFF2-40B4-BE49-F238E27FC236}">
                  <a16:creationId xmlns:a16="http://schemas.microsoft.com/office/drawing/2014/main" id="{E38E99A0-80DD-455F-87CC-BD950DCB59E4}"/>
                </a:ext>
              </a:extLst>
            </p:cNvPr>
            <p:cNvSpPr/>
            <p:nvPr/>
          </p:nvSpPr>
          <p:spPr>
            <a:xfrm>
              <a:off x="56468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2949;p56">
              <a:extLst>
                <a:ext uri="{FF2B5EF4-FFF2-40B4-BE49-F238E27FC236}">
                  <a16:creationId xmlns:a16="http://schemas.microsoft.com/office/drawing/2014/main" id="{97482CB1-6BA0-4134-8643-FB125F9006D3}"/>
                </a:ext>
              </a:extLst>
            </p:cNvPr>
            <p:cNvSpPr/>
            <p:nvPr/>
          </p:nvSpPr>
          <p:spPr>
            <a:xfrm>
              <a:off x="56468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2950;p56">
              <a:extLst>
                <a:ext uri="{FF2B5EF4-FFF2-40B4-BE49-F238E27FC236}">
                  <a16:creationId xmlns:a16="http://schemas.microsoft.com/office/drawing/2014/main" id="{3B4B80B8-070C-4C54-A383-0A62E659635E}"/>
                </a:ext>
              </a:extLst>
            </p:cNvPr>
            <p:cNvSpPr/>
            <p:nvPr/>
          </p:nvSpPr>
          <p:spPr>
            <a:xfrm>
              <a:off x="56468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2951;p56">
              <a:extLst>
                <a:ext uri="{FF2B5EF4-FFF2-40B4-BE49-F238E27FC236}">
                  <a16:creationId xmlns:a16="http://schemas.microsoft.com/office/drawing/2014/main" id="{F2F40305-B820-4B56-9B79-A346B9229F3A}"/>
                </a:ext>
              </a:extLst>
            </p:cNvPr>
            <p:cNvSpPr/>
            <p:nvPr/>
          </p:nvSpPr>
          <p:spPr>
            <a:xfrm>
              <a:off x="56468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2952;p56">
              <a:extLst>
                <a:ext uri="{FF2B5EF4-FFF2-40B4-BE49-F238E27FC236}">
                  <a16:creationId xmlns:a16="http://schemas.microsoft.com/office/drawing/2014/main" id="{C5682F0F-1E0B-4005-A3FC-0CC29A8736F5}"/>
                </a:ext>
              </a:extLst>
            </p:cNvPr>
            <p:cNvSpPr/>
            <p:nvPr/>
          </p:nvSpPr>
          <p:spPr>
            <a:xfrm>
              <a:off x="564682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2953;p56">
              <a:extLst>
                <a:ext uri="{FF2B5EF4-FFF2-40B4-BE49-F238E27FC236}">
                  <a16:creationId xmlns:a16="http://schemas.microsoft.com/office/drawing/2014/main" id="{5325C6F2-308F-4363-9AE8-D955E1168C7E}"/>
                </a:ext>
              </a:extLst>
            </p:cNvPr>
            <p:cNvSpPr/>
            <p:nvPr/>
          </p:nvSpPr>
          <p:spPr>
            <a:xfrm>
              <a:off x="564682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2954;p56">
              <a:extLst>
                <a:ext uri="{FF2B5EF4-FFF2-40B4-BE49-F238E27FC236}">
                  <a16:creationId xmlns:a16="http://schemas.microsoft.com/office/drawing/2014/main" id="{E02B621E-7F63-46BC-ABB0-81FAE1ED05BB}"/>
                </a:ext>
              </a:extLst>
            </p:cNvPr>
            <p:cNvSpPr/>
            <p:nvPr/>
          </p:nvSpPr>
          <p:spPr>
            <a:xfrm>
              <a:off x="56468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2955;p56">
              <a:extLst>
                <a:ext uri="{FF2B5EF4-FFF2-40B4-BE49-F238E27FC236}">
                  <a16:creationId xmlns:a16="http://schemas.microsoft.com/office/drawing/2014/main" id="{85EFAC51-5941-473A-8309-B9BE60D4CE07}"/>
                </a:ext>
              </a:extLst>
            </p:cNvPr>
            <p:cNvSpPr/>
            <p:nvPr/>
          </p:nvSpPr>
          <p:spPr>
            <a:xfrm>
              <a:off x="564682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2956;p56">
              <a:extLst>
                <a:ext uri="{FF2B5EF4-FFF2-40B4-BE49-F238E27FC236}">
                  <a16:creationId xmlns:a16="http://schemas.microsoft.com/office/drawing/2014/main" id="{5443259D-DCBB-41E8-A453-2426584ED568}"/>
                </a:ext>
              </a:extLst>
            </p:cNvPr>
            <p:cNvSpPr/>
            <p:nvPr/>
          </p:nvSpPr>
          <p:spPr>
            <a:xfrm>
              <a:off x="56468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2957;p56">
              <a:extLst>
                <a:ext uri="{FF2B5EF4-FFF2-40B4-BE49-F238E27FC236}">
                  <a16:creationId xmlns:a16="http://schemas.microsoft.com/office/drawing/2014/main" id="{D41855D0-D602-46E9-9865-096ED5B4F633}"/>
                </a:ext>
              </a:extLst>
            </p:cNvPr>
            <p:cNvSpPr/>
            <p:nvPr/>
          </p:nvSpPr>
          <p:spPr>
            <a:xfrm>
              <a:off x="56468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2958;p56">
              <a:extLst>
                <a:ext uri="{FF2B5EF4-FFF2-40B4-BE49-F238E27FC236}">
                  <a16:creationId xmlns:a16="http://schemas.microsoft.com/office/drawing/2014/main" id="{ABEA7F57-24BC-4E44-A752-EA5D7AFFC4AD}"/>
                </a:ext>
              </a:extLst>
            </p:cNvPr>
            <p:cNvSpPr/>
            <p:nvPr/>
          </p:nvSpPr>
          <p:spPr>
            <a:xfrm>
              <a:off x="57230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2959;p56">
              <a:extLst>
                <a:ext uri="{FF2B5EF4-FFF2-40B4-BE49-F238E27FC236}">
                  <a16:creationId xmlns:a16="http://schemas.microsoft.com/office/drawing/2014/main" id="{758779EC-A8B6-438B-A145-7906E8C0AE8C}"/>
                </a:ext>
              </a:extLst>
            </p:cNvPr>
            <p:cNvSpPr/>
            <p:nvPr/>
          </p:nvSpPr>
          <p:spPr>
            <a:xfrm>
              <a:off x="57230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2960;p56">
              <a:extLst>
                <a:ext uri="{FF2B5EF4-FFF2-40B4-BE49-F238E27FC236}">
                  <a16:creationId xmlns:a16="http://schemas.microsoft.com/office/drawing/2014/main" id="{A0EB9380-05BB-495A-8501-2228EDD86710}"/>
                </a:ext>
              </a:extLst>
            </p:cNvPr>
            <p:cNvSpPr/>
            <p:nvPr/>
          </p:nvSpPr>
          <p:spPr>
            <a:xfrm>
              <a:off x="572305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6" y="1149"/>
                    <a:pt x="2012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2961;p56">
              <a:extLst>
                <a:ext uri="{FF2B5EF4-FFF2-40B4-BE49-F238E27FC236}">
                  <a16:creationId xmlns:a16="http://schemas.microsoft.com/office/drawing/2014/main" id="{F47794E6-E562-41A7-B9AC-3DBB303EAB38}"/>
                </a:ext>
              </a:extLst>
            </p:cNvPr>
            <p:cNvSpPr/>
            <p:nvPr/>
          </p:nvSpPr>
          <p:spPr>
            <a:xfrm>
              <a:off x="57230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2962;p56">
              <a:extLst>
                <a:ext uri="{FF2B5EF4-FFF2-40B4-BE49-F238E27FC236}">
                  <a16:creationId xmlns:a16="http://schemas.microsoft.com/office/drawing/2014/main" id="{E2656944-BDD3-4A4C-80AB-C6B8DC534021}"/>
                </a:ext>
              </a:extLst>
            </p:cNvPr>
            <p:cNvSpPr/>
            <p:nvPr/>
          </p:nvSpPr>
          <p:spPr>
            <a:xfrm>
              <a:off x="57230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2963;p56">
              <a:extLst>
                <a:ext uri="{FF2B5EF4-FFF2-40B4-BE49-F238E27FC236}">
                  <a16:creationId xmlns:a16="http://schemas.microsoft.com/office/drawing/2014/main" id="{E8F93B49-7FBF-47B8-B1AA-254FD00E19C9}"/>
                </a:ext>
              </a:extLst>
            </p:cNvPr>
            <p:cNvSpPr/>
            <p:nvPr/>
          </p:nvSpPr>
          <p:spPr>
            <a:xfrm>
              <a:off x="57230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2964;p56">
              <a:extLst>
                <a:ext uri="{FF2B5EF4-FFF2-40B4-BE49-F238E27FC236}">
                  <a16:creationId xmlns:a16="http://schemas.microsoft.com/office/drawing/2014/main" id="{FBB1AA86-3B5A-4D1E-9123-339CCF3551AA}"/>
                </a:ext>
              </a:extLst>
            </p:cNvPr>
            <p:cNvSpPr/>
            <p:nvPr/>
          </p:nvSpPr>
          <p:spPr>
            <a:xfrm>
              <a:off x="57230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2965;p56">
              <a:extLst>
                <a:ext uri="{FF2B5EF4-FFF2-40B4-BE49-F238E27FC236}">
                  <a16:creationId xmlns:a16="http://schemas.microsoft.com/office/drawing/2014/main" id="{E5709563-01E2-43AE-A76B-ABA9C39B2F22}"/>
                </a:ext>
              </a:extLst>
            </p:cNvPr>
            <p:cNvSpPr/>
            <p:nvPr/>
          </p:nvSpPr>
          <p:spPr>
            <a:xfrm>
              <a:off x="57230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2966;p56">
              <a:extLst>
                <a:ext uri="{FF2B5EF4-FFF2-40B4-BE49-F238E27FC236}">
                  <a16:creationId xmlns:a16="http://schemas.microsoft.com/office/drawing/2014/main" id="{0943AED6-6DB5-4520-95F1-BC8772BFF37D}"/>
                </a:ext>
              </a:extLst>
            </p:cNvPr>
            <p:cNvSpPr/>
            <p:nvPr/>
          </p:nvSpPr>
          <p:spPr>
            <a:xfrm>
              <a:off x="57230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2967;p56">
              <a:extLst>
                <a:ext uri="{FF2B5EF4-FFF2-40B4-BE49-F238E27FC236}">
                  <a16:creationId xmlns:a16="http://schemas.microsoft.com/office/drawing/2014/main" id="{90899DCD-55A0-48C9-A6EE-79A5C37FC4FE}"/>
                </a:ext>
              </a:extLst>
            </p:cNvPr>
            <p:cNvSpPr/>
            <p:nvPr/>
          </p:nvSpPr>
          <p:spPr>
            <a:xfrm>
              <a:off x="57230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2968;p56">
              <a:extLst>
                <a:ext uri="{FF2B5EF4-FFF2-40B4-BE49-F238E27FC236}">
                  <a16:creationId xmlns:a16="http://schemas.microsoft.com/office/drawing/2014/main" id="{EF45DF0A-53BE-453E-AF77-BB5B7898BA2B}"/>
                </a:ext>
              </a:extLst>
            </p:cNvPr>
            <p:cNvSpPr/>
            <p:nvPr/>
          </p:nvSpPr>
          <p:spPr>
            <a:xfrm>
              <a:off x="57230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2969;p56">
              <a:extLst>
                <a:ext uri="{FF2B5EF4-FFF2-40B4-BE49-F238E27FC236}">
                  <a16:creationId xmlns:a16="http://schemas.microsoft.com/office/drawing/2014/main" id="{E5A63049-85BF-4C3C-932C-0D3CEB76147D}"/>
                </a:ext>
              </a:extLst>
            </p:cNvPr>
            <p:cNvSpPr/>
            <p:nvPr/>
          </p:nvSpPr>
          <p:spPr>
            <a:xfrm>
              <a:off x="57230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2970;p56">
              <a:extLst>
                <a:ext uri="{FF2B5EF4-FFF2-40B4-BE49-F238E27FC236}">
                  <a16:creationId xmlns:a16="http://schemas.microsoft.com/office/drawing/2014/main" id="{E9B36A74-CB10-41D0-AE12-9DB25B629F00}"/>
                </a:ext>
              </a:extLst>
            </p:cNvPr>
            <p:cNvSpPr/>
            <p:nvPr/>
          </p:nvSpPr>
          <p:spPr>
            <a:xfrm>
              <a:off x="57230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2971;p56">
              <a:extLst>
                <a:ext uri="{FF2B5EF4-FFF2-40B4-BE49-F238E27FC236}">
                  <a16:creationId xmlns:a16="http://schemas.microsoft.com/office/drawing/2014/main" id="{E245EA0D-41AD-4271-B730-FCC5CAAADBD9}"/>
                </a:ext>
              </a:extLst>
            </p:cNvPr>
            <p:cNvSpPr/>
            <p:nvPr/>
          </p:nvSpPr>
          <p:spPr>
            <a:xfrm>
              <a:off x="57228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2972;p56">
              <a:extLst>
                <a:ext uri="{FF2B5EF4-FFF2-40B4-BE49-F238E27FC236}">
                  <a16:creationId xmlns:a16="http://schemas.microsoft.com/office/drawing/2014/main" id="{86D0976C-A575-4BE3-BFB8-5FCC0C30F123}"/>
                </a:ext>
              </a:extLst>
            </p:cNvPr>
            <p:cNvSpPr/>
            <p:nvPr/>
          </p:nvSpPr>
          <p:spPr>
            <a:xfrm>
              <a:off x="57230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2973;p56">
              <a:extLst>
                <a:ext uri="{FF2B5EF4-FFF2-40B4-BE49-F238E27FC236}">
                  <a16:creationId xmlns:a16="http://schemas.microsoft.com/office/drawing/2014/main" id="{B9EB985E-6609-4C2F-AFC0-E83EE2CD463C}"/>
                </a:ext>
              </a:extLst>
            </p:cNvPr>
            <p:cNvSpPr/>
            <p:nvPr/>
          </p:nvSpPr>
          <p:spPr>
            <a:xfrm>
              <a:off x="57228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2974;p56">
              <a:extLst>
                <a:ext uri="{FF2B5EF4-FFF2-40B4-BE49-F238E27FC236}">
                  <a16:creationId xmlns:a16="http://schemas.microsoft.com/office/drawing/2014/main" id="{B32E060D-1865-4FED-A107-A577536714CF}"/>
                </a:ext>
              </a:extLst>
            </p:cNvPr>
            <p:cNvSpPr/>
            <p:nvPr/>
          </p:nvSpPr>
          <p:spPr>
            <a:xfrm>
              <a:off x="57992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2975;p56">
              <a:extLst>
                <a:ext uri="{FF2B5EF4-FFF2-40B4-BE49-F238E27FC236}">
                  <a16:creationId xmlns:a16="http://schemas.microsoft.com/office/drawing/2014/main" id="{4880EEDF-74BE-4D35-85B5-DA7168F38BF9}"/>
                </a:ext>
              </a:extLst>
            </p:cNvPr>
            <p:cNvSpPr/>
            <p:nvPr/>
          </p:nvSpPr>
          <p:spPr>
            <a:xfrm>
              <a:off x="5799275" y="14952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0"/>
                    <a:pt x="1067" y="2130"/>
                  </a:cubicBezTo>
                  <a:cubicBezTo>
                    <a:pt x="1329" y="2130"/>
                    <a:pt x="1596" y="2032"/>
                    <a:pt x="1813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2976;p56">
              <a:extLst>
                <a:ext uri="{FF2B5EF4-FFF2-40B4-BE49-F238E27FC236}">
                  <a16:creationId xmlns:a16="http://schemas.microsoft.com/office/drawing/2014/main" id="{74939EEE-E1BF-4B04-9586-577EE8625E2C}"/>
                </a:ext>
              </a:extLst>
            </p:cNvPr>
            <p:cNvSpPr/>
            <p:nvPr/>
          </p:nvSpPr>
          <p:spPr>
            <a:xfrm>
              <a:off x="5799275" y="15714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1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2977;p56">
              <a:extLst>
                <a:ext uri="{FF2B5EF4-FFF2-40B4-BE49-F238E27FC236}">
                  <a16:creationId xmlns:a16="http://schemas.microsoft.com/office/drawing/2014/main" id="{A712221F-04B8-41EB-B556-561C14948486}"/>
                </a:ext>
              </a:extLst>
            </p:cNvPr>
            <p:cNvSpPr/>
            <p:nvPr/>
          </p:nvSpPr>
          <p:spPr>
            <a:xfrm>
              <a:off x="57992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2978;p56">
              <a:extLst>
                <a:ext uri="{FF2B5EF4-FFF2-40B4-BE49-F238E27FC236}">
                  <a16:creationId xmlns:a16="http://schemas.microsoft.com/office/drawing/2014/main" id="{BE203B07-CF28-4C74-990A-4A3B2168FDDD}"/>
                </a:ext>
              </a:extLst>
            </p:cNvPr>
            <p:cNvSpPr/>
            <p:nvPr/>
          </p:nvSpPr>
          <p:spPr>
            <a:xfrm>
              <a:off x="57992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2979;p56">
              <a:extLst>
                <a:ext uri="{FF2B5EF4-FFF2-40B4-BE49-F238E27FC236}">
                  <a16:creationId xmlns:a16="http://schemas.microsoft.com/office/drawing/2014/main" id="{B852A7CC-0652-4D2F-B961-81A4602B024E}"/>
                </a:ext>
              </a:extLst>
            </p:cNvPr>
            <p:cNvSpPr/>
            <p:nvPr/>
          </p:nvSpPr>
          <p:spPr>
            <a:xfrm>
              <a:off x="5799275" y="1799825"/>
              <a:ext cx="62150" cy="53300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1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5" y="1150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2980;p56">
              <a:extLst>
                <a:ext uri="{FF2B5EF4-FFF2-40B4-BE49-F238E27FC236}">
                  <a16:creationId xmlns:a16="http://schemas.microsoft.com/office/drawing/2014/main" id="{6CC5C822-43D3-4792-B96A-A193D7952AEA}"/>
                </a:ext>
              </a:extLst>
            </p:cNvPr>
            <p:cNvSpPr/>
            <p:nvPr/>
          </p:nvSpPr>
          <p:spPr>
            <a:xfrm>
              <a:off x="5799275" y="187605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2981;p56">
              <a:extLst>
                <a:ext uri="{FF2B5EF4-FFF2-40B4-BE49-F238E27FC236}">
                  <a16:creationId xmlns:a16="http://schemas.microsoft.com/office/drawing/2014/main" id="{D64CB2B3-3E2D-4DAC-955D-AB67C3081E21}"/>
                </a:ext>
              </a:extLst>
            </p:cNvPr>
            <p:cNvSpPr/>
            <p:nvPr/>
          </p:nvSpPr>
          <p:spPr>
            <a:xfrm>
              <a:off x="5799275" y="1952050"/>
              <a:ext cx="62200" cy="53500"/>
            </a:xfrm>
            <a:custGeom>
              <a:avLst/>
              <a:gdLst/>
              <a:ahLst/>
              <a:cxnLst/>
              <a:rect l="l" t="t" r="r" b="b"/>
              <a:pathLst>
                <a:path w="2488" h="2140" extrusionOk="0">
                  <a:moveTo>
                    <a:pt x="1057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6"/>
                    <a:pt x="522" y="2139"/>
                    <a:pt x="1069" y="2139"/>
                  </a:cubicBezTo>
                  <a:cubicBezTo>
                    <a:pt x="1333" y="2139"/>
                    <a:pt x="1602" y="2041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2982;p56">
              <a:extLst>
                <a:ext uri="{FF2B5EF4-FFF2-40B4-BE49-F238E27FC236}">
                  <a16:creationId xmlns:a16="http://schemas.microsoft.com/office/drawing/2014/main" id="{5FB208C9-55F6-4F8D-8D0D-F75A4C8F2757}"/>
                </a:ext>
              </a:extLst>
            </p:cNvPr>
            <p:cNvSpPr/>
            <p:nvPr/>
          </p:nvSpPr>
          <p:spPr>
            <a:xfrm>
              <a:off x="57992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2983;p56">
              <a:extLst>
                <a:ext uri="{FF2B5EF4-FFF2-40B4-BE49-F238E27FC236}">
                  <a16:creationId xmlns:a16="http://schemas.microsoft.com/office/drawing/2014/main" id="{61F89D07-2153-43E8-9AA5-E1DE3E6097E2}"/>
                </a:ext>
              </a:extLst>
            </p:cNvPr>
            <p:cNvSpPr/>
            <p:nvPr/>
          </p:nvSpPr>
          <p:spPr>
            <a:xfrm>
              <a:off x="58752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2984;p56">
              <a:extLst>
                <a:ext uri="{FF2B5EF4-FFF2-40B4-BE49-F238E27FC236}">
                  <a16:creationId xmlns:a16="http://schemas.microsoft.com/office/drawing/2014/main" id="{AECB6CC1-636B-4546-8B07-55CFA5D5E9A7}"/>
                </a:ext>
              </a:extLst>
            </p:cNvPr>
            <p:cNvSpPr/>
            <p:nvPr/>
          </p:nvSpPr>
          <p:spPr>
            <a:xfrm>
              <a:off x="58752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2985;p56">
              <a:extLst>
                <a:ext uri="{FF2B5EF4-FFF2-40B4-BE49-F238E27FC236}">
                  <a16:creationId xmlns:a16="http://schemas.microsoft.com/office/drawing/2014/main" id="{C1C0691E-D760-4DA3-BEB9-93F3B3AC04F7}"/>
                </a:ext>
              </a:extLst>
            </p:cNvPr>
            <p:cNvSpPr/>
            <p:nvPr/>
          </p:nvSpPr>
          <p:spPr>
            <a:xfrm>
              <a:off x="58752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2986;p56">
              <a:extLst>
                <a:ext uri="{FF2B5EF4-FFF2-40B4-BE49-F238E27FC236}">
                  <a16:creationId xmlns:a16="http://schemas.microsoft.com/office/drawing/2014/main" id="{096D5D43-6A27-4B72-909C-285673AE455F}"/>
                </a:ext>
              </a:extLst>
            </p:cNvPr>
            <p:cNvSpPr/>
            <p:nvPr/>
          </p:nvSpPr>
          <p:spPr>
            <a:xfrm>
              <a:off x="58752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2987;p56">
              <a:extLst>
                <a:ext uri="{FF2B5EF4-FFF2-40B4-BE49-F238E27FC236}">
                  <a16:creationId xmlns:a16="http://schemas.microsoft.com/office/drawing/2014/main" id="{D1129BA1-0130-4DBA-9EE8-C3FDAF9F751E}"/>
                </a:ext>
              </a:extLst>
            </p:cNvPr>
            <p:cNvSpPr/>
            <p:nvPr/>
          </p:nvSpPr>
          <p:spPr>
            <a:xfrm>
              <a:off x="58752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2988;p56">
              <a:extLst>
                <a:ext uri="{FF2B5EF4-FFF2-40B4-BE49-F238E27FC236}">
                  <a16:creationId xmlns:a16="http://schemas.microsoft.com/office/drawing/2014/main" id="{2CF3DC72-B88F-4C58-A7D9-9BE560CD9852}"/>
                </a:ext>
              </a:extLst>
            </p:cNvPr>
            <p:cNvSpPr/>
            <p:nvPr/>
          </p:nvSpPr>
          <p:spPr>
            <a:xfrm>
              <a:off x="58752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2989;p56">
              <a:extLst>
                <a:ext uri="{FF2B5EF4-FFF2-40B4-BE49-F238E27FC236}">
                  <a16:creationId xmlns:a16="http://schemas.microsoft.com/office/drawing/2014/main" id="{58E091EC-D03A-4F97-8FF6-B6F8E8CF76B8}"/>
                </a:ext>
              </a:extLst>
            </p:cNvPr>
            <p:cNvSpPr/>
            <p:nvPr/>
          </p:nvSpPr>
          <p:spPr>
            <a:xfrm>
              <a:off x="587527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2990;p56">
              <a:extLst>
                <a:ext uri="{FF2B5EF4-FFF2-40B4-BE49-F238E27FC236}">
                  <a16:creationId xmlns:a16="http://schemas.microsoft.com/office/drawing/2014/main" id="{366B016A-3813-4427-97EF-CDEAF428D1A0}"/>
                </a:ext>
              </a:extLst>
            </p:cNvPr>
            <p:cNvSpPr/>
            <p:nvPr/>
          </p:nvSpPr>
          <p:spPr>
            <a:xfrm>
              <a:off x="58752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2991;p56">
              <a:extLst>
                <a:ext uri="{FF2B5EF4-FFF2-40B4-BE49-F238E27FC236}">
                  <a16:creationId xmlns:a16="http://schemas.microsoft.com/office/drawing/2014/main" id="{BD92CB12-25A5-4FA9-8051-984991702FF5}"/>
                </a:ext>
              </a:extLst>
            </p:cNvPr>
            <p:cNvSpPr/>
            <p:nvPr/>
          </p:nvSpPr>
          <p:spPr>
            <a:xfrm>
              <a:off x="58752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2992;p56">
              <a:extLst>
                <a:ext uri="{FF2B5EF4-FFF2-40B4-BE49-F238E27FC236}">
                  <a16:creationId xmlns:a16="http://schemas.microsoft.com/office/drawing/2014/main" id="{C4666D10-9228-4111-B26A-366FBA5E8AA9}"/>
                </a:ext>
              </a:extLst>
            </p:cNvPr>
            <p:cNvSpPr/>
            <p:nvPr/>
          </p:nvSpPr>
          <p:spPr>
            <a:xfrm>
              <a:off x="58752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2993;p56">
              <a:extLst>
                <a:ext uri="{FF2B5EF4-FFF2-40B4-BE49-F238E27FC236}">
                  <a16:creationId xmlns:a16="http://schemas.microsoft.com/office/drawing/2014/main" id="{C961971E-E43B-4E34-9750-36DB6C888EC4}"/>
                </a:ext>
              </a:extLst>
            </p:cNvPr>
            <p:cNvSpPr/>
            <p:nvPr/>
          </p:nvSpPr>
          <p:spPr>
            <a:xfrm>
              <a:off x="57992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2994;p56">
              <a:extLst>
                <a:ext uri="{FF2B5EF4-FFF2-40B4-BE49-F238E27FC236}">
                  <a16:creationId xmlns:a16="http://schemas.microsoft.com/office/drawing/2014/main" id="{B694910D-93B6-4109-A8AC-67CDEA1A676F}"/>
                </a:ext>
              </a:extLst>
            </p:cNvPr>
            <p:cNvSpPr/>
            <p:nvPr/>
          </p:nvSpPr>
          <p:spPr>
            <a:xfrm>
              <a:off x="5799275" y="21807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2995;p56">
              <a:extLst>
                <a:ext uri="{FF2B5EF4-FFF2-40B4-BE49-F238E27FC236}">
                  <a16:creationId xmlns:a16="http://schemas.microsoft.com/office/drawing/2014/main" id="{C2EC3C6C-BD64-4F5E-85AB-B14ECDA13FE3}"/>
                </a:ext>
              </a:extLst>
            </p:cNvPr>
            <p:cNvSpPr/>
            <p:nvPr/>
          </p:nvSpPr>
          <p:spPr>
            <a:xfrm>
              <a:off x="57992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3" y="1149"/>
                    <a:pt x="2019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2996;p56">
              <a:extLst>
                <a:ext uri="{FF2B5EF4-FFF2-40B4-BE49-F238E27FC236}">
                  <a16:creationId xmlns:a16="http://schemas.microsoft.com/office/drawing/2014/main" id="{84213F07-692E-486F-9A2E-E05155199026}"/>
                </a:ext>
              </a:extLst>
            </p:cNvPr>
            <p:cNvSpPr/>
            <p:nvPr/>
          </p:nvSpPr>
          <p:spPr>
            <a:xfrm>
              <a:off x="579927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2997;p56">
              <a:extLst>
                <a:ext uri="{FF2B5EF4-FFF2-40B4-BE49-F238E27FC236}">
                  <a16:creationId xmlns:a16="http://schemas.microsoft.com/office/drawing/2014/main" id="{3C30FA66-A46B-4749-9EFD-8D0441D6D104}"/>
                </a:ext>
              </a:extLst>
            </p:cNvPr>
            <p:cNvSpPr/>
            <p:nvPr/>
          </p:nvSpPr>
          <p:spPr>
            <a:xfrm>
              <a:off x="57990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2998;p56">
              <a:extLst>
                <a:ext uri="{FF2B5EF4-FFF2-40B4-BE49-F238E27FC236}">
                  <a16:creationId xmlns:a16="http://schemas.microsoft.com/office/drawing/2014/main" id="{BF295B36-248F-454E-954C-3D1B86B744D0}"/>
                </a:ext>
              </a:extLst>
            </p:cNvPr>
            <p:cNvSpPr/>
            <p:nvPr/>
          </p:nvSpPr>
          <p:spPr>
            <a:xfrm>
              <a:off x="579927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57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2999;p56">
              <a:extLst>
                <a:ext uri="{FF2B5EF4-FFF2-40B4-BE49-F238E27FC236}">
                  <a16:creationId xmlns:a16="http://schemas.microsoft.com/office/drawing/2014/main" id="{C5D5ED32-090A-4A52-A852-2C43628DC196}"/>
                </a:ext>
              </a:extLst>
            </p:cNvPr>
            <p:cNvSpPr/>
            <p:nvPr/>
          </p:nvSpPr>
          <p:spPr>
            <a:xfrm>
              <a:off x="57990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3000;p56">
              <a:extLst>
                <a:ext uri="{FF2B5EF4-FFF2-40B4-BE49-F238E27FC236}">
                  <a16:creationId xmlns:a16="http://schemas.microsoft.com/office/drawing/2014/main" id="{44F86671-3F9C-4488-BA33-68FEE7BE5DA0}"/>
                </a:ext>
              </a:extLst>
            </p:cNvPr>
            <p:cNvSpPr/>
            <p:nvPr/>
          </p:nvSpPr>
          <p:spPr>
            <a:xfrm>
              <a:off x="5799275" y="240935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3001;p56">
              <a:extLst>
                <a:ext uri="{FF2B5EF4-FFF2-40B4-BE49-F238E27FC236}">
                  <a16:creationId xmlns:a16="http://schemas.microsoft.com/office/drawing/2014/main" id="{471ABF52-8E1A-42D6-BEBB-48706E0535D7}"/>
                </a:ext>
              </a:extLst>
            </p:cNvPr>
            <p:cNvSpPr/>
            <p:nvPr/>
          </p:nvSpPr>
          <p:spPr>
            <a:xfrm>
              <a:off x="57230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3002;p56">
              <a:extLst>
                <a:ext uri="{FF2B5EF4-FFF2-40B4-BE49-F238E27FC236}">
                  <a16:creationId xmlns:a16="http://schemas.microsoft.com/office/drawing/2014/main" id="{B23A00DB-8D8B-4F83-8A58-7D60C97F3EDD}"/>
                </a:ext>
              </a:extLst>
            </p:cNvPr>
            <p:cNvSpPr/>
            <p:nvPr/>
          </p:nvSpPr>
          <p:spPr>
            <a:xfrm>
              <a:off x="56468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3003;p56">
              <a:extLst>
                <a:ext uri="{FF2B5EF4-FFF2-40B4-BE49-F238E27FC236}">
                  <a16:creationId xmlns:a16="http://schemas.microsoft.com/office/drawing/2014/main" id="{4DF973CB-CC2A-4BBC-BEB0-8DAFD7869D55}"/>
                </a:ext>
              </a:extLst>
            </p:cNvPr>
            <p:cNvSpPr/>
            <p:nvPr/>
          </p:nvSpPr>
          <p:spPr>
            <a:xfrm>
              <a:off x="557062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3004;p56">
              <a:extLst>
                <a:ext uri="{FF2B5EF4-FFF2-40B4-BE49-F238E27FC236}">
                  <a16:creationId xmlns:a16="http://schemas.microsoft.com/office/drawing/2014/main" id="{561A0E41-72C5-41A6-9DE7-06F9F01ECE13}"/>
                </a:ext>
              </a:extLst>
            </p:cNvPr>
            <p:cNvSpPr/>
            <p:nvPr/>
          </p:nvSpPr>
          <p:spPr>
            <a:xfrm>
              <a:off x="54944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3005;p56">
              <a:extLst>
                <a:ext uri="{FF2B5EF4-FFF2-40B4-BE49-F238E27FC236}">
                  <a16:creationId xmlns:a16="http://schemas.microsoft.com/office/drawing/2014/main" id="{F41E4086-ACDC-4946-B729-2AD04B9BEA14}"/>
                </a:ext>
              </a:extLst>
            </p:cNvPr>
            <p:cNvSpPr/>
            <p:nvPr/>
          </p:nvSpPr>
          <p:spPr>
            <a:xfrm>
              <a:off x="541820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3006;p56">
              <a:extLst>
                <a:ext uri="{FF2B5EF4-FFF2-40B4-BE49-F238E27FC236}">
                  <a16:creationId xmlns:a16="http://schemas.microsoft.com/office/drawing/2014/main" id="{E43F83AD-59A4-42E9-9E33-E776CE80B00D}"/>
                </a:ext>
              </a:extLst>
            </p:cNvPr>
            <p:cNvSpPr/>
            <p:nvPr/>
          </p:nvSpPr>
          <p:spPr>
            <a:xfrm>
              <a:off x="53419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3007;p56">
              <a:extLst>
                <a:ext uri="{FF2B5EF4-FFF2-40B4-BE49-F238E27FC236}">
                  <a16:creationId xmlns:a16="http://schemas.microsoft.com/office/drawing/2014/main" id="{65637841-8571-44FC-B772-9A237664327B}"/>
                </a:ext>
              </a:extLst>
            </p:cNvPr>
            <p:cNvSpPr/>
            <p:nvPr/>
          </p:nvSpPr>
          <p:spPr>
            <a:xfrm>
              <a:off x="602750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3008;p56">
              <a:extLst>
                <a:ext uri="{FF2B5EF4-FFF2-40B4-BE49-F238E27FC236}">
                  <a16:creationId xmlns:a16="http://schemas.microsoft.com/office/drawing/2014/main" id="{86C72C6C-B71F-47E1-B167-9EA5EEE3C4AF}"/>
                </a:ext>
              </a:extLst>
            </p:cNvPr>
            <p:cNvSpPr/>
            <p:nvPr/>
          </p:nvSpPr>
          <p:spPr>
            <a:xfrm>
              <a:off x="602750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3009;p56">
              <a:extLst>
                <a:ext uri="{FF2B5EF4-FFF2-40B4-BE49-F238E27FC236}">
                  <a16:creationId xmlns:a16="http://schemas.microsoft.com/office/drawing/2014/main" id="{8F4D77AF-6030-4A08-9660-C52C663C404A}"/>
                </a:ext>
              </a:extLst>
            </p:cNvPr>
            <p:cNvSpPr/>
            <p:nvPr/>
          </p:nvSpPr>
          <p:spPr>
            <a:xfrm>
              <a:off x="610370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3010;p56">
              <a:extLst>
                <a:ext uri="{FF2B5EF4-FFF2-40B4-BE49-F238E27FC236}">
                  <a16:creationId xmlns:a16="http://schemas.microsoft.com/office/drawing/2014/main" id="{38C12556-83FB-4315-AD20-7F77064DA685}"/>
                </a:ext>
              </a:extLst>
            </p:cNvPr>
            <p:cNvSpPr/>
            <p:nvPr/>
          </p:nvSpPr>
          <p:spPr>
            <a:xfrm>
              <a:off x="610370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3011;p56">
              <a:extLst>
                <a:ext uri="{FF2B5EF4-FFF2-40B4-BE49-F238E27FC236}">
                  <a16:creationId xmlns:a16="http://schemas.microsoft.com/office/drawing/2014/main" id="{9C85BEBE-0DE2-456C-A7DB-C21381E01620}"/>
                </a:ext>
              </a:extLst>
            </p:cNvPr>
            <p:cNvSpPr/>
            <p:nvPr/>
          </p:nvSpPr>
          <p:spPr>
            <a:xfrm>
              <a:off x="59514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3012;p56">
              <a:extLst>
                <a:ext uri="{FF2B5EF4-FFF2-40B4-BE49-F238E27FC236}">
                  <a16:creationId xmlns:a16="http://schemas.microsoft.com/office/drawing/2014/main" id="{24F5C783-E371-40CB-B6AF-9D94B4278015}"/>
                </a:ext>
              </a:extLst>
            </p:cNvPr>
            <p:cNvSpPr/>
            <p:nvPr/>
          </p:nvSpPr>
          <p:spPr>
            <a:xfrm>
              <a:off x="595147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3013;p56">
              <a:extLst>
                <a:ext uri="{FF2B5EF4-FFF2-40B4-BE49-F238E27FC236}">
                  <a16:creationId xmlns:a16="http://schemas.microsoft.com/office/drawing/2014/main" id="{71737931-A8F8-4656-87C0-58A5C969EE11}"/>
                </a:ext>
              </a:extLst>
            </p:cNvPr>
            <p:cNvSpPr/>
            <p:nvPr/>
          </p:nvSpPr>
          <p:spPr>
            <a:xfrm>
              <a:off x="587527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3014;p56">
              <a:extLst>
                <a:ext uri="{FF2B5EF4-FFF2-40B4-BE49-F238E27FC236}">
                  <a16:creationId xmlns:a16="http://schemas.microsoft.com/office/drawing/2014/main" id="{8CEC91D9-08E7-41A4-8244-3732F634EC3A}"/>
                </a:ext>
              </a:extLst>
            </p:cNvPr>
            <p:cNvSpPr/>
            <p:nvPr/>
          </p:nvSpPr>
          <p:spPr>
            <a:xfrm>
              <a:off x="5875275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3015;p56">
              <a:extLst>
                <a:ext uri="{FF2B5EF4-FFF2-40B4-BE49-F238E27FC236}">
                  <a16:creationId xmlns:a16="http://schemas.microsoft.com/office/drawing/2014/main" id="{E8F73E95-19CA-403F-AE95-D4CE59F56D47}"/>
                </a:ext>
              </a:extLst>
            </p:cNvPr>
            <p:cNvSpPr/>
            <p:nvPr/>
          </p:nvSpPr>
          <p:spPr>
            <a:xfrm>
              <a:off x="587527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3016;p56">
              <a:extLst>
                <a:ext uri="{FF2B5EF4-FFF2-40B4-BE49-F238E27FC236}">
                  <a16:creationId xmlns:a16="http://schemas.microsoft.com/office/drawing/2014/main" id="{21EC1A98-04AA-41D2-9626-03EAAFC56200}"/>
                </a:ext>
              </a:extLst>
            </p:cNvPr>
            <p:cNvSpPr/>
            <p:nvPr/>
          </p:nvSpPr>
          <p:spPr>
            <a:xfrm>
              <a:off x="5799125" y="3399500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63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47"/>
                    <a:pt x="2014" y="1"/>
                    <a:pt x="10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3017;p56">
              <a:extLst>
                <a:ext uri="{FF2B5EF4-FFF2-40B4-BE49-F238E27FC236}">
                  <a16:creationId xmlns:a16="http://schemas.microsoft.com/office/drawing/2014/main" id="{46A9BB79-BC14-4453-ACE2-3ECFF084B126}"/>
                </a:ext>
              </a:extLst>
            </p:cNvPr>
            <p:cNvSpPr/>
            <p:nvPr/>
          </p:nvSpPr>
          <p:spPr>
            <a:xfrm>
              <a:off x="579912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3018;p56">
              <a:extLst>
                <a:ext uri="{FF2B5EF4-FFF2-40B4-BE49-F238E27FC236}">
                  <a16:creationId xmlns:a16="http://schemas.microsoft.com/office/drawing/2014/main" id="{524C4A17-342A-4E24-A3C3-9DD791107BB8}"/>
                </a:ext>
              </a:extLst>
            </p:cNvPr>
            <p:cNvSpPr/>
            <p:nvPr/>
          </p:nvSpPr>
          <p:spPr>
            <a:xfrm>
              <a:off x="602750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3019;p56">
              <a:extLst>
                <a:ext uri="{FF2B5EF4-FFF2-40B4-BE49-F238E27FC236}">
                  <a16:creationId xmlns:a16="http://schemas.microsoft.com/office/drawing/2014/main" id="{CAA86B4A-87F4-451F-8054-B0E7741B1590}"/>
                </a:ext>
              </a:extLst>
            </p:cNvPr>
            <p:cNvSpPr/>
            <p:nvPr/>
          </p:nvSpPr>
          <p:spPr>
            <a:xfrm>
              <a:off x="595147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3020;p56">
              <a:extLst>
                <a:ext uri="{FF2B5EF4-FFF2-40B4-BE49-F238E27FC236}">
                  <a16:creationId xmlns:a16="http://schemas.microsoft.com/office/drawing/2014/main" id="{CC930402-736D-47FE-BD2B-725CBA9B3AD1}"/>
                </a:ext>
              </a:extLst>
            </p:cNvPr>
            <p:cNvSpPr/>
            <p:nvPr/>
          </p:nvSpPr>
          <p:spPr>
            <a:xfrm>
              <a:off x="587527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3021;p56">
              <a:extLst>
                <a:ext uri="{FF2B5EF4-FFF2-40B4-BE49-F238E27FC236}">
                  <a16:creationId xmlns:a16="http://schemas.microsoft.com/office/drawing/2014/main" id="{06DB650F-CFD3-4558-9E61-EB277191275D}"/>
                </a:ext>
              </a:extLst>
            </p:cNvPr>
            <p:cNvSpPr/>
            <p:nvPr/>
          </p:nvSpPr>
          <p:spPr>
            <a:xfrm>
              <a:off x="5799050" y="3551925"/>
              <a:ext cx="62375" cy="53300"/>
            </a:xfrm>
            <a:custGeom>
              <a:avLst/>
              <a:gdLst/>
              <a:ahLst/>
              <a:cxnLst/>
              <a:rect l="l" t="t" r="r" b="b"/>
              <a:pathLst>
                <a:path w="2495" h="2132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80"/>
                    <a:pt x="9" y="1066"/>
                  </a:cubicBezTo>
                  <a:cubicBezTo>
                    <a:pt x="9" y="1708"/>
                    <a:pt x="531" y="2131"/>
                    <a:pt x="1078" y="2131"/>
                  </a:cubicBezTo>
                  <a:cubicBezTo>
                    <a:pt x="1342" y="2131"/>
                    <a:pt x="1611" y="2033"/>
                    <a:pt x="1830" y="1814"/>
                  </a:cubicBezTo>
                  <a:cubicBezTo>
                    <a:pt x="2494" y="1141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3022;p56">
              <a:extLst>
                <a:ext uri="{FF2B5EF4-FFF2-40B4-BE49-F238E27FC236}">
                  <a16:creationId xmlns:a16="http://schemas.microsoft.com/office/drawing/2014/main" id="{28665F27-DA21-4F2A-890F-EB6763840B51}"/>
                </a:ext>
              </a:extLst>
            </p:cNvPr>
            <p:cNvSpPr/>
            <p:nvPr/>
          </p:nvSpPr>
          <p:spPr>
            <a:xfrm>
              <a:off x="5723050" y="3551925"/>
              <a:ext cx="62150" cy="53300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6" y="1141"/>
                    <a:pt x="2012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3023;p56">
              <a:extLst>
                <a:ext uri="{FF2B5EF4-FFF2-40B4-BE49-F238E27FC236}">
                  <a16:creationId xmlns:a16="http://schemas.microsoft.com/office/drawing/2014/main" id="{116B8E87-D2F1-4F7F-A7A6-025278332C7D}"/>
                </a:ext>
              </a:extLst>
            </p:cNvPr>
            <p:cNvSpPr/>
            <p:nvPr/>
          </p:nvSpPr>
          <p:spPr>
            <a:xfrm>
              <a:off x="57230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3024;p56">
              <a:extLst>
                <a:ext uri="{FF2B5EF4-FFF2-40B4-BE49-F238E27FC236}">
                  <a16:creationId xmlns:a16="http://schemas.microsoft.com/office/drawing/2014/main" id="{88E90354-08FC-4288-A4A8-CF73136B086E}"/>
                </a:ext>
              </a:extLst>
            </p:cNvPr>
            <p:cNvSpPr/>
            <p:nvPr/>
          </p:nvSpPr>
          <p:spPr>
            <a:xfrm>
              <a:off x="56468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3025;p56">
              <a:extLst>
                <a:ext uri="{FF2B5EF4-FFF2-40B4-BE49-F238E27FC236}">
                  <a16:creationId xmlns:a16="http://schemas.microsoft.com/office/drawing/2014/main" id="{5AFF4EB3-72A7-4E5C-A4BE-CC90F42FED54}"/>
                </a:ext>
              </a:extLst>
            </p:cNvPr>
            <p:cNvSpPr/>
            <p:nvPr/>
          </p:nvSpPr>
          <p:spPr>
            <a:xfrm>
              <a:off x="5646700" y="3399500"/>
              <a:ext cx="62350" cy="53350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77" y="1"/>
                    <a:pt x="6" y="480"/>
                    <a:pt x="6" y="1066"/>
                  </a:cubicBezTo>
                  <a:cubicBezTo>
                    <a:pt x="0" y="1709"/>
                    <a:pt x="528" y="2134"/>
                    <a:pt x="1076" y="2134"/>
                  </a:cubicBezTo>
                  <a:cubicBezTo>
                    <a:pt x="1337" y="2134"/>
                    <a:pt x="1603" y="2037"/>
                    <a:pt x="1819" y="1822"/>
                  </a:cubicBezTo>
                  <a:cubicBezTo>
                    <a:pt x="2494" y="1147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3026;p56">
              <a:extLst>
                <a:ext uri="{FF2B5EF4-FFF2-40B4-BE49-F238E27FC236}">
                  <a16:creationId xmlns:a16="http://schemas.microsoft.com/office/drawing/2014/main" id="{7C704ACB-ECF2-4583-B9C6-9B6AFBEB460E}"/>
                </a:ext>
              </a:extLst>
            </p:cNvPr>
            <p:cNvSpPr/>
            <p:nvPr/>
          </p:nvSpPr>
          <p:spPr>
            <a:xfrm>
              <a:off x="5570475" y="3399500"/>
              <a:ext cx="62350" cy="53350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86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3027;p56">
              <a:extLst>
                <a:ext uri="{FF2B5EF4-FFF2-40B4-BE49-F238E27FC236}">
                  <a16:creationId xmlns:a16="http://schemas.microsoft.com/office/drawing/2014/main" id="{0D78918E-2116-44B3-BED8-D1B7C51BD816}"/>
                </a:ext>
              </a:extLst>
            </p:cNvPr>
            <p:cNvSpPr/>
            <p:nvPr/>
          </p:nvSpPr>
          <p:spPr>
            <a:xfrm>
              <a:off x="55704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3028;p56">
              <a:extLst>
                <a:ext uri="{FF2B5EF4-FFF2-40B4-BE49-F238E27FC236}">
                  <a16:creationId xmlns:a16="http://schemas.microsoft.com/office/drawing/2014/main" id="{2E9F15A4-E486-4E55-B082-3A9F5098BA88}"/>
                </a:ext>
              </a:extLst>
            </p:cNvPr>
            <p:cNvSpPr/>
            <p:nvPr/>
          </p:nvSpPr>
          <p:spPr>
            <a:xfrm>
              <a:off x="54942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3" y="1154"/>
                    <a:pt x="2022" y="8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3029;p56">
              <a:extLst>
                <a:ext uri="{FF2B5EF4-FFF2-40B4-BE49-F238E27FC236}">
                  <a16:creationId xmlns:a16="http://schemas.microsoft.com/office/drawing/2014/main" id="{D9F25C0D-81B5-42E4-A415-627DED78D0E7}"/>
                </a:ext>
              </a:extLst>
            </p:cNvPr>
            <p:cNvSpPr/>
            <p:nvPr/>
          </p:nvSpPr>
          <p:spPr>
            <a:xfrm>
              <a:off x="5494275" y="3247075"/>
              <a:ext cx="62350" cy="53500"/>
            </a:xfrm>
            <a:custGeom>
              <a:avLst/>
              <a:gdLst/>
              <a:ahLst/>
              <a:cxnLst/>
              <a:rect l="l" t="t" r="r" b="b"/>
              <a:pathLst>
                <a:path w="2494" h="2140" extrusionOk="0">
                  <a:moveTo>
                    <a:pt x="1071" y="1"/>
                  </a:moveTo>
                  <a:cubicBezTo>
                    <a:pt x="485" y="1"/>
                    <a:pt x="6" y="480"/>
                    <a:pt x="6" y="1066"/>
                  </a:cubicBezTo>
                  <a:cubicBezTo>
                    <a:pt x="0" y="1711"/>
                    <a:pt x="527" y="2140"/>
                    <a:pt x="1077" y="2140"/>
                  </a:cubicBezTo>
                  <a:cubicBezTo>
                    <a:pt x="1337" y="2140"/>
                    <a:pt x="1602" y="2044"/>
                    <a:pt x="1819" y="1830"/>
                  </a:cubicBezTo>
                  <a:cubicBezTo>
                    <a:pt x="2493" y="1155"/>
                    <a:pt x="2022" y="9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3030;p56">
              <a:extLst>
                <a:ext uri="{FF2B5EF4-FFF2-40B4-BE49-F238E27FC236}">
                  <a16:creationId xmlns:a16="http://schemas.microsoft.com/office/drawing/2014/main" id="{43D87D0D-AFD6-4215-8D86-507F82C77391}"/>
                </a:ext>
              </a:extLst>
            </p:cNvPr>
            <p:cNvSpPr/>
            <p:nvPr/>
          </p:nvSpPr>
          <p:spPr>
            <a:xfrm>
              <a:off x="5646700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3031;p56">
              <a:extLst>
                <a:ext uri="{FF2B5EF4-FFF2-40B4-BE49-F238E27FC236}">
                  <a16:creationId xmlns:a16="http://schemas.microsoft.com/office/drawing/2014/main" id="{10D0CD1A-55DD-4B83-ACD0-6867761F8737}"/>
                </a:ext>
              </a:extLst>
            </p:cNvPr>
            <p:cNvSpPr/>
            <p:nvPr/>
          </p:nvSpPr>
          <p:spPr>
            <a:xfrm>
              <a:off x="5570625" y="31710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3032;p56">
              <a:extLst>
                <a:ext uri="{FF2B5EF4-FFF2-40B4-BE49-F238E27FC236}">
                  <a16:creationId xmlns:a16="http://schemas.microsoft.com/office/drawing/2014/main" id="{B00B7596-60AE-4883-99C4-00B3F6A64F21}"/>
                </a:ext>
              </a:extLst>
            </p:cNvPr>
            <p:cNvSpPr/>
            <p:nvPr/>
          </p:nvSpPr>
          <p:spPr>
            <a:xfrm>
              <a:off x="54944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3033;p56">
              <a:extLst>
                <a:ext uri="{FF2B5EF4-FFF2-40B4-BE49-F238E27FC236}">
                  <a16:creationId xmlns:a16="http://schemas.microsoft.com/office/drawing/2014/main" id="{D98CFFED-50F1-4D16-954F-B1F856B97F2A}"/>
                </a:ext>
              </a:extLst>
            </p:cNvPr>
            <p:cNvSpPr/>
            <p:nvPr/>
          </p:nvSpPr>
          <p:spPr>
            <a:xfrm>
              <a:off x="7322525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3034;p56">
              <a:extLst>
                <a:ext uri="{FF2B5EF4-FFF2-40B4-BE49-F238E27FC236}">
                  <a16:creationId xmlns:a16="http://schemas.microsoft.com/office/drawing/2014/main" id="{CF82D8AB-B5AA-48F0-91E6-6D1EC2DE0207}"/>
                </a:ext>
              </a:extLst>
            </p:cNvPr>
            <p:cNvSpPr/>
            <p:nvPr/>
          </p:nvSpPr>
          <p:spPr>
            <a:xfrm>
              <a:off x="72465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3035;p56">
              <a:extLst>
                <a:ext uri="{FF2B5EF4-FFF2-40B4-BE49-F238E27FC236}">
                  <a16:creationId xmlns:a16="http://schemas.microsoft.com/office/drawing/2014/main" id="{8CAE8B0E-F6A3-4F15-B66C-07EDB76F2F20}"/>
                </a:ext>
              </a:extLst>
            </p:cNvPr>
            <p:cNvSpPr/>
            <p:nvPr/>
          </p:nvSpPr>
          <p:spPr>
            <a:xfrm>
              <a:off x="72465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3036;p56">
              <a:extLst>
                <a:ext uri="{FF2B5EF4-FFF2-40B4-BE49-F238E27FC236}">
                  <a16:creationId xmlns:a16="http://schemas.microsoft.com/office/drawing/2014/main" id="{136E4B81-C828-434E-B99E-DCCFEBF969B2}"/>
                </a:ext>
              </a:extLst>
            </p:cNvPr>
            <p:cNvSpPr/>
            <p:nvPr/>
          </p:nvSpPr>
          <p:spPr>
            <a:xfrm>
              <a:off x="71703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3037;p56">
              <a:extLst>
                <a:ext uri="{FF2B5EF4-FFF2-40B4-BE49-F238E27FC236}">
                  <a16:creationId xmlns:a16="http://schemas.microsoft.com/office/drawing/2014/main" id="{C892833F-BE2D-4C4D-BB59-28F97A11C3FB}"/>
                </a:ext>
              </a:extLst>
            </p:cNvPr>
            <p:cNvSpPr/>
            <p:nvPr/>
          </p:nvSpPr>
          <p:spPr>
            <a:xfrm>
              <a:off x="71703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3038;p56">
              <a:extLst>
                <a:ext uri="{FF2B5EF4-FFF2-40B4-BE49-F238E27FC236}">
                  <a16:creationId xmlns:a16="http://schemas.microsoft.com/office/drawing/2014/main" id="{46CA3853-BA33-4974-A8A7-39CB456330F5}"/>
                </a:ext>
              </a:extLst>
            </p:cNvPr>
            <p:cNvSpPr/>
            <p:nvPr/>
          </p:nvSpPr>
          <p:spPr>
            <a:xfrm>
              <a:off x="70940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3039;p56">
              <a:extLst>
                <a:ext uri="{FF2B5EF4-FFF2-40B4-BE49-F238E27FC236}">
                  <a16:creationId xmlns:a16="http://schemas.microsoft.com/office/drawing/2014/main" id="{59CA637B-42F6-4A4F-B26D-1BD993E5F30D}"/>
                </a:ext>
              </a:extLst>
            </p:cNvPr>
            <p:cNvSpPr/>
            <p:nvPr/>
          </p:nvSpPr>
          <p:spPr>
            <a:xfrm>
              <a:off x="70940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3040;p56">
              <a:extLst>
                <a:ext uri="{FF2B5EF4-FFF2-40B4-BE49-F238E27FC236}">
                  <a16:creationId xmlns:a16="http://schemas.microsoft.com/office/drawing/2014/main" id="{C3482980-87C7-4B77-A356-FDE93FEB5937}"/>
                </a:ext>
              </a:extLst>
            </p:cNvPr>
            <p:cNvSpPr/>
            <p:nvPr/>
          </p:nvSpPr>
          <p:spPr>
            <a:xfrm>
              <a:off x="70178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3041;p56">
              <a:extLst>
                <a:ext uri="{FF2B5EF4-FFF2-40B4-BE49-F238E27FC236}">
                  <a16:creationId xmlns:a16="http://schemas.microsoft.com/office/drawing/2014/main" id="{49DEB2CD-3282-485D-B4EF-BB025AB435EE}"/>
                </a:ext>
              </a:extLst>
            </p:cNvPr>
            <p:cNvSpPr/>
            <p:nvPr/>
          </p:nvSpPr>
          <p:spPr>
            <a:xfrm>
              <a:off x="7017875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3042;p56">
              <a:extLst>
                <a:ext uri="{FF2B5EF4-FFF2-40B4-BE49-F238E27FC236}">
                  <a16:creationId xmlns:a16="http://schemas.microsoft.com/office/drawing/2014/main" id="{D3CC3AF3-7E54-45E6-990B-D982AFAB4B65}"/>
                </a:ext>
              </a:extLst>
            </p:cNvPr>
            <p:cNvSpPr/>
            <p:nvPr/>
          </p:nvSpPr>
          <p:spPr>
            <a:xfrm>
              <a:off x="69418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3043;p56">
              <a:extLst>
                <a:ext uri="{FF2B5EF4-FFF2-40B4-BE49-F238E27FC236}">
                  <a16:creationId xmlns:a16="http://schemas.microsoft.com/office/drawing/2014/main" id="{6F74508C-25FD-48EF-A867-80300E0A7F3D}"/>
                </a:ext>
              </a:extLst>
            </p:cNvPr>
            <p:cNvSpPr/>
            <p:nvPr/>
          </p:nvSpPr>
          <p:spPr>
            <a:xfrm>
              <a:off x="69418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3044;p56">
              <a:extLst>
                <a:ext uri="{FF2B5EF4-FFF2-40B4-BE49-F238E27FC236}">
                  <a16:creationId xmlns:a16="http://schemas.microsoft.com/office/drawing/2014/main" id="{2F38350D-97DC-4F6E-946F-3E0D71A7385E}"/>
                </a:ext>
              </a:extLst>
            </p:cNvPr>
            <p:cNvSpPr/>
            <p:nvPr/>
          </p:nvSpPr>
          <p:spPr>
            <a:xfrm>
              <a:off x="69418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3045;p56">
              <a:extLst>
                <a:ext uri="{FF2B5EF4-FFF2-40B4-BE49-F238E27FC236}">
                  <a16:creationId xmlns:a16="http://schemas.microsoft.com/office/drawing/2014/main" id="{A8B562A7-ADD0-406E-ADE8-6C9A6463D7D5}"/>
                </a:ext>
              </a:extLst>
            </p:cNvPr>
            <p:cNvSpPr/>
            <p:nvPr/>
          </p:nvSpPr>
          <p:spPr>
            <a:xfrm>
              <a:off x="69418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3046;p56">
              <a:extLst>
                <a:ext uri="{FF2B5EF4-FFF2-40B4-BE49-F238E27FC236}">
                  <a16:creationId xmlns:a16="http://schemas.microsoft.com/office/drawing/2014/main" id="{6A55BFBE-9F5D-4D7A-AA7C-186E29834A98}"/>
                </a:ext>
              </a:extLst>
            </p:cNvPr>
            <p:cNvSpPr/>
            <p:nvPr/>
          </p:nvSpPr>
          <p:spPr>
            <a:xfrm>
              <a:off x="68656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3047;p56">
              <a:extLst>
                <a:ext uri="{FF2B5EF4-FFF2-40B4-BE49-F238E27FC236}">
                  <a16:creationId xmlns:a16="http://schemas.microsoft.com/office/drawing/2014/main" id="{CDD840F0-5F70-4DF8-A426-85222B3FD5C0}"/>
                </a:ext>
              </a:extLst>
            </p:cNvPr>
            <p:cNvSpPr/>
            <p:nvPr/>
          </p:nvSpPr>
          <p:spPr>
            <a:xfrm>
              <a:off x="68656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3048;p56">
              <a:extLst>
                <a:ext uri="{FF2B5EF4-FFF2-40B4-BE49-F238E27FC236}">
                  <a16:creationId xmlns:a16="http://schemas.microsoft.com/office/drawing/2014/main" id="{2DF53BBB-1BED-40C5-BD69-02C24A3B33EF}"/>
                </a:ext>
              </a:extLst>
            </p:cNvPr>
            <p:cNvSpPr/>
            <p:nvPr/>
          </p:nvSpPr>
          <p:spPr>
            <a:xfrm>
              <a:off x="68656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3049;p56">
              <a:extLst>
                <a:ext uri="{FF2B5EF4-FFF2-40B4-BE49-F238E27FC236}">
                  <a16:creationId xmlns:a16="http://schemas.microsoft.com/office/drawing/2014/main" id="{C57D1AF5-9CF6-4C88-9488-C3281FE32ABF}"/>
                </a:ext>
              </a:extLst>
            </p:cNvPr>
            <p:cNvSpPr/>
            <p:nvPr/>
          </p:nvSpPr>
          <p:spPr>
            <a:xfrm>
              <a:off x="68656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3050;p56">
              <a:extLst>
                <a:ext uri="{FF2B5EF4-FFF2-40B4-BE49-F238E27FC236}">
                  <a16:creationId xmlns:a16="http://schemas.microsoft.com/office/drawing/2014/main" id="{A8EC17CF-8DF4-4C99-95C8-3A6944424204}"/>
                </a:ext>
              </a:extLst>
            </p:cNvPr>
            <p:cNvSpPr/>
            <p:nvPr/>
          </p:nvSpPr>
          <p:spPr>
            <a:xfrm>
              <a:off x="67892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3051;p56">
              <a:extLst>
                <a:ext uri="{FF2B5EF4-FFF2-40B4-BE49-F238E27FC236}">
                  <a16:creationId xmlns:a16="http://schemas.microsoft.com/office/drawing/2014/main" id="{C5521FEB-3E2A-49F9-939B-5E6288042ADE}"/>
                </a:ext>
              </a:extLst>
            </p:cNvPr>
            <p:cNvSpPr/>
            <p:nvPr/>
          </p:nvSpPr>
          <p:spPr>
            <a:xfrm>
              <a:off x="67892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3052;p56">
              <a:extLst>
                <a:ext uri="{FF2B5EF4-FFF2-40B4-BE49-F238E27FC236}">
                  <a16:creationId xmlns:a16="http://schemas.microsoft.com/office/drawing/2014/main" id="{B5C2083B-2F2A-4379-B023-56C878283912}"/>
                </a:ext>
              </a:extLst>
            </p:cNvPr>
            <p:cNvSpPr/>
            <p:nvPr/>
          </p:nvSpPr>
          <p:spPr>
            <a:xfrm>
              <a:off x="67892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3053;p56">
              <a:extLst>
                <a:ext uri="{FF2B5EF4-FFF2-40B4-BE49-F238E27FC236}">
                  <a16:creationId xmlns:a16="http://schemas.microsoft.com/office/drawing/2014/main" id="{E085F2E5-DCEB-4C68-B8D1-52CF4DCB3268}"/>
                </a:ext>
              </a:extLst>
            </p:cNvPr>
            <p:cNvSpPr/>
            <p:nvPr/>
          </p:nvSpPr>
          <p:spPr>
            <a:xfrm>
              <a:off x="678922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3054;p56">
              <a:extLst>
                <a:ext uri="{FF2B5EF4-FFF2-40B4-BE49-F238E27FC236}">
                  <a16:creationId xmlns:a16="http://schemas.microsoft.com/office/drawing/2014/main" id="{70951B68-7E58-4D63-ADD6-63D1BC55EB2D}"/>
                </a:ext>
              </a:extLst>
            </p:cNvPr>
            <p:cNvSpPr/>
            <p:nvPr/>
          </p:nvSpPr>
          <p:spPr>
            <a:xfrm>
              <a:off x="67132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3055;p56">
              <a:extLst>
                <a:ext uri="{FF2B5EF4-FFF2-40B4-BE49-F238E27FC236}">
                  <a16:creationId xmlns:a16="http://schemas.microsoft.com/office/drawing/2014/main" id="{7F532AFD-C57E-4F30-9BC4-2CF4F4ECC0F7}"/>
                </a:ext>
              </a:extLst>
            </p:cNvPr>
            <p:cNvSpPr/>
            <p:nvPr/>
          </p:nvSpPr>
          <p:spPr>
            <a:xfrm>
              <a:off x="67132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3056;p56">
              <a:extLst>
                <a:ext uri="{FF2B5EF4-FFF2-40B4-BE49-F238E27FC236}">
                  <a16:creationId xmlns:a16="http://schemas.microsoft.com/office/drawing/2014/main" id="{192A3D56-B675-4FAD-B992-CB420E8A3C36}"/>
                </a:ext>
              </a:extLst>
            </p:cNvPr>
            <p:cNvSpPr/>
            <p:nvPr/>
          </p:nvSpPr>
          <p:spPr>
            <a:xfrm>
              <a:off x="67132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3057;p56">
              <a:extLst>
                <a:ext uri="{FF2B5EF4-FFF2-40B4-BE49-F238E27FC236}">
                  <a16:creationId xmlns:a16="http://schemas.microsoft.com/office/drawing/2014/main" id="{5FC8B3EE-179E-49A1-BD89-B62E59E1E183}"/>
                </a:ext>
              </a:extLst>
            </p:cNvPr>
            <p:cNvSpPr/>
            <p:nvPr/>
          </p:nvSpPr>
          <p:spPr>
            <a:xfrm>
              <a:off x="67132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3058;p56">
              <a:extLst>
                <a:ext uri="{FF2B5EF4-FFF2-40B4-BE49-F238E27FC236}">
                  <a16:creationId xmlns:a16="http://schemas.microsoft.com/office/drawing/2014/main" id="{20FDEC67-EF2E-4D81-AE16-711CAD7C13EB}"/>
                </a:ext>
              </a:extLst>
            </p:cNvPr>
            <p:cNvSpPr/>
            <p:nvPr/>
          </p:nvSpPr>
          <p:spPr>
            <a:xfrm>
              <a:off x="67132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3059;p56">
              <a:extLst>
                <a:ext uri="{FF2B5EF4-FFF2-40B4-BE49-F238E27FC236}">
                  <a16:creationId xmlns:a16="http://schemas.microsoft.com/office/drawing/2014/main" id="{883B7DCF-D84C-4345-ADCC-B200EB37E29C}"/>
                </a:ext>
              </a:extLst>
            </p:cNvPr>
            <p:cNvSpPr/>
            <p:nvPr/>
          </p:nvSpPr>
          <p:spPr>
            <a:xfrm>
              <a:off x="66370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3060;p56">
              <a:extLst>
                <a:ext uri="{FF2B5EF4-FFF2-40B4-BE49-F238E27FC236}">
                  <a16:creationId xmlns:a16="http://schemas.microsoft.com/office/drawing/2014/main" id="{59B064CC-0648-4770-919F-D58536C47A12}"/>
                </a:ext>
              </a:extLst>
            </p:cNvPr>
            <p:cNvSpPr/>
            <p:nvPr/>
          </p:nvSpPr>
          <p:spPr>
            <a:xfrm>
              <a:off x="66370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3061;p56">
              <a:extLst>
                <a:ext uri="{FF2B5EF4-FFF2-40B4-BE49-F238E27FC236}">
                  <a16:creationId xmlns:a16="http://schemas.microsoft.com/office/drawing/2014/main" id="{B81BA79B-7D63-465A-B0BC-CC4F9332D586}"/>
                </a:ext>
              </a:extLst>
            </p:cNvPr>
            <p:cNvSpPr/>
            <p:nvPr/>
          </p:nvSpPr>
          <p:spPr>
            <a:xfrm>
              <a:off x="65608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3062;p56">
              <a:extLst>
                <a:ext uri="{FF2B5EF4-FFF2-40B4-BE49-F238E27FC236}">
                  <a16:creationId xmlns:a16="http://schemas.microsoft.com/office/drawing/2014/main" id="{E931CA2D-4914-4137-BE70-C14FF4532A94}"/>
                </a:ext>
              </a:extLst>
            </p:cNvPr>
            <p:cNvSpPr/>
            <p:nvPr/>
          </p:nvSpPr>
          <p:spPr>
            <a:xfrm>
              <a:off x="656080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3063;p56">
              <a:extLst>
                <a:ext uri="{FF2B5EF4-FFF2-40B4-BE49-F238E27FC236}">
                  <a16:creationId xmlns:a16="http://schemas.microsoft.com/office/drawing/2014/main" id="{C188FA1A-955B-4E4D-8FA5-EB95C961EF08}"/>
                </a:ext>
              </a:extLst>
            </p:cNvPr>
            <p:cNvSpPr/>
            <p:nvPr/>
          </p:nvSpPr>
          <p:spPr>
            <a:xfrm>
              <a:off x="656080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3064;p56">
              <a:extLst>
                <a:ext uri="{FF2B5EF4-FFF2-40B4-BE49-F238E27FC236}">
                  <a16:creationId xmlns:a16="http://schemas.microsoft.com/office/drawing/2014/main" id="{1E5DAEC7-D46B-4E47-9638-91833F7A5845}"/>
                </a:ext>
              </a:extLst>
            </p:cNvPr>
            <p:cNvSpPr/>
            <p:nvPr/>
          </p:nvSpPr>
          <p:spPr>
            <a:xfrm>
              <a:off x="64845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3065;p56">
              <a:extLst>
                <a:ext uri="{FF2B5EF4-FFF2-40B4-BE49-F238E27FC236}">
                  <a16:creationId xmlns:a16="http://schemas.microsoft.com/office/drawing/2014/main" id="{4B26A31E-3FA1-41D6-B49F-F8B4B53BCBF6}"/>
                </a:ext>
              </a:extLst>
            </p:cNvPr>
            <p:cNvSpPr/>
            <p:nvPr/>
          </p:nvSpPr>
          <p:spPr>
            <a:xfrm>
              <a:off x="648457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3066;p56">
              <a:extLst>
                <a:ext uri="{FF2B5EF4-FFF2-40B4-BE49-F238E27FC236}">
                  <a16:creationId xmlns:a16="http://schemas.microsoft.com/office/drawing/2014/main" id="{3BCD300F-8DA9-481A-A871-E690F2499C73}"/>
                </a:ext>
              </a:extLst>
            </p:cNvPr>
            <p:cNvSpPr/>
            <p:nvPr/>
          </p:nvSpPr>
          <p:spPr>
            <a:xfrm>
              <a:off x="64083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3067;p56">
              <a:extLst>
                <a:ext uri="{FF2B5EF4-FFF2-40B4-BE49-F238E27FC236}">
                  <a16:creationId xmlns:a16="http://schemas.microsoft.com/office/drawing/2014/main" id="{76B06A77-3B71-4B52-9AA4-5617A64D7072}"/>
                </a:ext>
              </a:extLst>
            </p:cNvPr>
            <p:cNvSpPr/>
            <p:nvPr/>
          </p:nvSpPr>
          <p:spPr>
            <a:xfrm>
              <a:off x="64083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3068;p56">
              <a:extLst>
                <a:ext uri="{FF2B5EF4-FFF2-40B4-BE49-F238E27FC236}">
                  <a16:creationId xmlns:a16="http://schemas.microsoft.com/office/drawing/2014/main" id="{CC00A2D1-CA7B-4575-91B8-FB680D2257C8}"/>
                </a:ext>
              </a:extLst>
            </p:cNvPr>
            <p:cNvSpPr/>
            <p:nvPr/>
          </p:nvSpPr>
          <p:spPr>
            <a:xfrm>
              <a:off x="64083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3069;p56">
              <a:extLst>
                <a:ext uri="{FF2B5EF4-FFF2-40B4-BE49-F238E27FC236}">
                  <a16:creationId xmlns:a16="http://schemas.microsoft.com/office/drawing/2014/main" id="{09C67974-915E-42A0-AD2C-20F376F986FC}"/>
                </a:ext>
              </a:extLst>
            </p:cNvPr>
            <p:cNvSpPr/>
            <p:nvPr/>
          </p:nvSpPr>
          <p:spPr>
            <a:xfrm>
              <a:off x="64083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3070;p56">
              <a:extLst>
                <a:ext uri="{FF2B5EF4-FFF2-40B4-BE49-F238E27FC236}">
                  <a16:creationId xmlns:a16="http://schemas.microsoft.com/office/drawing/2014/main" id="{BEF6221A-DCA5-4161-9FDD-4B2E182D5BFB}"/>
                </a:ext>
              </a:extLst>
            </p:cNvPr>
            <p:cNvSpPr/>
            <p:nvPr/>
          </p:nvSpPr>
          <p:spPr>
            <a:xfrm>
              <a:off x="64083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3071;p56">
              <a:extLst>
                <a:ext uri="{FF2B5EF4-FFF2-40B4-BE49-F238E27FC236}">
                  <a16:creationId xmlns:a16="http://schemas.microsoft.com/office/drawing/2014/main" id="{5FA559CE-6D25-4591-B86F-A2324B8F46B3}"/>
                </a:ext>
              </a:extLst>
            </p:cNvPr>
            <p:cNvSpPr/>
            <p:nvPr/>
          </p:nvSpPr>
          <p:spPr>
            <a:xfrm>
              <a:off x="64083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3072;p56">
              <a:extLst>
                <a:ext uri="{FF2B5EF4-FFF2-40B4-BE49-F238E27FC236}">
                  <a16:creationId xmlns:a16="http://schemas.microsoft.com/office/drawing/2014/main" id="{6837235A-5ED2-4742-B3A7-12F569BDA155}"/>
                </a:ext>
              </a:extLst>
            </p:cNvPr>
            <p:cNvSpPr/>
            <p:nvPr/>
          </p:nvSpPr>
          <p:spPr>
            <a:xfrm>
              <a:off x="640835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3073;p56">
              <a:extLst>
                <a:ext uri="{FF2B5EF4-FFF2-40B4-BE49-F238E27FC236}">
                  <a16:creationId xmlns:a16="http://schemas.microsoft.com/office/drawing/2014/main" id="{DA5E9292-532C-48E1-9565-A9A506AFED09}"/>
                </a:ext>
              </a:extLst>
            </p:cNvPr>
            <p:cNvSpPr/>
            <p:nvPr/>
          </p:nvSpPr>
          <p:spPr>
            <a:xfrm>
              <a:off x="63323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3074;p56">
              <a:extLst>
                <a:ext uri="{FF2B5EF4-FFF2-40B4-BE49-F238E27FC236}">
                  <a16:creationId xmlns:a16="http://schemas.microsoft.com/office/drawing/2014/main" id="{459326A4-C208-4764-95BC-C26ACA0CCC1C}"/>
                </a:ext>
              </a:extLst>
            </p:cNvPr>
            <p:cNvSpPr/>
            <p:nvPr/>
          </p:nvSpPr>
          <p:spPr>
            <a:xfrm>
              <a:off x="63323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3075;p56">
              <a:extLst>
                <a:ext uri="{FF2B5EF4-FFF2-40B4-BE49-F238E27FC236}">
                  <a16:creationId xmlns:a16="http://schemas.microsoft.com/office/drawing/2014/main" id="{CBE241D5-F36C-48E4-A81A-30B1745938F5}"/>
                </a:ext>
              </a:extLst>
            </p:cNvPr>
            <p:cNvSpPr/>
            <p:nvPr/>
          </p:nvSpPr>
          <p:spPr>
            <a:xfrm>
              <a:off x="63323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3076;p56">
              <a:extLst>
                <a:ext uri="{FF2B5EF4-FFF2-40B4-BE49-F238E27FC236}">
                  <a16:creationId xmlns:a16="http://schemas.microsoft.com/office/drawing/2014/main" id="{5BCDEEE8-3654-48E9-A474-C93515FA209F}"/>
                </a:ext>
              </a:extLst>
            </p:cNvPr>
            <p:cNvSpPr/>
            <p:nvPr/>
          </p:nvSpPr>
          <p:spPr>
            <a:xfrm>
              <a:off x="63323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3077;p56">
              <a:extLst>
                <a:ext uri="{FF2B5EF4-FFF2-40B4-BE49-F238E27FC236}">
                  <a16:creationId xmlns:a16="http://schemas.microsoft.com/office/drawing/2014/main" id="{EF17A8C2-4F9A-4D45-A70A-7C35E2BEBA38}"/>
                </a:ext>
              </a:extLst>
            </p:cNvPr>
            <p:cNvSpPr/>
            <p:nvPr/>
          </p:nvSpPr>
          <p:spPr>
            <a:xfrm>
              <a:off x="63323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3078;p56">
              <a:extLst>
                <a:ext uri="{FF2B5EF4-FFF2-40B4-BE49-F238E27FC236}">
                  <a16:creationId xmlns:a16="http://schemas.microsoft.com/office/drawing/2014/main" id="{EEDCDDC5-5F43-4FAE-AEA5-59C811B53C33}"/>
                </a:ext>
              </a:extLst>
            </p:cNvPr>
            <p:cNvSpPr/>
            <p:nvPr/>
          </p:nvSpPr>
          <p:spPr>
            <a:xfrm>
              <a:off x="63323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3079;p56">
              <a:extLst>
                <a:ext uri="{FF2B5EF4-FFF2-40B4-BE49-F238E27FC236}">
                  <a16:creationId xmlns:a16="http://schemas.microsoft.com/office/drawing/2014/main" id="{6366B4F3-F1C0-4552-8E20-05AA73FD8E29}"/>
                </a:ext>
              </a:extLst>
            </p:cNvPr>
            <p:cNvSpPr/>
            <p:nvPr/>
          </p:nvSpPr>
          <p:spPr>
            <a:xfrm>
              <a:off x="63323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3080;p56">
              <a:extLst>
                <a:ext uri="{FF2B5EF4-FFF2-40B4-BE49-F238E27FC236}">
                  <a16:creationId xmlns:a16="http://schemas.microsoft.com/office/drawing/2014/main" id="{DC57A66C-B9A3-4734-99D7-21C7565C4DCF}"/>
                </a:ext>
              </a:extLst>
            </p:cNvPr>
            <p:cNvSpPr/>
            <p:nvPr/>
          </p:nvSpPr>
          <p:spPr>
            <a:xfrm>
              <a:off x="62561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3081;p56">
              <a:extLst>
                <a:ext uri="{FF2B5EF4-FFF2-40B4-BE49-F238E27FC236}">
                  <a16:creationId xmlns:a16="http://schemas.microsoft.com/office/drawing/2014/main" id="{49CE3C66-C203-4779-B666-1186498031F8}"/>
                </a:ext>
              </a:extLst>
            </p:cNvPr>
            <p:cNvSpPr/>
            <p:nvPr/>
          </p:nvSpPr>
          <p:spPr>
            <a:xfrm>
              <a:off x="62561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3082;p56">
              <a:extLst>
                <a:ext uri="{FF2B5EF4-FFF2-40B4-BE49-F238E27FC236}">
                  <a16:creationId xmlns:a16="http://schemas.microsoft.com/office/drawing/2014/main" id="{9586A4C7-ADD6-47F7-811D-B2E534DDB84C}"/>
                </a:ext>
              </a:extLst>
            </p:cNvPr>
            <p:cNvSpPr/>
            <p:nvPr/>
          </p:nvSpPr>
          <p:spPr>
            <a:xfrm>
              <a:off x="62561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3083;p56">
              <a:extLst>
                <a:ext uri="{FF2B5EF4-FFF2-40B4-BE49-F238E27FC236}">
                  <a16:creationId xmlns:a16="http://schemas.microsoft.com/office/drawing/2014/main" id="{F5F82DD7-3423-49E5-BF2C-E057E6455577}"/>
                </a:ext>
              </a:extLst>
            </p:cNvPr>
            <p:cNvSpPr/>
            <p:nvPr/>
          </p:nvSpPr>
          <p:spPr>
            <a:xfrm>
              <a:off x="62561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3084;p56">
              <a:extLst>
                <a:ext uri="{FF2B5EF4-FFF2-40B4-BE49-F238E27FC236}">
                  <a16:creationId xmlns:a16="http://schemas.microsoft.com/office/drawing/2014/main" id="{CF54CEC7-6DB2-4031-9AC7-5CADDBA55EC9}"/>
                </a:ext>
              </a:extLst>
            </p:cNvPr>
            <p:cNvSpPr/>
            <p:nvPr/>
          </p:nvSpPr>
          <p:spPr>
            <a:xfrm>
              <a:off x="6256150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3085;p56">
              <a:extLst>
                <a:ext uri="{FF2B5EF4-FFF2-40B4-BE49-F238E27FC236}">
                  <a16:creationId xmlns:a16="http://schemas.microsoft.com/office/drawing/2014/main" id="{8B132602-C96E-46FD-879A-060A218F7E13}"/>
                </a:ext>
              </a:extLst>
            </p:cNvPr>
            <p:cNvSpPr/>
            <p:nvPr/>
          </p:nvSpPr>
          <p:spPr>
            <a:xfrm>
              <a:off x="62561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3086;p56">
              <a:extLst>
                <a:ext uri="{FF2B5EF4-FFF2-40B4-BE49-F238E27FC236}">
                  <a16:creationId xmlns:a16="http://schemas.microsoft.com/office/drawing/2014/main" id="{0F4BFC4B-52D0-4DEA-BD9C-083A8B928100}"/>
                </a:ext>
              </a:extLst>
            </p:cNvPr>
            <p:cNvSpPr/>
            <p:nvPr/>
          </p:nvSpPr>
          <p:spPr>
            <a:xfrm>
              <a:off x="62561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3087;p56">
              <a:extLst>
                <a:ext uri="{FF2B5EF4-FFF2-40B4-BE49-F238E27FC236}">
                  <a16:creationId xmlns:a16="http://schemas.microsoft.com/office/drawing/2014/main" id="{78BF3CCE-4EC1-4A40-8D9E-63C21A4B220F}"/>
                </a:ext>
              </a:extLst>
            </p:cNvPr>
            <p:cNvSpPr/>
            <p:nvPr/>
          </p:nvSpPr>
          <p:spPr>
            <a:xfrm>
              <a:off x="62561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3088;p56">
              <a:extLst>
                <a:ext uri="{FF2B5EF4-FFF2-40B4-BE49-F238E27FC236}">
                  <a16:creationId xmlns:a16="http://schemas.microsoft.com/office/drawing/2014/main" id="{91796D00-6C0F-4AF2-9095-11B88B15FFAA}"/>
                </a:ext>
              </a:extLst>
            </p:cNvPr>
            <p:cNvSpPr/>
            <p:nvPr/>
          </p:nvSpPr>
          <p:spPr>
            <a:xfrm>
              <a:off x="61799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3089;p56">
              <a:extLst>
                <a:ext uri="{FF2B5EF4-FFF2-40B4-BE49-F238E27FC236}">
                  <a16:creationId xmlns:a16="http://schemas.microsoft.com/office/drawing/2014/main" id="{784CD3DB-83A5-4CC5-AA40-77B6B3084D86}"/>
                </a:ext>
              </a:extLst>
            </p:cNvPr>
            <p:cNvSpPr/>
            <p:nvPr/>
          </p:nvSpPr>
          <p:spPr>
            <a:xfrm>
              <a:off x="61799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3090;p56">
              <a:extLst>
                <a:ext uri="{FF2B5EF4-FFF2-40B4-BE49-F238E27FC236}">
                  <a16:creationId xmlns:a16="http://schemas.microsoft.com/office/drawing/2014/main" id="{79036A72-0DF5-4F39-9ED9-9647741310E9}"/>
                </a:ext>
              </a:extLst>
            </p:cNvPr>
            <p:cNvSpPr/>
            <p:nvPr/>
          </p:nvSpPr>
          <p:spPr>
            <a:xfrm>
              <a:off x="61799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3091;p56">
              <a:extLst>
                <a:ext uri="{FF2B5EF4-FFF2-40B4-BE49-F238E27FC236}">
                  <a16:creationId xmlns:a16="http://schemas.microsoft.com/office/drawing/2014/main" id="{2CF70F9F-ACE3-400C-92C1-6BE9B6B8E141}"/>
                </a:ext>
              </a:extLst>
            </p:cNvPr>
            <p:cNvSpPr/>
            <p:nvPr/>
          </p:nvSpPr>
          <p:spPr>
            <a:xfrm>
              <a:off x="61799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3092;p56">
              <a:extLst>
                <a:ext uri="{FF2B5EF4-FFF2-40B4-BE49-F238E27FC236}">
                  <a16:creationId xmlns:a16="http://schemas.microsoft.com/office/drawing/2014/main" id="{41C39547-BFE3-4537-A7F6-21C0C2B59CA1}"/>
                </a:ext>
              </a:extLst>
            </p:cNvPr>
            <p:cNvSpPr/>
            <p:nvPr/>
          </p:nvSpPr>
          <p:spPr>
            <a:xfrm>
              <a:off x="61037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3093;p56">
              <a:extLst>
                <a:ext uri="{FF2B5EF4-FFF2-40B4-BE49-F238E27FC236}">
                  <a16:creationId xmlns:a16="http://schemas.microsoft.com/office/drawing/2014/main" id="{2C771F24-2E09-4173-BD8C-9A64DD6E2FC6}"/>
                </a:ext>
              </a:extLst>
            </p:cNvPr>
            <p:cNvSpPr/>
            <p:nvPr/>
          </p:nvSpPr>
          <p:spPr>
            <a:xfrm>
              <a:off x="610370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3094;p56">
              <a:extLst>
                <a:ext uri="{FF2B5EF4-FFF2-40B4-BE49-F238E27FC236}">
                  <a16:creationId xmlns:a16="http://schemas.microsoft.com/office/drawing/2014/main" id="{7A3CC9C5-988C-4EE6-A095-BEDEE8063A6B}"/>
                </a:ext>
              </a:extLst>
            </p:cNvPr>
            <p:cNvSpPr/>
            <p:nvPr/>
          </p:nvSpPr>
          <p:spPr>
            <a:xfrm>
              <a:off x="61037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3095;p56">
              <a:extLst>
                <a:ext uri="{FF2B5EF4-FFF2-40B4-BE49-F238E27FC236}">
                  <a16:creationId xmlns:a16="http://schemas.microsoft.com/office/drawing/2014/main" id="{D36A31C9-BC29-4E6C-9A0A-C128C3783442}"/>
                </a:ext>
              </a:extLst>
            </p:cNvPr>
            <p:cNvSpPr/>
            <p:nvPr/>
          </p:nvSpPr>
          <p:spPr>
            <a:xfrm>
              <a:off x="61037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3096;p56">
              <a:extLst>
                <a:ext uri="{FF2B5EF4-FFF2-40B4-BE49-F238E27FC236}">
                  <a16:creationId xmlns:a16="http://schemas.microsoft.com/office/drawing/2014/main" id="{22345CCD-C002-485B-BB32-2AA21E092437}"/>
                </a:ext>
              </a:extLst>
            </p:cNvPr>
            <p:cNvSpPr/>
            <p:nvPr/>
          </p:nvSpPr>
          <p:spPr>
            <a:xfrm>
              <a:off x="61037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3097;p56">
              <a:extLst>
                <a:ext uri="{FF2B5EF4-FFF2-40B4-BE49-F238E27FC236}">
                  <a16:creationId xmlns:a16="http://schemas.microsoft.com/office/drawing/2014/main" id="{2C3CC1C8-4E5A-4F3F-9935-A4C2F3ACDE41}"/>
                </a:ext>
              </a:extLst>
            </p:cNvPr>
            <p:cNvSpPr/>
            <p:nvPr/>
          </p:nvSpPr>
          <p:spPr>
            <a:xfrm>
              <a:off x="60275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3098;p56">
              <a:extLst>
                <a:ext uri="{FF2B5EF4-FFF2-40B4-BE49-F238E27FC236}">
                  <a16:creationId xmlns:a16="http://schemas.microsoft.com/office/drawing/2014/main" id="{0E2D59B8-7B92-4C3F-A016-F63B0662469B}"/>
                </a:ext>
              </a:extLst>
            </p:cNvPr>
            <p:cNvSpPr/>
            <p:nvPr/>
          </p:nvSpPr>
          <p:spPr>
            <a:xfrm>
              <a:off x="60275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3099;p56">
              <a:extLst>
                <a:ext uri="{FF2B5EF4-FFF2-40B4-BE49-F238E27FC236}">
                  <a16:creationId xmlns:a16="http://schemas.microsoft.com/office/drawing/2014/main" id="{4175D91B-DE9A-4394-94D9-D28E0553300D}"/>
                </a:ext>
              </a:extLst>
            </p:cNvPr>
            <p:cNvSpPr/>
            <p:nvPr/>
          </p:nvSpPr>
          <p:spPr>
            <a:xfrm>
              <a:off x="59514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3100;p56">
              <a:extLst>
                <a:ext uri="{FF2B5EF4-FFF2-40B4-BE49-F238E27FC236}">
                  <a16:creationId xmlns:a16="http://schemas.microsoft.com/office/drawing/2014/main" id="{30EEB8C0-89BD-48D9-872E-2D81E4B49E10}"/>
                </a:ext>
              </a:extLst>
            </p:cNvPr>
            <p:cNvSpPr/>
            <p:nvPr/>
          </p:nvSpPr>
          <p:spPr>
            <a:xfrm>
              <a:off x="59514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3101;p56">
              <a:extLst>
                <a:ext uri="{FF2B5EF4-FFF2-40B4-BE49-F238E27FC236}">
                  <a16:creationId xmlns:a16="http://schemas.microsoft.com/office/drawing/2014/main" id="{D7238944-A495-40AC-8705-CB00595A3702}"/>
                </a:ext>
              </a:extLst>
            </p:cNvPr>
            <p:cNvSpPr/>
            <p:nvPr/>
          </p:nvSpPr>
          <p:spPr>
            <a:xfrm>
              <a:off x="59514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3102;p56">
              <a:extLst>
                <a:ext uri="{FF2B5EF4-FFF2-40B4-BE49-F238E27FC236}">
                  <a16:creationId xmlns:a16="http://schemas.microsoft.com/office/drawing/2014/main" id="{B0F7C4B9-52D9-47CA-81CA-D07F008AB67C}"/>
                </a:ext>
              </a:extLst>
            </p:cNvPr>
            <p:cNvSpPr/>
            <p:nvPr/>
          </p:nvSpPr>
          <p:spPr>
            <a:xfrm>
              <a:off x="59514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3103;p56">
              <a:extLst>
                <a:ext uri="{FF2B5EF4-FFF2-40B4-BE49-F238E27FC236}">
                  <a16:creationId xmlns:a16="http://schemas.microsoft.com/office/drawing/2014/main" id="{AAA416F6-6D56-4925-BBB7-F22464C967BA}"/>
                </a:ext>
              </a:extLst>
            </p:cNvPr>
            <p:cNvSpPr/>
            <p:nvPr/>
          </p:nvSpPr>
          <p:spPr>
            <a:xfrm>
              <a:off x="59514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3104;p56">
              <a:extLst>
                <a:ext uri="{FF2B5EF4-FFF2-40B4-BE49-F238E27FC236}">
                  <a16:creationId xmlns:a16="http://schemas.microsoft.com/office/drawing/2014/main" id="{A60BA867-69EA-427E-A6AE-3B1F0092AC84}"/>
                </a:ext>
              </a:extLst>
            </p:cNvPr>
            <p:cNvSpPr/>
            <p:nvPr/>
          </p:nvSpPr>
          <p:spPr>
            <a:xfrm>
              <a:off x="58752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3105;p56">
              <a:extLst>
                <a:ext uri="{FF2B5EF4-FFF2-40B4-BE49-F238E27FC236}">
                  <a16:creationId xmlns:a16="http://schemas.microsoft.com/office/drawing/2014/main" id="{45E61A1B-DF00-4965-9220-E9A39924AE4F}"/>
                </a:ext>
              </a:extLst>
            </p:cNvPr>
            <p:cNvSpPr/>
            <p:nvPr/>
          </p:nvSpPr>
          <p:spPr>
            <a:xfrm>
              <a:off x="58752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3106;p56">
              <a:extLst>
                <a:ext uri="{FF2B5EF4-FFF2-40B4-BE49-F238E27FC236}">
                  <a16:creationId xmlns:a16="http://schemas.microsoft.com/office/drawing/2014/main" id="{B6053190-272D-4649-8A56-51B52ED0E85B}"/>
                </a:ext>
              </a:extLst>
            </p:cNvPr>
            <p:cNvSpPr/>
            <p:nvPr/>
          </p:nvSpPr>
          <p:spPr>
            <a:xfrm>
              <a:off x="58752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3107;p56">
              <a:extLst>
                <a:ext uri="{FF2B5EF4-FFF2-40B4-BE49-F238E27FC236}">
                  <a16:creationId xmlns:a16="http://schemas.microsoft.com/office/drawing/2014/main" id="{BAF862E7-F810-4D61-989E-4E59821A97C5}"/>
                </a:ext>
              </a:extLst>
            </p:cNvPr>
            <p:cNvSpPr/>
            <p:nvPr/>
          </p:nvSpPr>
          <p:spPr>
            <a:xfrm>
              <a:off x="58752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3108;p56">
              <a:extLst>
                <a:ext uri="{FF2B5EF4-FFF2-40B4-BE49-F238E27FC236}">
                  <a16:creationId xmlns:a16="http://schemas.microsoft.com/office/drawing/2014/main" id="{F98BCA5C-A55C-44B7-A2BA-5C199A7CA920}"/>
                </a:ext>
              </a:extLst>
            </p:cNvPr>
            <p:cNvSpPr/>
            <p:nvPr/>
          </p:nvSpPr>
          <p:spPr>
            <a:xfrm>
              <a:off x="58752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3109;p56">
              <a:extLst>
                <a:ext uri="{FF2B5EF4-FFF2-40B4-BE49-F238E27FC236}">
                  <a16:creationId xmlns:a16="http://schemas.microsoft.com/office/drawing/2014/main" id="{71638047-1CA7-4EEC-BFF2-32831F319858}"/>
                </a:ext>
              </a:extLst>
            </p:cNvPr>
            <p:cNvSpPr/>
            <p:nvPr/>
          </p:nvSpPr>
          <p:spPr>
            <a:xfrm>
              <a:off x="58752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3110;p56">
              <a:extLst>
                <a:ext uri="{FF2B5EF4-FFF2-40B4-BE49-F238E27FC236}">
                  <a16:creationId xmlns:a16="http://schemas.microsoft.com/office/drawing/2014/main" id="{9359832B-8E95-4781-8D7C-E51E7103F843}"/>
                </a:ext>
              </a:extLst>
            </p:cNvPr>
            <p:cNvSpPr/>
            <p:nvPr/>
          </p:nvSpPr>
          <p:spPr>
            <a:xfrm>
              <a:off x="58752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3111;p56">
              <a:extLst>
                <a:ext uri="{FF2B5EF4-FFF2-40B4-BE49-F238E27FC236}">
                  <a16:creationId xmlns:a16="http://schemas.microsoft.com/office/drawing/2014/main" id="{4248ADC9-C72B-4CFC-9A8B-5BAB445E79F8}"/>
                </a:ext>
              </a:extLst>
            </p:cNvPr>
            <p:cNvSpPr/>
            <p:nvPr/>
          </p:nvSpPr>
          <p:spPr>
            <a:xfrm>
              <a:off x="57992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3112;p56">
              <a:extLst>
                <a:ext uri="{FF2B5EF4-FFF2-40B4-BE49-F238E27FC236}">
                  <a16:creationId xmlns:a16="http://schemas.microsoft.com/office/drawing/2014/main" id="{D8C63F8A-00D8-4341-A811-EADDF2B61D29}"/>
                </a:ext>
              </a:extLst>
            </p:cNvPr>
            <p:cNvSpPr/>
            <p:nvPr/>
          </p:nvSpPr>
          <p:spPr>
            <a:xfrm>
              <a:off x="57992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3113;p56">
              <a:extLst>
                <a:ext uri="{FF2B5EF4-FFF2-40B4-BE49-F238E27FC236}">
                  <a16:creationId xmlns:a16="http://schemas.microsoft.com/office/drawing/2014/main" id="{2E65F84B-E94B-465B-A03A-F5E107ED715A}"/>
                </a:ext>
              </a:extLst>
            </p:cNvPr>
            <p:cNvSpPr/>
            <p:nvPr/>
          </p:nvSpPr>
          <p:spPr>
            <a:xfrm>
              <a:off x="5799125" y="119055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3114;p56">
              <a:extLst>
                <a:ext uri="{FF2B5EF4-FFF2-40B4-BE49-F238E27FC236}">
                  <a16:creationId xmlns:a16="http://schemas.microsoft.com/office/drawing/2014/main" id="{21992109-D8FB-4AEF-8627-22E699E1ADE3}"/>
                </a:ext>
              </a:extLst>
            </p:cNvPr>
            <p:cNvSpPr/>
            <p:nvPr/>
          </p:nvSpPr>
          <p:spPr>
            <a:xfrm>
              <a:off x="572305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3115;p56">
              <a:extLst>
                <a:ext uri="{FF2B5EF4-FFF2-40B4-BE49-F238E27FC236}">
                  <a16:creationId xmlns:a16="http://schemas.microsoft.com/office/drawing/2014/main" id="{E7FBCB01-3C8B-44C0-A57E-B4D5334E8DC0}"/>
                </a:ext>
              </a:extLst>
            </p:cNvPr>
            <p:cNvSpPr/>
            <p:nvPr/>
          </p:nvSpPr>
          <p:spPr>
            <a:xfrm>
              <a:off x="57230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3116;p56">
              <a:extLst>
                <a:ext uri="{FF2B5EF4-FFF2-40B4-BE49-F238E27FC236}">
                  <a16:creationId xmlns:a16="http://schemas.microsoft.com/office/drawing/2014/main" id="{BCF98631-0CF7-44BB-A564-47E50E0B6D48}"/>
                </a:ext>
              </a:extLst>
            </p:cNvPr>
            <p:cNvSpPr/>
            <p:nvPr/>
          </p:nvSpPr>
          <p:spPr>
            <a:xfrm>
              <a:off x="57230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3117;p56">
              <a:extLst>
                <a:ext uri="{FF2B5EF4-FFF2-40B4-BE49-F238E27FC236}">
                  <a16:creationId xmlns:a16="http://schemas.microsoft.com/office/drawing/2014/main" id="{063A78A0-CAE5-43C3-A44B-6F6FFEA4CBE7}"/>
                </a:ext>
              </a:extLst>
            </p:cNvPr>
            <p:cNvSpPr/>
            <p:nvPr/>
          </p:nvSpPr>
          <p:spPr>
            <a:xfrm>
              <a:off x="57230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3118;p56">
              <a:extLst>
                <a:ext uri="{FF2B5EF4-FFF2-40B4-BE49-F238E27FC236}">
                  <a16:creationId xmlns:a16="http://schemas.microsoft.com/office/drawing/2014/main" id="{93D4E89D-FD92-40F5-A18F-CFE4FA19447E}"/>
                </a:ext>
              </a:extLst>
            </p:cNvPr>
            <p:cNvSpPr/>
            <p:nvPr/>
          </p:nvSpPr>
          <p:spPr>
            <a:xfrm>
              <a:off x="57230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3119;p56">
              <a:extLst>
                <a:ext uri="{FF2B5EF4-FFF2-40B4-BE49-F238E27FC236}">
                  <a16:creationId xmlns:a16="http://schemas.microsoft.com/office/drawing/2014/main" id="{F555BF30-E4CC-4D3E-BDD4-2FFBE0869762}"/>
                </a:ext>
              </a:extLst>
            </p:cNvPr>
            <p:cNvSpPr/>
            <p:nvPr/>
          </p:nvSpPr>
          <p:spPr>
            <a:xfrm>
              <a:off x="5722900" y="1190550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46"/>
                    <a:pt x="2014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3120;p56">
              <a:extLst>
                <a:ext uri="{FF2B5EF4-FFF2-40B4-BE49-F238E27FC236}">
                  <a16:creationId xmlns:a16="http://schemas.microsoft.com/office/drawing/2014/main" id="{AA60659A-0527-4791-9173-9BF669C271A1}"/>
                </a:ext>
              </a:extLst>
            </p:cNvPr>
            <p:cNvSpPr/>
            <p:nvPr/>
          </p:nvSpPr>
          <p:spPr>
            <a:xfrm>
              <a:off x="56468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3121;p56">
              <a:extLst>
                <a:ext uri="{FF2B5EF4-FFF2-40B4-BE49-F238E27FC236}">
                  <a16:creationId xmlns:a16="http://schemas.microsoft.com/office/drawing/2014/main" id="{03270112-3BCF-443A-9613-1228CD50588E}"/>
                </a:ext>
              </a:extLst>
            </p:cNvPr>
            <p:cNvSpPr/>
            <p:nvPr/>
          </p:nvSpPr>
          <p:spPr>
            <a:xfrm>
              <a:off x="56468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3122;p56">
              <a:extLst>
                <a:ext uri="{FF2B5EF4-FFF2-40B4-BE49-F238E27FC236}">
                  <a16:creationId xmlns:a16="http://schemas.microsoft.com/office/drawing/2014/main" id="{0C35962A-CA54-46C1-BA9D-9942F692B4CF}"/>
                </a:ext>
              </a:extLst>
            </p:cNvPr>
            <p:cNvSpPr/>
            <p:nvPr/>
          </p:nvSpPr>
          <p:spPr>
            <a:xfrm>
              <a:off x="56468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3123;p56">
              <a:extLst>
                <a:ext uri="{FF2B5EF4-FFF2-40B4-BE49-F238E27FC236}">
                  <a16:creationId xmlns:a16="http://schemas.microsoft.com/office/drawing/2014/main" id="{6A05ED90-AAEF-4699-9A0F-2A1C07D9FD82}"/>
                </a:ext>
              </a:extLst>
            </p:cNvPr>
            <p:cNvSpPr/>
            <p:nvPr/>
          </p:nvSpPr>
          <p:spPr>
            <a:xfrm>
              <a:off x="56468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3124;p56">
              <a:extLst>
                <a:ext uri="{FF2B5EF4-FFF2-40B4-BE49-F238E27FC236}">
                  <a16:creationId xmlns:a16="http://schemas.microsoft.com/office/drawing/2014/main" id="{51F23921-FB24-4EA6-9772-990EA2543CFB}"/>
                </a:ext>
              </a:extLst>
            </p:cNvPr>
            <p:cNvSpPr/>
            <p:nvPr/>
          </p:nvSpPr>
          <p:spPr>
            <a:xfrm>
              <a:off x="564682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3125;p56">
              <a:extLst>
                <a:ext uri="{FF2B5EF4-FFF2-40B4-BE49-F238E27FC236}">
                  <a16:creationId xmlns:a16="http://schemas.microsoft.com/office/drawing/2014/main" id="{C21DE4E8-EE7F-45BD-882F-73244F227A5A}"/>
                </a:ext>
              </a:extLst>
            </p:cNvPr>
            <p:cNvSpPr/>
            <p:nvPr/>
          </p:nvSpPr>
          <p:spPr>
            <a:xfrm>
              <a:off x="5646700" y="119055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3126;p56">
              <a:extLst>
                <a:ext uri="{FF2B5EF4-FFF2-40B4-BE49-F238E27FC236}">
                  <a16:creationId xmlns:a16="http://schemas.microsoft.com/office/drawing/2014/main" id="{B8D46631-DCB4-4D04-AC82-D957742FB327}"/>
                </a:ext>
              </a:extLst>
            </p:cNvPr>
            <p:cNvSpPr/>
            <p:nvPr/>
          </p:nvSpPr>
          <p:spPr>
            <a:xfrm>
              <a:off x="5570625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3127;p56">
              <a:extLst>
                <a:ext uri="{FF2B5EF4-FFF2-40B4-BE49-F238E27FC236}">
                  <a16:creationId xmlns:a16="http://schemas.microsoft.com/office/drawing/2014/main" id="{0E1F23F6-465E-471D-9D60-7D552546884E}"/>
                </a:ext>
              </a:extLst>
            </p:cNvPr>
            <p:cNvSpPr/>
            <p:nvPr/>
          </p:nvSpPr>
          <p:spPr>
            <a:xfrm>
              <a:off x="5570625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3128;p56">
              <a:extLst>
                <a:ext uri="{FF2B5EF4-FFF2-40B4-BE49-F238E27FC236}">
                  <a16:creationId xmlns:a16="http://schemas.microsoft.com/office/drawing/2014/main" id="{9D3FB3BF-DAA4-4D26-8D7E-7F8BB7858711}"/>
                </a:ext>
              </a:extLst>
            </p:cNvPr>
            <p:cNvSpPr/>
            <p:nvPr/>
          </p:nvSpPr>
          <p:spPr>
            <a:xfrm>
              <a:off x="5570475" y="1190550"/>
              <a:ext cx="62350" cy="5332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3129;p56">
              <a:extLst>
                <a:ext uri="{FF2B5EF4-FFF2-40B4-BE49-F238E27FC236}">
                  <a16:creationId xmlns:a16="http://schemas.microsoft.com/office/drawing/2014/main" id="{B6E62901-4095-4F71-BBA8-211BA287B05E}"/>
                </a:ext>
              </a:extLst>
            </p:cNvPr>
            <p:cNvSpPr/>
            <p:nvPr/>
          </p:nvSpPr>
          <p:spPr>
            <a:xfrm>
              <a:off x="54944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3130;p56">
              <a:extLst>
                <a:ext uri="{FF2B5EF4-FFF2-40B4-BE49-F238E27FC236}">
                  <a16:creationId xmlns:a16="http://schemas.microsoft.com/office/drawing/2014/main" id="{BD8370FD-0741-473E-B289-A3B6606F5F9B}"/>
                </a:ext>
              </a:extLst>
            </p:cNvPr>
            <p:cNvSpPr/>
            <p:nvPr/>
          </p:nvSpPr>
          <p:spPr>
            <a:xfrm>
              <a:off x="54944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3131;p56">
              <a:extLst>
                <a:ext uri="{FF2B5EF4-FFF2-40B4-BE49-F238E27FC236}">
                  <a16:creationId xmlns:a16="http://schemas.microsoft.com/office/drawing/2014/main" id="{D3723721-EA55-4C21-AEBE-3A5BEBAC50EA}"/>
                </a:ext>
              </a:extLst>
            </p:cNvPr>
            <p:cNvSpPr/>
            <p:nvPr/>
          </p:nvSpPr>
          <p:spPr>
            <a:xfrm>
              <a:off x="5494275" y="1190550"/>
              <a:ext cx="62350" cy="5332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3132;p56">
              <a:extLst>
                <a:ext uri="{FF2B5EF4-FFF2-40B4-BE49-F238E27FC236}">
                  <a16:creationId xmlns:a16="http://schemas.microsoft.com/office/drawing/2014/main" id="{AA6AF61E-9FB8-4A4B-9E7A-E8BC7749C4B6}"/>
                </a:ext>
              </a:extLst>
            </p:cNvPr>
            <p:cNvSpPr/>
            <p:nvPr/>
          </p:nvSpPr>
          <p:spPr>
            <a:xfrm>
              <a:off x="541820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3133;p56">
              <a:extLst>
                <a:ext uri="{FF2B5EF4-FFF2-40B4-BE49-F238E27FC236}">
                  <a16:creationId xmlns:a16="http://schemas.microsoft.com/office/drawing/2014/main" id="{88E8A336-EBBA-4EDF-914D-11BF0A86DA41}"/>
                </a:ext>
              </a:extLst>
            </p:cNvPr>
            <p:cNvSpPr/>
            <p:nvPr/>
          </p:nvSpPr>
          <p:spPr>
            <a:xfrm>
              <a:off x="541820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3134;p56">
              <a:extLst>
                <a:ext uri="{FF2B5EF4-FFF2-40B4-BE49-F238E27FC236}">
                  <a16:creationId xmlns:a16="http://schemas.microsoft.com/office/drawing/2014/main" id="{8ED5AC1E-7FD8-4788-9AC5-2533179DCF46}"/>
                </a:ext>
              </a:extLst>
            </p:cNvPr>
            <p:cNvSpPr/>
            <p:nvPr/>
          </p:nvSpPr>
          <p:spPr>
            <a:xfrm>
              <a:off x="541820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3135;p56">
              <a:extLst>
                <a:ext uri="{FF2B5EF4-FFF2-40B4-BE49-F238E27FC236}">
                  <a16:creationId xmlns:a16="http://schemas.microsoft.com/office/drawing/2014/main" id="{51A8DAA3-DA74-4FA5-961A-C00EB8BD0383}"/>
                </a:ext>
              </a:extLst>
            </p:cNvPr>
            <p:cNvSpPr/>
            <p:nvPr/>
          </p:nvSpPr>
          <p:spPr>
            <a:xfrm>
              <a:off x="5418200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3136;p56">
              <a:extLst>
                <a:ext uri="{FF2B5EF4-FFF2-40B4-BE49-F238E27FC236}">
                  <a16:creationId xmlns:a16="http://schemas.microsoft.com/office/drawing/2014/main" id="{0DEF0F1E-C952-4284-A32E-66F4E111D238}"/>
                </a:ext>
              </a:extLst>
            </p:cNvPr>
            <p:cNvSpPr/>
            <p:nvPr/>
          </p:nvSpPr>
          <p:spPr>
            <a:xfrm>
              <a:off x="53419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3137;p56">
              <a:extLst>
                <a:ext uri="{FF2B5EF4-FFF2-40B4-BE49-F238E27FC236}">
                  <a16:creationId xmlns:a16="http://schemas.microsoft.com/office/drawing/2014/main" id="{0430F1B1-A0DC-48CE-954D-2754ADAC7EB8}"/>
                </a:ext>
              </a:extLst>
            </p:cNvPr>
            <p:cNvSpPr/>
            <p:nvPr/>
          </p:nvSpPr>
          <p:spPr>
            <a:xfrm>
              <a:off x="534197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3138;p56">
              <a:extLst>
                <a:ext uri="{FF2B5EF4-FFF2-40B4-BE49-F238E27FC236}">
                  <a16:creationId xmlns:a16="http://schemas.microsoft.com/office/drawing/2014/main" id="{22B28CF3-FBD8-4B47-9F58-2553DC7770D1}"/>
                </a:ext>
              </a:extLst>
            </p:cNvPr>
            <p:cNvSpPr/>
            <p:nvPr/>
          </p:nvSpPr>
          <p:spPr>
            <a:xfrm>
              <a:off x="526577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3139;p56">
              <a:extLst>
                <a:ext uri="{FF2B5EF4-FFF2-40B4-BE49-F238E27FC236}">
                  <a16:creationId xmlns:a16="http://schemas.microsoft.com/office/drawing/2014/main" id="{E0D931DB-4257-4EAB-B243-26CD2D73339B}"/>
                </a:ext>
              </a:extLst>
            </p:cNvPr>
            <p:cNvSpPr/>
            <p:nvPr/>
          </p:nvSpPr>
          <p:spPr>
            <a:xfrm>
              <a:off x="52657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3140;p56">
              <a:extLst>
                <a:ext uri="{FF2B5EF4-FFF2-40B4-BE49-F238E27FC236}">
                  <a16:creationId xmlns:a16="http://schemas.microsoft.com/office/drawing/2014/main" id="{C03CABE2-11D2-459B-8919-3B1ACED41D6B}"/>
                </a:ext>
              </a:extLst>
            </p:cNvPr>
            <p:cNvSpPr/>
            <p:nvPr/>
          </p:nvSpPr>
          <p:spPr>
            <a:xfrm>
              <a:off x="52657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3141;p56">
              <a:extLst>
                <a:ext uri="{FF2B5EF4-FFF2-40B4-BE49-F238E27FC236}">
                  <a16:creationId xmlns:a16="http://schemas.microsoft.com/office/drawing/2014/main" id="{D4967CB2-0F98-4AF5-AD1F-F60DF5105735}"/>
                </a:ext>
              </a:extLst>
            </p:cNvPr>
            <p:cNvSpPr/>
            <p:nvPr/>
          </p:nvSpPr>
          <p:spPr>
            <a:xfrm>
              <a:off x="51895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3142;p56">
              <a:extLst>
                <a:ext uri="{FF2B5EF4-FFF2-40B4-BE49-F238E27FC236}">
                  <a16:creationId xmlns:a16="http://schemas.microsoft.com/office/drawing/2014/main" id="{E289C3E8-3419-4409-8E04-8D8E94DB7A69}"/>
                </a:ext>
              </a:extLst>
            </p:cNvPr>
            <p:cNvSpPr/>
            <p:nvPr/>
          </p:nvSpPr>
          <p:spPr>
            <a:xfrm>
              <a:off x="51895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3143;p56">
              <a:extLst>
                <a:ext uri="{FF2B5EF4-FFF2-40B4-BE49-F238E27FC236}">
                  <a16:creationId xmlns:a16="http://schemas.microsoft.com/office/drawing/2014/main" id="{B156321B-3149-47ED-BD2D-65DF127548E8}"/>
                </a:ext>
              </a:extLst>
            </p:cNvPr>
            <p:cNvSpPr/>
            <p:nvPr/>
          </p:nvSpPr>
          <p:spPr>
            <a:xfrm>
              <a:off x="5189550" y="13427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3144;p56">
              <a:extLst>
                <a:ext uri="{FF2B5EF4-FFF2-40B4-BE49-F238E27FC236}">
                  <a16:creationId xmlns:a16="http://schemas.microsoft.com/office/drawing/2014/main" id="{4C5F0626-DE74-4DF4-A7FF-2BA207D7053A}"/>
                </a:ext>
              </a:extLst>
            </p:cNvPr>
            <p:cNvSpPr/>
            <p:nvPr/>
          </p:nvSpPr>
          <p:spPr>
            <a:xfrm>
              <a:off x="5113350" y="30948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3145;p56">
              <a:extLst>
                <a:ext uri="{FF2B5EF4-FFF2-40B4-BE49-F238E27FC236}">
                  <a16:creationId xmlns:a16="http://schemas.microsoft.com/office/drawing/2014/main" id="{8F289DE6-0C9B-440E-AE63-0D504F1C1614}"/>
                </a:ext>
              </a:extLst>
            </p:cNvPr>
            <p:cNvSpPr/>
            <p:nvPr/>
          </p:nvSpPr>
          <p:spPr>
            <a:xfrm>
              <a:off x="5113350" y="301865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3146;p56">
              <a:extLst>
                <a:ext uri="{FF2B5EF4-FFF2-40B4-BE49-F238E27FC236}">
                  <a16:creationId xmlns:a16="http://schemas.microsoft.com/office/drawing/2014/main" id="{BDB0E97E-50B4-44F9-8A94-6CA9A136EF86}"/>
                </a:ext>
              </a:extLst>
            </p:cNvPr>
            <p:cNvSpPr/>
            <p:nvPr/>
          </p:nvSpPr>
          <p:spPr>
            <a:xfrm>
              <a:off x="5113350" y="29424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3147;p56">
              <a:extLst>
                <a:ext uri="{FF2B5EF4-FFF2-40B4-BE49-F238E27FC236}">
                  <a16:creationId xmlns:a16="http://schemas.microsoft.com/office/drawing/2014/main" id="{B7742189-2C95-42C1-803C-82FD055A3066}"/>
                </a:ext>
              </a:extLst>
            </p:cNvPr>
            <p:cNvSpPr/>
            <p:nvPr/>
          </p:nvSpPr>
          <p:spPr>
            <a:xfrm>
              <a:off x="5113350" y="2866425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73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3148;p56">
              <a:extLst>
                <a:ext uri="{FF2B5EF4-FFF2-40B4-BE49-F238E27FC236}">
                  <a16:creationId xmlns:a16="http://schemas.microsoft.com/office/drawing/2014/main" id="{AE1A662D-09C8-4B72-9EDC-5716B9CFB19D}"/>
                </a:ext>
              </a:extLst>
            </p:cNvPr>
            <p:cNvSpPr/>
            <p:nvPr/>
          </p:nvSpPr>
          <p:spPr>
            <a:xfrm>
              <a:off x="5113350" y="27902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3149;p56">
              <a:extLst>
                <a:ext uri="{FF2B5EF4-FFF2-40B4-BE49-F238E27FC236}">
                  <a16:creationId xmlns:a16="http://schemas.microsoft.com/office/drawing/2014/main" id="{99B9CAA9-3912-4D89-83C9-481B83EC782F}"/>
                </a:ext>
              </a:extLst>
            </p:cNvPr>
            <p:cNvSpPr/>
            <p:nvPr/>
          </p:nvSpPr>
          <p:spPr>
            <a:xfrm>
              <a:off x="5113350" y="27140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3150;p56">
              <a:extLst>
                <a:ext uri="{FF2B5EF4-FFF2-40B4-BE49-F238E27FC236}">
                  <a16:creationId xmlns:a16="http://schemas.microsoft.com/office/drawing/2014/main" id="{F84034B2-663F-44FD-A684-09846069A74A}"/>
                </a:ext>
              </a:extLst>
            </p:cNvPr>
            <p:cNvSpPr/>
            <p:nvPr/>
          </p:nvSpPr>
          <p:spPr>
            <a:xfrm>
              <a:off x="511335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3151;p56">
              <a:extLst>
                <a:ext uri="{FF2B5EF4-FFF2-40B4-BE49-F238E27FC236}">
                  <a16:creationId xmlns:a16="http://schemas.microsoft.com/office/drawing/2014/main" id="{1FA102CB-182C-4151-90D2-02F207A46B3D}"/>
                </a:ext>
              </a:extLst>
            </p:cNvPr>
            <p:cNvSpPr/>
            <p:nvPr/>
          </p:nvSpPr>
          <p:spPr>
            <a:xfrm>
              <a:off x="511335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3152;p56">
              <a:extLst>
                <a:ext uri="{FF2B5EF4-FFF2-40B4-BE49-F238E27FC236}">
                  <a16:creationId xmlns:a16="http://schemas.microsoft.com/office/drawing/2014/main" id="{4B935594-E0EA-44D3-8B60-5ABFD66CBEDB}"/>
                </a:ext>
              </a:extLst>
            </p:cNvPr>
            <p:cNvSpPr/>
            <p:nvPr/>
          </p:nvSpPr>
          <p:spPr>
            <a:xfrm>
              <a:off x="50373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3153;p56">
              <a:extLst>
                <a:ext uri="{FF2B5EF4-FFF2-40B4-BE49-F238E27FC236}">
                  <a16:creationId xmlns:a16="http://schemas.microsoft.com/office/drawing/2014/main" id="{965A607B-346A-4D86-8E7F-40D018926B48}"/>
                </a:ext>
              </a:extLst>
            </p:cNvPr>
            <p:cNvSpPr/>
            <p:nvPr/>
          </p:nvSpPr>
          <p:spPr>
            <a:xfrm>
              <a:off x="50373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3154;p56">
              <a:extLst>
                <a:ext uri="{FF2B5EF4-FFF2-40B4-BE49-F238E27FC236}">
                  <a16:creationId xmlns:a16="http://schemas.microsoft.com/office/drawing/2014/main" id="{A67939B5-1B80-4E6D-A212-BBADE75F6880}"/>
                </a:ext>
              </a:extLst>
            </p:cNvPr>
            <p:cNvSpPr/>
            <p:nvPr/>
          </p:nvSpPr>
          <p:spPr>
            <a:xfrm>
              <a:off x="50373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3155;p56">
              <a:extLst>
                <a:ext uri="{FF2B5EF4-FFF2-40B4-BE49-F238E27FC236}">
                  <a16:creationId xmlns:a16="http://schemas.microsoft.com/office/drawing/2014/main" id="{8908AED9-5456-4AD1-A4AA-669329AC5011}"/>
                </a:ext>
              </a:extLst>
            </p:cNvPr>
            <p:cNvSpPr/>
            <p:nvPr/>
          </p:nvSpPr>
          <p:spPr>
            <a:xfrm>
              <a:off x="50373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3156;p56">
              <a:extLst>
                <a:ext uri="{FF2B5EF4-FFF2-40B4-BE49-F238E27FC236}">
                  <a16:creationId xmlns:a16="http://schemas.microsoft.com/office/drawing/2014/main" id="{39E1A80A-B492-4023-AFD5-ACE470D2A47A}"/>
                </a:ext>
              </a:extLst>
            </p:cNvPr>
            <p:cNvSpPr/>
            <p:nvPr/>
          </p:nvSpPr>
          <p:spPr>
            <a:xfrm>
              <a:off x="50373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3157;p56">
              <a:extLst>
                <a:ext uri="{FF2B5EF4-FFF2-40B4-BE49-F238E27FC236}">
                  <a16:creationId xmlns:a16="http://schemas.microsoft.com/office/drawing/2014/main" id="{D9DD5DBA-785D-43A1-82CB-4B83A06958F7}"/>
                </a:ext>
              </a:extLst>
            </p:cNvPr>
            <p:cNvSpPr/>
            <p:nvPr/>
          </p:nvSpPr>
          <p:spPr>
            <a:xfrm>
              <a:off x="50373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3158;p56">
              <a:extLst>
                <a:ext uri="{FF2B5EF4-FFF2-40B4-BE49-F238E27FC236}">
                  <a16:creationId xmlns:a16="http://schemas.microsoft.com/office/drawing/2014/main" id="{6D70FD5C-93AA-4741-98B3-7583F991A21F}"/>
                </a:ext>
              </a:extLst>
            </p:cNvPr>
            <p:cNvSpPr/>
            <p:nvPr/>
          </p:nvSpPr>
          <p:spPr>
            <a:xfrm>
              <a:off x="50373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3159;p56">
              <a:extLst>
                <a:ext uri="{FF2B5EF4-FFF2-40B4-BE49-F238E27FC236}">
                  <a16:creationId xmlns:a16="http://schemas.microsoft.com/office/drawing/2014/main" id="{E7E68E32-861F-4D0B-A60E-F5568B7D4560}"/>
                </a:ext>
              </a:extLst>
            </p:cNvPr>
            <p:cNvSpPr/>
            <p:nvPr/>
          </p:nvSpPr>
          <p:spPr>
            <a:xfrm>
              <a:off x="496112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3160;p56">
              <a:extLst>
                <a:ext uri="{FF2B5EF4-FFF2-40B4-BE49-F238E27FC236}">
                  <a16:creationId xmlns:a16="http://schemas.microsoft.com/office/drawing/2014/main" id="{A1490062-11F7-4B98-BFAE-2410F74B1E63}"/>
                </a:ext>
              </a:extLst>
            </p:cNvPr>
            <p:cNvSpPr/>
            <p:nvPr/>
          </p:nvSpPr>
          <p:spPr>
            <a:xfrm>
              <a:off x="496112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3161;p56">
              <a:extLst>
                <a:ext uri="{FF2B5EF4-FFF2-40B4-BE49-F238E27FC236}">
                  <a16:creationId xmlns:a16="http://schemas.microsoft.com/office/drawing/2014/main" id="{F6F276F5-4541-419D-9539-B6A20F194DB3}"/>
                </a:ext>
              </a:extLst>
            </p:cNvPr>
            <p:cNvSpPr/>
            <p:nvPr/>
          </p:nvSpPr>
          <p:spPr>
            <a:xfrm>
              <a:off x="49611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3162;p56">
              <a:extLst>
                <a:ext uri="{FF2B5EF4-FFF2-40B4-BE49-F238E27FC236}">
                  <a16:creationId xmlns:a16="http://schemas.microsoft.com/office/drawing/2014/main" id="{20CFE761-3CE1-4648-9EAB-54FCDC90C149}"/>
                </a:ext>
              </a:extLst>
            </p:cNvPr>
            <p:cNvSpPr/>
            <p:nvPr/>
          </p:nvSpPr>
          <p:spPr>
            <a:xfrm>
              <a:off x="49611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3163;p56">
              <a:extLst>
                <a:ext uri="{FF2B5EF4-FFF2-40B4-BE49-F238E27FC236}">
                  <a16:creationId xmlns:a16="http://schemas.microsoft.com/office/drawing/2014/main" id="{D558EFF5-1947-4EC2-8897-72D425FCBCEE}"/>
                </a:ext>
              </a:extLst>
            </p:cNvPr>
            <p:cNvSpPr/>
            <p:nvPr/>
          </p:nvSpPr>
          <p:spPr>
            <a:xfrm>
              <a:off x="49611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3164;p56">
              <a:extLst>
                <a:ext uri="{FF2B5EF4-FFF2-40B4-BE49-F238E27FC236}">
                  <a16:creationId xmlns:a16="http://schemas.microsoft.com/office/drawing/2014/main" id="{3D3420C5-0ACD-413C-A11B-9524702703D2}"/>
                </a:ext>
              </a:extLst>
            </p:cNvPr>
            <p:cNvSpPr/>
            <p:nvPr/>
          </p:nvSpPr>
          <p:spPr>
            <a:xfrm>
              <a:off x="49611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3165;p56">
              <a:extLst>
                <a:ext uri="{FF2B5EF4-FFF2-40B4-BE49-F238E27FC236}">
                  <a16:creationId xmlns:a16="http://schemas.microsoft.com/office/drawing/2014/main" id="{B6D254A6-BF8F-43EC-B19D-2AA39A6FDC80}"/>
                </a:ext>
              </a:extLst>
            </p:cNvPr>
            <p:cNvSpPr/>
            <p:nvPr/>
          </p:nvSpPr>
          <p:spPr>
            <a:xfrm>
              <a:off x="48849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3166;p56">
              <a:extLst>
                <a:ext uri="{FF2B5EF4-FFF2-40B4-BE49-F238E27FC236}">
                  <a16:creationId xmlns:a16="http://schemas.microsoft.com/office/drawing/2014/main" id="{D05B02B2-B80E-4B5F-9843-4EAABE0B7AE7}"/>
                </a:ext>
              </a:extLst>
            </p:cNvPr>
            <p:cNvSpPr/>
            <p:nvPr/>
          </p:nvSpPr>
          <p:spPr>
            <a:xfrm>
              <a:off x="48849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3167;p56">
              <a:extLst>
                <a:ext uri="{FF2B5EF4-FFF2-40B4-BE49-F238E27FC236}">
                  <a16:creationId xmlns:a16="http://schemas.microsoft.com/office/drawing/2014/main" id="{178E6321-9513-4AED-9AC7-3B66AFEE68C9}"/>
                </a:ext>
              </a:extLst>
            </p:cNvPr>
            <p:cNvSpPr/>
            <p:nvPr/>
          </p:nvSpPr>
          <p:spPr>
            <a:xfrm>
              <a:off x="48849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3168;p56">
              <a:extLst>
                <a:ext uri="{FF2B5EF4-FFF2-40B4-BE49-F238E27FC236}">
                  <a16:creationId xmlns:a16="http://schemas.microsoft.com/office/drawing/2014/main" id="{E3F57A37-C89F-4628-82D2-1435AC1D42D1}"/>
                </a:ext>
              </a:extLst>
            </p:cNvPr>
            <p:cNvSpPr/>
            <p:nvPr/>
          </p:nvSpPr>
          <p:spPr>
            <a:xfrm>
              <a:off x="488490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3169;p56">
              <a:extLst>
                <a:ext uri="{FF2B5EF4-FFF2-40B4-BE49-F238E27FC236}">
                  <a16:creationId xmlns:a16="http://schemas.microsoft.com/office/drawing/2014/main" id="{13A154D5-715B-40A0-B579-2229E1EAB513}"/>
                </a:ext>
              </a:extLst>
            </p:cNvPr>
            <p:cNvSpPr/>
            <p:nvPr/>
          </p:nvSpPr>
          <p:spPr>
            <a:xfrm>
              <a:off x="4808700" y="26377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3170;p56">
              <a:extLst>
                <a:ext uri="{FF2B5EF4-FFF2-40B4-BE49-F238E27FC236}">
                  <a16:creationId xmlns:a16="http://schemas.microsoft.com/office/drawing/2014/main" id="{A97F4A5C-D324-434C-9018-17F0A2091553}"/>
                </a:ext>
              </a:extLst>
            </p:cNvPr>
            <p:cNvSpPr/>
            <p:nvPr/>
          </p:nvSpPr>
          <p:spPr>
            <a:xfrm>
              <a:off x="4808700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3171;p56">
              <a:extLst>
                <a:ext uri="{FF2B5EF4-FFF2-40B4-BE49-F238E27FC236}">
                  <a16:creationId xmlns:a16="http://schemas.microsoft.com/office/drawing/2014/main" id="{CD4895BB-4E0B-4B28-9D7D-744E33783D46}"/>
                </a:ext>
              </a:extLst>
            </p:cNvPr>
            <p:cNvSpPr/>
            <p:nvPr/>
          </p:nvSpPr>
          <p:spPr>
            <a:xfrm>
              <a:off x="480870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3172;p56">
              <a:extLst>
                <a:ext uri="{FF2B5EF4-FFF2-40B4-BE49-F238E27FC236}">
                  <a16:creationId xmlns:a16="http://schemas.microsoft.com/office/drawing/2014/main" id="{8B8545D7-2B3E-4167-A279-32B32DDF12DF}"/>
                </a:ext>
              </a:extLst>
            </p:cNvPr>
            <p:cNvSpPr/>
            <p:nvPr/>
          </p:nvSpPr>
          <p:spPr>
            <a:xfrm>
              <a:off x="480870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3173;p56">
              <a:extLst>
                <a:ext uri="{FF2B5EF4-FFF2-40B4-BE49-F238E27FC236}">
                  <a16:creationId xmlns:a16="http://schemas.microsoft.com/office/drawing/2014/main" id="{C8043DCD-D6A3-49B2-BCA5-6CBB6142C1DC}"/>
                </a:ext>
              </a:extLst>
            </p:cNvPr>
            <p:cNvSpPr/>
            <p:nvPr/>
          </p:nvSpPr>
          <p:spPr>
            <a:xfrm>
              <a:off x="4808700" y="11905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3174;p56">
              <a:extLst>
                <a:ext uri="{FF2B5EF4-FFF2-40B4-BE49-F238E27FC236}">
                  <a16:creationId xmlns:a16="http://schemas.microsoft.com/office/drawing/2014/main" id="{662AD0DF-3D33-4D2B-A160-1C4B6B4C5CB0}"/>
                </a:ext>
              </a:extLst>
            </p:cNvPr>
            <p:cNvSpPr/>
            <p:nvPr/>
          </p:nvSpPr>
          <p:spPr>
            <a:xfrm>
              <a:off x="4808700" y="1038125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3175;p56">
              <a:extLst>
                <a:ext uri="{FF2B5EF4-FFF2-40B4-BE49-F238E27FC236}">
                  <a16:creationId xmlns:a16="http://schemas.microsoft.com/office/drawing/2014/main" id="{5822139C-FD3A-4B1F-954C-45501C3D8A86}"/>
                </a:ext>
              </a:extLst>
            </p:cNvPr>
            <p:cNvSpPr/>
            <p:nvPr/>
          </p:nvSpPr>
          <p:spPr>
            <a:xfrm>
              <a:off x="47324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3176;p56">
              <a:extLst>
                <a:ext uri="{FF2B5EF4-FFF2-40B4-BE49-F238E27FC236}">
                  <a16:creationId xmlns:a16="http://schemas.microsoft.com/office/drawing/2014/main" id="{186687D1-9166-4A18-A269-EB4B995522B4}"/>
                </a:ext>
              </a:extLst>
            </p:cNvPr>
            <p:cNvSpPr/>
            <p:nvPr/>
          </p:nvSpPr>
          <p:spPr>
            <a:xfrm>
              <a:off x="47324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3177;p56">
              <a:extLst>
                <a:ext uri="{FF2B5EF4-FFF2-40B4-BE49-F238E27FC236}">
                  <a16:creationId xmlns:a16="http://schemas.microsoft.com/office/drawing/2014/main" id="{F3F6D2A9-D6A1-409E-9109-350709EE5F48}"/>
                </a:ext>
              </a:extLst>
            </p:cNvPr>
            <p:cNvSpPr/>
            <p:nvPr/>
          </p:nvSpPr>
          <p:spPr>
            <a:xfrm>
              <a:off x="47324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3178;p56">
              <a:extLst>
                <a:ext uri="{FF2B5EF4-FFF2-40B4-BE49-F238E27FC236}">
                  <a16:creationId xmlns:a16="http://schemas.microsoft.com/office/drawing/2014/main" id="{E95C829E-AD19-42B2-8534-A3F90A564E45}"/>
                </a:ext>
              </a:extLst>
            </p:cNvPr>
            <p:cNvSpPr/>
            <p:nvPr/>
          </p:nvSpPr>
          <p:spPr>
            <a:xfrm>
              <a:off x="47324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3179;p56">
              <a:extLst>
                <a:ext uri="{FF2B5EF4-FFF2-40B4-BE49-F238E27FC236}">
                  <a16:creationId xmlns:a16="http://schemas.microsoft.com/office/drawing/2014/main" id="{56DE1D1D-8795-4311-BF24-4A44B56E69B4}"/>
                </a:ext>
              </a:extLst>
            </p:cNvPr>
            <p:cNvSpPr/>
            <p:nvPr/>
          </p:nvSpPr>
          <p:spPr>
            <a:xfrm>
              <a:off x="473247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3180;p56">
              <a:extLst>
                <a:ext uri="{FF2B5EF4-FFF2-40B4-BE49-F238E27FC236}">
                  <a16:creationId xmlns:a16="http://schemas.microsoft.com/office/drawing/2014/main" id="{0DE8D0CF-8B77-41B5-8927-D5244A19A4C0}"/>
                </a:ext>
              </a:extLst>
            </p:cNvPr>
            <p:cNvSpPr/>
            <p:nvPr/>
          </p:nvSpPr>
          <p:spPr>
            <a:xfrm>
              <a:off x="465647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3181;p56">
              <a:extLst>
                <a:ext uri="{FF2B5EF4-FFF2-40B4-BE49-F238E27FC236}">
                  <a16:creationId xmlns:a16="http://schemas.microsoft.com/office/drawing/2014/main" id="{C15E32C1-4A47-42D0-B37B-25AA34E30450}"/>
                </a:ext>
              </a:extLst>
            </p:cNvPr>
            <p:cNvSpPr/>
            <p:nvPr/>
          </p:nvSpPr>
          <p:spPr>
            <a:xfrm>
              <a:off x="465647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3182;p56">
              <a:extLst>
                <a:ext uri="{FF2B5EF4-FFF2-40B4-BE49-F238E27FC236}">
                  <a16:creationId xmlns:a16="http://schemas.microsoft.com/office/drawing/2014/main" id="{39A736D7-0379-403B-BE11-6D586A274C05}"/>
                </a:ext>
              </a:extLst>
            </p:cNvPr>
            <p:cNvSpPr/>
            <p:nvPr/>
          </p:nvSpPr>
          <p:spPr>
            <a:xfrm>
              <a:off x="46564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3183;p56">
              <a:extLst>
                <a:ext uri="{FF2B5EF4-FFF2-40B4-BE49-F238E27FC236}">
                  <a16:creationId xmlns:a16="http://schemas.microsoft.com/office/drawing/2014/main" id="{A72EBF8F-F336-41D3-95DD-6F4B612C1589}"/>
                </a:ext>
              </a:extLst>
            </p:cNvPr>
            <p:cNvSpPr/>
            <p:nvPr/>
          </p:nvSpPr>
          <p:spPr>
            <a:xfrm>
              <a:off x="465647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3184;p56">
              <a:extLst>
                <a:ext uri="{FF2B5EF4-FFF2-40B4-BE49-F238E27FC236}">
                  <a16:creationId xmlns:a16="http://schemas.microsoft.com/office/drawing/2014/main" id="{C9F4A269-E24C-4D72-A2B7-E6E0D4C5D05F}"/>
                </a:ext>
              </a:extLst>
            </p:cNvPr>
            <p:cNvSpPr/>
            <p:nvPr/>
          </p:nvSpPr>
          <p:spPr>
            <a:xfrm>
              <a:off x="46564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3185;p56">
              <a:extLst>
                <a:ext uri="{FF2B5EF4-FFF2-40B4-BE49-F238E27FC236}">
                  <a16:creationId xmlns:a16="http://schemas.microsoft.com/office/drawing/2014/main" id="{0D5783B7-B200-469A-AE90-09806F90F19B}"/>
                </a:ext>
              </a:extLst>
            </p:cNvPr>
            <p:cNvSpPr/>
            <p:nvPr/>
          </p:nvSpPr>
          <p:spPr>
            <a:xfrm>
              <a:off x="46564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3186;p56">
              <a:extLst>
                <a:ext uri="{FF2B5EF4-FFF2-40B4-BE49-F238E27FC236}">
                  <a16:creationId xmlns:a16="http://schemas.microsoft.com/office/drawing/2014/main" id="{59885B3F-6A4A-4C51-96DC-FB9E41EA43C2}"/>
                </a:ext>
              </a:extLst>
            </p:cNvPr>
            <p:cNvSpPr/>
            <p:nvPr/>
          </p:nvSpPr>
          <p:spPr>
            <a:xfrm>
              <a:off x="46564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3187;p56">
              <a:extLst>
                <a:ext uri="{FF2B5EF4-FFF2-40B4-BE49-F238E27FC236}">
                  <a16:creationId xmlns:a16="http://schemas.microsoft.com/office/drawing/2014/main" id="{A89246D4-CDA0-40E8-B0DF-A39E865EDF5D}"/>
                </a:ext>
              </a:extLst>
            </p:cNvPr>
            <p:cNvSpPr/>
            <p:nvPr/>
          </p:nvSpPr>
          <p:spPr>
            <a:xfrm>
              <a:off x="465647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3188;p56">
              <a:extLst>
                <a:ext uri="{FF2B5EF4-FFF2-40B4-BE49-F238E27FC236}">
                  <a16:creationId xmlns:a16="http://schemas.microsoft.com/office/drawing/2014/main" id="{FA295D37-54E8-4B81-83CD-BB5902D93B82}"/>
                </a:ext>
              </a:extLst>
            </p:cNvPr>
            <p:cNvSpPr/>
            <p:nvPr/>
          </p:nvSpPr>
          <p:spPr>
            <a:xfrm>
              <a:off x="45802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3189;p56">
              <a:extLst>
                <a:ext uri="{FF2B5EF4-FFF2-40B4-BE49-F238E27FC236}">
                  <a16:creationId xmlns:a16="http://schemas.microsoft.com/office/drawing/2014/main" id="{A19F9776-EA3E-4E06-84A5-E38E92947DBD}"/>
                </a:ext>
              </a:extLst>
            </p:cNvPr>
            <p:cNvSpPr/>
            <p:nvPr/>
          </p:nvSpPr>
          <p:spPr>
            <a:xfrm>
              <a:off x="45802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3190;p56">
              <a:extLst>
                <a:ext uri="{FF2B5EF4-FFF2-40B4-BE49-F238E27FC236}">
                  <a16:creationId xmlns:a16="http://schemas.microsoft.com/office/drawing/2014/main" id="{4FADCFCD-AD73-425A-B9DE-B66EF8171A91}"/>
                </a:ext>
              </a:extLst>
            </p:cNvPr>
            <p:cNvSpPr/>
            <p:nvPr/>
          </p:nvSpPr>
          <p:spPr>
            <a:xfrm>
              <a:off x="45802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3191;p56">
              <a:extLst>
                <a:ext uri="{FF2B5EF4-FFF2-40B4-BE49-F238E27FC236}">
                  <a16:creationId xmlns:a16="http://schemas.microsoft.com/office/drawing/2014/main" id="{4ADB3D63-9E7D-4EBA-BB9C-17D234750FCE}"/>
                </a:ext>
              </a:extLst>
            </p:cNvPr>
            <p:cNvSpPr/>
            <p:nvPr/>
          </p:nvSpPr>
          <p:spPr>
            <a:xfrm>
              <a:off x="458025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3192;p56">
              <a:extLst>
                <a:ext uri="{FF2B5EF4-FFF2-40B4-BE49-F238E27FC236}">
                  <a16:creationId xmlns:a16="http://schemas.microsoft.com/office/drawing/2014/main" id="{51FE939B-BE4A-4313-80DA-8BB195B280CE}"/>
                </a:ext>
              </a:extLst>
            </p:cNvPr>
            <p:cNvSpPr/>
            <p:nvPr/>
          </p:nvSpPr>
          <p:spPr>
            <a:xfrm>
              <a:off x="458025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3193;p56">
              <a:extLst>
                <a:ext uri="{FF2B5EF4-FFF2-40B4-BE49-F238E27FC236}">
                  <a16:creationId xmlns:a16="http://schemas.microsoft.com/office/drawing/2014/main" id="{A986162B-CB94-4F88-AE89-8B1953923F3B}"/>
                </a:ext>
              </a:extLst>
            </p:cNvPr>
            <p:cNvSpPr/>
            <p:nvPr/>
          </p:nvSpPr>
          <p:spPr>
            <a:xfrm>
              <a:off x="45802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3194;p56">
              <a:extLst>
                <a:ext uri="{FF2B5EF4-FFF2-40B4-BE49-F238E27FC236}">
                  <a16:creationId xmlns:a16="http://schemas.microsoft.com/office/drawing/2014/main" id="{8254B168-14BB-4937-8A81-238B9A434117}"/>
                </a:ext>
              </a:extLst>
            </p:cNvPr>
            <p:cNvSpPr/>
            <p:nvPr/>
          </p:nvSpPr>
          <p:spPr>
            <a:xfrm>
              <a:off x="45802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3195;p56">
              <a:extLst>
                <a:ext uri="{FF2B5EF4-FFF2-40B4-BE49-F238E27FC236}">
                  <a16:creationId xmlns:a16="http://schemas.microsoft.com/office/drawing/2014/main" id="{BDDDF467-B0A5-46E5-BD33-D937C9CDDB45}"/>
                </a:ext>
              </a:extLst>
            </p:cNvPr>
            <p:cNvSpPr/>
            <p:nvPr/>
          </p:nvSpPr>
          <p:spPr>
            <a:xfrm>
              <a:off x="45802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3196;p56">
              <a:extLst>
                <a:ext uri="{FF2B5EF4-FFF2-40B4-BE49-F238E27FC236}">
                  <a16:creationId xmlns:a16="http://schemas.microsoft.com/office/drawing/2014/main" id="{5FB040E1-1A0A-4B57-B947-D25004CD3F40}"/>
                </a:ext>
              </a:extLst>
            </p:cNvPr>
            <p:cNvSpPr/>
            <p:nvPr/>
          </p:nvSpPr>
          <p:spPr>
            <a:xfrm>
              <a:off x="45040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3197;p56">
              <a:extLst>
                <a:ext uri="{FF2B5EF4-FFF2-40B4-BE49-F238E27FC236}">
                  <a16:creationId xmlns:a16="http://schemas.microsoft.com/office/drawing/2014/main" id="{5C610A5A-319B-4C33-8C78-9243877DC225}"/>
                </a:ext>
              </a:extLst>
            </p:cNvPr>
            <p:cNvSpPr/>
            <p:nvPr/>
          </p:nvSpPr>
          <p:spPr>
            <a:xfrm>
              <a:off x="450405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3198;p56">
              <a:extLst>
                <a:ext uri="{FF2B5EF4-FFF2-40B4-BE49-F238E27FC236}">
                  <a16:creationId xmlns:a16="http://schemas.microsoft.com/office/drawing/2014/main" id="{B1B8861D-65D1-4160-8A2B-D6220166C0BD}"/>
                </a:ext>
              </a:extLst>
            </p:cNvPr>
            <p:cNvSpPr/>
            <p:nvPr/>
          </p:nvSpPr>
          <p:spPr>
            <a:xfrm>
              <a:off x="45040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3199;p56">
              <a:extLst>
                <a:ext uri="{FF2B5EF4-FFF2-40B4-BE49-F238E27FC236}">
                  <a16:creationId xmlns:a16="http://schemas.microsoft.com/office/drawing/2014/main" id="{AA7EABEE-72DD-4B1B-90CF-4BE18DD19875}"/>
                </a:ext>
              </a:extLst>
            </p:cNvPr>
            <p:cNvSpPr/>
            <p:nvPr/>
          </p:nvSpPr>
          <p:spPr>
            <a:xfrm>
              <a:off x="45040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3200;p56">
              <a:extLst>
                <a:ext uri="{FF2B5EF4-FFF2-40B4-BE49-F238E27FC236}">
                  <a16:creationId xmlns:a16="http://schemas.microsoft.com/office/drawing/2014/main" id="{4271DF63-0F1F-424D-92BE-B9B32E07AEF7}"/>
                </a:ext>
              </a:extLst>
            </p:cNvPr>
            <p:cNvSpPr/>
            <p:nvPr/>
          </p:nvSpPr>
          <p:spPr>
            <a:xfrm>
              <a:off x="45040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3201;p56">
              <a:extLst>
                <a:ext uri="{FF2B5EF4-FFF2-40B4-BE49-F238E27FC236}">
                  <a16:creationId xmlns:a16="http://schemas.microsoft.com/office/drawing/2014/main" id="{A343BE22-6676-4DD8-8F80-909719DB577D}"/>
                </a:ext>
              </a:extLst>
            </p:cNvPr>
            <p:cNvSpPr/>
            <p:nvPr/>
          </p:nvSpPr>
          <p:spPr>
            <a:xfrm>
              <a:off x="45040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3202;p56">
              <a:extLst>
                <a:ext uri="{FF2B5EF4-FFF2-40B4-BE49-F238E27FC236}">
                  <a16:creationId xmlns:a16="http://schemas.microsoft.com/office/drawing/2014/main" id="{1266112C-E3FC-44D4-86F7-E40A81BA4299}"/>
                </a:ext>
              </a:extLst>
            </p:cNvPr>
            <p:cNvSpPr/>
            <p:nvPr/>
          </p:nvSpPr>
          <p:spPr>
            <a:xfrm>
              <a:off x="442782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3203;p56">
              <a:extLst>
                <a:ext uri="{FF2B5EF4-FFF2-40B4-BE49-F238E27FC236}">
                  <a16:creationId xmlns:a16="http://schemas.microsoft.com/office/drawing/2014/main" id="{9BFCEB1F-D7A6-4025-9CA4-1333EEEBDA07}"/>
                </a:ext>
              </a:extLst>
            </p:cNvPr>
            <p:cNvSpPr/>
            <p:nvPr/>
          </p:nvSpPr>
          <p:spPr>
            <a:xfrm>
              <a:off x="44278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6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3204;p56">
              <a:extLst>
                <a:ext uri="{FF2B5EF4-FFF2-40B4-BE49-F238E27FC236}">
                  <a16:creationId xmlns:a16="http://schemas.microsoft.com/office/drawing/2014/main" id="{8EFA7373-9B3A-4650-8217-8C11B8E97971}"/>
                </a:ext>
              </a:extLst>
            </p:cNvPr>
            <p:cNvSpPr/>
            <p:nvPr/>
          </p:nvSpPr>
          <p:spPr>
            <a:xfrm>
              <a:off x="442782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3205;p56">
              <a:extLst>
                <a:ext uri="{FF2B5EF4-FFF2-40B4-BE49-F238E27FC236}">
                  <a16:creationId xmlns:a16="http://schemas.microsoft.com/office/drawing/2014/main" id="{C396C818-3BAF-4181-9EDD-F8886DD40975}"/>
                </a:ext>
              </a:extLst>
            </p:cNvPr>
            <p:cNvSpPr/>
            <p:nvPr/>
          </p:nvSpPr>
          <p:spPr>
            <a:xfrm>
              <a:off x="44278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3206;p56">
              <a:extLst>
                <a:ext uri="{FF2B5EF4-FFF2-40B4-BE49-F238E27FC236}">
                  <a16:creationId xmlns:a16="http://schemas.microsoft.com/office/drawing/2014/main" id="{EC926106-3F0C-4F5A-A58F-41182D07590B}"/>
                </a:ext>
              </a:extLst>
            </p:cNvPr>
            <p:cNvSpPr/>
            <p:nvPr/>
          </p:nvSpPr>
          <p:spPr>
            <a:xfrm>
              <a:off x="44278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3207;p56">
              <a:extLst>
                <a:ext uri="{FF2B5EF4-FFF2-40B4-BE49-F238E27FC236}">
                  <a16:creationId xmlns:a16="http://schemas.microsoft.com/office/drawing/2014/main" id="{A46E8589-543F-4E2C-B9FE-0BAF5DF876FF}"/>
                </a:ext>
              </a:extLst>
            </p:cNvPr>
            <p:cNvSpPr/>
            <p:nvPr/>
          </p:nvSpPr>
          <p:spPr>
            <a:xfrm>
              <a:off x="44278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3208;p56">
              <a:extLst>
                <a:ext uri="{FF2B5EF4-FFF2-40B4-BE49-F238E27FC236}">
                  <a16:creationId xmlns:a16="http://schemas.microsoft.com/office/drawing/2014/main" id="{BA2FDA74-0EF7-4C0A-91B2-E742BBFC83FB}"/>
                </a:ext>
              </a:extLst>
            </p:cNvPr>
            <p:cNvSpPr/>
            <p:nvPr/>
          </p:nvSpPr>
          <p:spPr>
            <a:xfrm>
              <a:off x="435160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3209;p56">
              <a:extLst>
                <a:ext uri="{FF2B5EF4-FFF2-40B4-BE49-F238E27FC236}">
                  <a16:creationId xmlns:a16="http://schemas.microsoft.com/office/drawing/2014/main" id="{E39ECAF4-61BE-4A61-9793-DF75845566A2}"/>
                </a:ext>
              </a:extLst>
            </p:cNvPr>
            <p:cNvSpPr/>
            <p:nvPr/>
          </p:nvSpPr>
          <p:spPr>
            <a:xfrm>
              <a:off x="435160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3210;p56">
              <a:extLst>
                <a:ext uri="{FF2B5EF4-FFF2-40B4-BE49-F238E27FC236}">
                  <a16:creationId xmlns:a16="http://schemas.microsoft.com/office/drawing/2014/main" id="{5CE069A7-6F6C-46BB-9CB2-DF0BA4A9CA52}"/>
                </a:ext>
              </a:extLst>
            </p:cNvPr>
            <p:cNvSpPr/>
            <p:nvPr/>
          </p:nvSpPr>
          <p:spPr>
            <a:xfrm>
              <a:off x="435160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3211;p56">
              <a:extLst>
                <a:ext uri="{FF2B5EF4-FFF2-40B4-BE49-F238E27FC236}">
                  <a16:creationId xmlns:a16="http://schemas.microsoft.com/office/drawing/2014/main" id="{80CA30D2-A7A2-478C-A9D5-50C6074454E9}"/>
                </a:ext>
              </a:extLst>
            </p:cNvPr>
            <p:cNvSpPr/>
            <p:nvPr/>
          </p:nvSpPr>
          <p:spPr>
            <a:xfrm>
              <a:off x="435160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3212;p56">
              <a:extLst>
                <a:ext uri="{FF2B5EF4-FFF2-40B4-BE49-F238E27FC236}">
                  <a16:creationId xmlns:a16="http://schemas.microsoft.com/office/drawing/2014/main" id="{B44A2477-A09F-4828-8194-97209E4AB09B}"/>
                </a:ext>
              </a:extLst>
            </p:cNvPr>
            <p:cNvSpPr/>
            <p:nvPr/>
          </p:nvSpPr>
          <p:spPr>
            <a:xfrm>
              <a:off x="42756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3213;p56">
              <a:extLst>
                <a:ext uri="{FF2B5EF4-FFF2-40B4-BE49-F238E27FC236}">
                  <a16:creationId xmlns:a16="http://schemas.microsoft.com/office/drawing/2014/main" id="{D7B56582-F904-4C79-AC9C-9B93E671CD12}"/>
                </a:ext>
              </a:extLst>
            </p:cNvPr>
            <p:cNvSpPr/>
            <p:nvPr/>
          </p:nvSpPr>
          <p:spPr>
            <a:xfrm>
              <a:off x="42756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3214;p56">
              <a:extLst>
                <a:ext uri="{FF2B5EF4-FFF2-40B4-BE49-F238E27FC236}">
                  <a16:creationId xmlns:a16="http://schemas.microsoft.com/office/drawing/2014/main" id="{5D584306-9B47-49D2-8045-05C66E76FD28}"/>
                </a:ext>
              </a:extLst>
            </p:cNvPr>
            <p:cNvSpPr/>
            <p:nvPr/>
          </p:nvSpPr>
          <p:spPr>
            <a:xfrm>
              <a:off x="42756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3215;p56">
              <a:extLst>
                <a:ext uri="{FF2B5EF4-FFF2-40B4-BE49-F238E27FC236}">
                  <a16:creationId xmlns:a16="http://schemas.microsoft.com/office/drawing/2014/main" id="{074258A0-A7B8-4A8C-AE2F-741B141CDBC8}"/>
                </a:ext>
              </a:extLst>
            </p:cNvPr>
            <p:cNvSpPr/>
            <p:nvPr/>
          </p:nvSpPr>
          <p:spPr>
            <a:xfrm>
              <a:off x="42756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3216;p56">
              <a:extLst>
                <a:ext uri="{FF2B5EF4-FFF2-40B4-BE49-F238E27FC236}">
                  <a16:creationId xmlns:a16="http://schemas.microsoft.com/office/drawing/2014/main" id="{53FFFB35-AFD0-4E48-BD70-9965F2F4EC39}"/>
                </a:ext>
              </a:extLst>
            </p:cNvPr>
            <p:cNvSpPr/>
            <p:nvPr/>
          </p:nvSpPr>
          <p:spPr>
            <a:xfrm>
              <a:off x="42756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3217;p56">
              <a:extLst>
                <a:ext uri="{FF2B5EF4-FFF2-40B4-BE49-F238E27FC236}">
                  <a16:creationId xmlns:a16="http://schemas.microsoft.com/office/drawing/2014/main" id="{7A07ED2B-41F4-4264-981C-4D3280C0ACFE}"/>
                </a:ext>
              </a:extLst>
            </p:cNvPr>
            <p:cNvSpPr/>
            <p:nvPr/>
          </p:nvSpPr>
          <p:spPr>
            <a:xfrm>
              <a:off x="42756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3218;p56">
              <a:extLst>
                <a:ext uri="{FF2B5EF4-FFF2-40B4-BE49-F238E27FC236}">
                  <a16:creationId xmlns:a16="http://schemas.microsoft.com/office/drawing/2014/main" id="{3D29FBB2-C2CB-4B13-88E2-CC87C4882D6D}"/>
                </a:ext>
              </a:extLst>
            </p:cNvPr>
            <p:cNvSpPr/>
            <p:nvPr/>
          </p:nvSpPr>
          <p:spPr>
            <a:xfrm>
              <a:off x="419940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3219;p56">
              <a:extLst>
                <a:ext uri="{FF2B5EF4-FFF2-40B4-BE49-F238E27FC236}">
                  <a16:creationId xmlns:a16="http://schemas.microsoft.com/office/drawing/2014/main" id="{3E5D87AC-D317-4BA1-8ECA-B02F48ED2541}"/>
                </a:ext>
              </a:extLst>
            </p:cNvPr>
            <p:cNvSpPr/>
            <p:nvPr/>
          </p:nvSpPr>
          <p:spPr>
            <a:xfrm>
              <a:off x="419940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3220;p56">
              <a:extLst>
                <a:ext uri="{FF2B5EF4-FFF2-40B4-BE49-F238E27FC236}">
                  <a16:creationId xmlns:a16="http://schemas.microsoft.com/office/drawing/2014/main" id="{01703E31-5F50-4CA4-A953-C94DF2867E39}"/>
                </a:ext>
              </a:extLst>
            </p:cNvPr>
            <p:cNvSpPr/>
            <p:nvPr/>
          </p:nvSpPr>
          <p:spPr>
            <a:xfrm>
              <a:off x="41994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19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3221;p56">
              <a:extLst>
                <a:ext uri="{FF2B5EF4-FFF2-40B4-BE49-F238E27FC236}">
                  <a16:creationId xmlns:a16="http://schemas.microsoft.com/office/drawing/2014/main" id="{C3954BE5-EAE6-4B15-B5AC-115AEC07C221}"/>
                </a:ext>
              </a:extLst>
            </p:cNvPr>
            <p:cNvSpPr/>
            <p:nvPr/>
          </p:nvSpPr>
          <p:spPr>
            <a:xfrm>
              <a:off x="41231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3222;p56">
              <a:extLst>
                <a:ext uri="{FF2B5EF4-FFF2-40B4-BE49-F238E27FC236}">
                  <a16:creationId xmlns:a16="http://schemas.microsoft.com/office/drawing/2014/main" id="{312C09DD-CA61-47DF-A6F6-F76192649F4E}"/>
                </a:ext>
              </a:extLst>
            </p:cNvPr>
            <p:cNvSpPr/>
            <p:nvPr/>
          </p:nvSpPr>
          <p:spPr>
            <a:xfrm>
              <a:off x="41231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928EFB-2C9C-4610-AFBF-727A87C30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2300172" y="729865"/>
            <a:ext cx="8641347" cy="5741169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E69DB645-D3D3-4683-B77C-2BC8DDABC012}"/>
              </a:ext>
            </a:extLst>
          </p:cNvPr>
          <p:cNvSpPr/>
          <p:nvPr/>
        </p:nvSpPr>
        <p:spPr>
          <a:xfrm>
            <a:off x="-4591051" y="-4448176"/>
            <a:ext cx="9315451" cy="9315451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Google Shape;658;p48">
            <a:extLst>
              <a:ext uri="{FF2B5EF4-FFF2-40B4-BE49-F238E27FC236}">
                <a16:creationId xmlns:a16="http://schemas.microsoft.com/office/drawing/2014/main" id="{3F85355B-5D37-4A15-AD5B-44B1059F4C8B}"/>
              </a:ext>
            </a:extLst>
          </p:cNvPr>
          <p:cNvGrpSpPr/>
          <p:nvPr/>
        </p:nvGrpSpPr>
        <p:grpSpPr>
          <a:xfrm>
            <a:off x="11585741" y="223393"/>
            <a:ext cx="425284" cy="426069"/>
            <a:chOff x="1430771" y="1330467"/>
            <a:chExt cx="535986" cy="536975"/>
          </a:xfrm>
        </p:grpSpPr>
        <p:sp>
          <p:nvSpPr>
            <p:cNvPr id="26" name="Google Shape;659;p48">
              <a:extLst>
                <a:ext uri="{FF2B5EF4-FFF2-40B4-BE49-F238E27FC236}">
                  <a16:creationId xmlns:a16="http://schemas.microsoft.com/office/drawing/2014/main" id="{BF27FE5E-A051-447F-B829-85396456C6B0}"/>
                </a:ext>
              </a:extLst>
            </p:cNvPr>
            <p:cNvSpPr/>
            <p:nvPr/>
          </p:nvSpPr>
          <p:spPr>
            <a:xfrm>
              <a:off x="1430771" y="1336651"/>
              <a:ext cx="200593" cy="447438"/>
            </a:xfrm>
            <a:custGeom>
              <a:avLst/>
              <a:gdLst/>
              <a:ahLst/>
              <a:cxnLst/>
              <a:rect l="l" t="t" r="r" b="b"/>
              <a:pathLst>
                <a:path w="811" h="1809" extrusionOk="0">
                  <a:moveTo>
                    <a:pt x="539" y="1416"/>
                  </a:moveTo>
                  <a:lnTo>
                    <a:pt x="539" y="1416"/>
                  </a:lnTo>
                  <a:cubicBezTo>
                    <a:pt x="554" y="1416"/>
                    <a:pt x="568" y="1402"/>
                    <a:pt x="568" y="1383"/>
                  </a:cubicBezTo>
                  <a:cubicBezTo>
                    <a:pt x="568" y="1368"/>
                    <a:pt x="554" y="1354"/>
                    <a:pt x="539" y="1354"/>
                  </a:cubicBezTo>
                  <a:cubicBezTo>
                    <a:pt x="403" y="1354"/>
                    <a:pt x="286" y="1435"/>
                    <a:pt x="234" y="1552"/>
                  </a:cubicBezTo>
                  <a:cubicBezTo>
                    <a:pt x="168" y="1497"/>
                    <a:pt x="150" y="1405"/>
                    <a:pt x="190" y="1332"/>
                  </a:cubicBezTo>
                  <a:cubicBezTo>
                    <a:pt x="216" y="1339"/>
                    <a:pt x="246" y="1343"/>
                    <a:pt x="275" y="1343"/>
                  </a:cubicBezTo>
                  <a:cubicBezTo>
                    <a:pt x="290" y="1343"/>
                    <a:pt x="304" y="1328"/>
                    <a:pt x="304" y="1314"/>
                  </a:cubicBezTo>
                  <a:cubicBezTo>
                    <a:pt x="304" y="1295"/>
                    <a:pt x="290" y="1280"/>
                    <a:pt x="275" y="1280"/>
                  </a:cubicBezTo>
                  <a:cubicBezTo>
                    <a:pt x="158" y="1280"/>
                    <a:pt x="66" y="1189"/>
                    <a:pt x="62" y="1075"/>
                  </a:cubicBezTo>
                  <a:cubicBezTo>
                    <a:pt x="58" y="976"/>
                    <a:pt x="124" y="892"/>
                    <a:pt x="220" y="866"/>
                  </a:cubicBezTo>
                  <a:cubicBezTo>
                    <a:pt x="234" y="863"/>
                    <a:pt x="246" y="844"/>
                    <a:pt x="242" y="826"/>
                  </a:cubicBezTo>
                  <a:cubicBezTo>
                    <a:pt x="238" y="811"/>
                    <a:pt x="220" y="800"/>
                    <a:pt x="202" y="804"/>
                  </a:cubicBezTo>
                  <a:cubicBezTo>
                    <a:pt x="176" y="811"/>
                    <a:pt x="150" y="822"/>
                    <a:pt x="128" y="837"/>
                  </a:cubicBezTo>
                  <a:cubicBezTo>
                    <a:pt x="91" y="767"/>
                    <a:pt x="135" y="679"/>
                    <a:pt x="212" y="665"/>
                  </a:cubicBezTo>
                  <a:cubicBezTo>
                    <a:pt x="227" y="661"/>
                    <a:pt x="238" y="646"/>
                    <a:pt x="234" y="628"/>
                  </a:cubicBezTo>
                  <a:cubicBezTo>
                    <a:pt x="216" y="540"/>
                    <a:pt x="256" y="448"/>
                    <a:pt x="334" y="404"/>
                  </a:cubicBezTo>
                  <a:cubicBezTo>
                    <a:pt x="370" y="485"/>
                    <a:pt x="454" y="544"/>
                    <a:pt x="554" y="544"/>
                  </a:cubicBezTo>
                  <a:cubicBezTo>
                    <a:pt x="568" y="544"/>
                    <a:pt x="583" y="529"/>
                    <a:pt x="583" y="514"/>
                  </a:cubicBezTo>
                  <a:cubicBezTo>
                    <a:pt x="583" y="496"/>
                    <a:pt x="568" y="482"/>
                    <a:pt x="554" y="482"/>
                  </a:cubicBezTo>
                  <a:cubicBezTo>
                    <a:pt x="476" y="482"/>
                    <a:pt x="403" y="430"/>
                    <a:pt x="381" y="350"/>
                  </a:cubicBezTo>
                  <a:cubicBezTo>
                    <a:pt x="341" y="195"/>
                    <a:pt x="513" y="74"/>
                    <a:pt x="645" y="159"/>
                  </a:cubicBezTo>
                  <a:cubicBezTo>
                    <a:pt x="660" y="166"/>
                    <a:pt x="682" y="162"/>
                    <a:pt x="689" y="148"/>
                  </a:cubicBezTo>
                  <a:cubicBezTo>
                    <a:pt x="715" y="107"/>
                    <a:pt x="748" y="78"/>
                    <a:pt x="792" y="63"/>
                  </a:cubicBezTo>
                  <a:cubicBezTo>
                    <a:pt x="806" y="56"/>
                    <a:pt x="814" y="38"/>
                    <a:pt x="810" y="23"/>
                  </a:cubicBezTo>
                  <a:cubicBezTo>
                    <a:pt x="803" y="5"/>
                    <a:pt x="784" y="-2"/>
                    <a:pt x="770" y="1"/>
                  </a:cubicBezTo>
                  <a:cubicBezTo>
                    <a:pt x="722" y="19"/>
                    <a:pt x="682" y="49"/>
                    <a:pt x="652" y="89"/>
                  </a:cubicBezTo>
                  <a:cubicBezTo>
                    <a:pt x="480" y="8"/>
                    <a:pt x="290" y="151"/>
                    <a:pt x="315" y="342"/>
                  </a:cubicBezTo>
                  <a:cubicBezTo>
                    <a:pt x="216" y="394"/>
                    <a:pt x="158" y="500"/>
                    <a:pt x="168" y="613"/>
                  </a:cubicBezTo>
                  <a:cubicBezTo>
                    <a:pt x="62" y="654"/>
                    <a:pt x="18" y="778"/>
                    <a:pt x="77" y="877"/>
                  </a:cubicBezTo>
                  <a:cubicBezTo>
                    <a:pt x="26" y="932"/>
                    <a:pt x="-4" y="1002"/>
                    <a:pt x="0" y="1079"/>
                  </a:cubicBezTo>
                  <a:lnTo>
                    <a:pt x="0" y="1079"/>
                  </a:lnTo>
                  <a:cubicBezTo>
                    <a:pt x="3" y="1174"/>
                    <a:pt x="51" y="1259"/>
                    <a:pt x="132" y="1306"/>
                  </a:cubicBezTo>
                  <a:cubicBezTo>
                    <a:pt x="77" y="1412"/>
                    <a:pt x="110" y="1544"/>
                    <a:pt x="212" y="1614"/>
                  </a:cubicBezTo>
                  <a:cubicBezTo>
                    <a:pt x="202" y="1673"/>
                    <a:pt x="205" y="1735"/>
                    <a:pt x="223" y="1787"/>
                  </a:cubicBezTo>
                  <a:cubicBezTo>
                    <a:pt x="227" y="1805"/>
                    <a:pt x="246" y="1812"/>
                    <a:pt x="264" y="1808"/>
                  </a:cubicBezTo>
                  <a:cubicBezTo>
                    <a:pt x="278" y="1801"/>
                    <a:pt x="290" y="1783"/>
                    <a:pt x="282" y="1768"/>
                  </a:cubicBezTo>
                  <a:cubicBezTo>
                    <a:pt x="227" y="1596"/>
                    <a:pt x="355" y="1416"/>
                    <a:pt x="539" y="1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60;p48">
              <a:extLst>
                <a:ext uri="{FF2B5EF4-FFF2-40B4-BE49-F238E27FC236}">
                  <a16:creationId xmlns:a16="http://schemas.microsoft.com/office/drawing/2014/main" id="{32E73BB6-04C2-42DB-AD37-D1F92171E808}"/>
                </a:ext>
              </a:extLst>
            </p:cNvPr>
            <p:cNvSpPr/>
            <p:nvPr/>
          </p:nvSpPr>
          <p:spPr>
            <a:xfrm>
              <a:off x="1602426" y="1432866"/>
              <a:ext cx="49468" cy="71976"/>
            </a:xfrm>
            <a:custGeom>
              <a:avLst/>
              <a:gdLst/>
              <a:ahLst/>
              <a:cxnLst/>
              <a:rect l="l" t="t" r="r" b="b"/>
              <a:pathLst>
                <a:path w="200" h="291" extrusionOk="0">
                  <a:moveTo>
                    <a:pt x="24" y="228"/>
                  </a:moveTo>
                  <a:lnTo>
                    <a:pt x="24" y="228"/>
                  </a:lnTo>
                  <a:cubicBezTo>
                    <a:pt x="6" y="232"/>
                    <a:pt x="-5" y="250"/>
                    <a:pt x="2" y="268"/>
                  </a:cubicBezTo>
                  <a:cubicBezTo>
                    <a:pt x="6" y="283"/>
                    <a:pt x="24" y="294"/>
                    <a:pt x="39" y="290"/>
                  </a:cubicBezTo>
                  <a:cubicBezTo>
                    <a:pt x="156" y="257"/>
                    <a:pt x="222" y="140"/>
                    <a:pt x="193" y="26"/>
                  </a:cubicBezTo>
                  <a:cubicBezTo>
                    <a:pt x="186" y="8"/>
                    <a:pt x="171" y="-3"/>
                    <a:pt x="153" y="1"/>
                  </a:cubicBezTo>
                  <a:cubicBezTo>
                    <a:pt x="134" y="8"/>
                    <a:pt x="127" y="26"/>
                    <a:pt x="131" y="41"/>
                  </a:cubicBezTo>
                  <a:cubicBezTo>
                    <a:pt x="153" y="122"/>
                    <a:pt x="105" y="206"/>
                    <a:pt x="24" y="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61;p48">
              <a:extLst>
                <a:ext uri="{FF2B5EF4-FFF2-40B4-BE49-F238E27FC236}">
                  <a16:creationId xmlns:a16="http://schemas.microsoft.com/office/drawing/2014/main" id="{1EB0361A-10FD-4F4B-92CD-065A7D46BE1A}"/>
                </a:ext>
              </a:extLst>
            </p:cNvPr>
            <p:cNvSpPr/>
            <p:nvPr/>
          </p:nvSpPr>
          <p:spPr>
            <a:xfrm>
              <a:off x="1593027" y="1711125"/>
              <a:ext cx="43779" cy="49468"/>
            </a:xfrm>
            <a:custGeom>
              <a:avLst/>
              <a:gdLst/>
              <a:ahLst/>
              <a:cxnLst/>
              <a:rect l="l" t="t" r="r" b="b"/>
              <a:pathLst>
                <a:path w="177" h="200" extrusionOk="0">
                  <a:moveTo>
                    <a:pt x="30" y="137"/>
                  </a:moveTo>
                  <a:lnTo>
                    <a:pt x="30" y="137"/>
                  </a:lnTo>
                  <a:cubicBezTo>
                    <a:pt x="11" y="137"/>
                    <a:pt x="0" y="155"/>
                    <a:pt x="0" y="170"/>
                  </a:cubicBezTo>
                  <a:cubicBezTo>
                    <a:pt x="0" y="188"/>
                    <a:pt x="18" y="203"/>
                    <a:pt x="33" y="199"/>
                  </a:cubicBezTo>
                  <a:cubicBezTo>
                    <a:pt x="121" y="192"/>
                    <a:pt x="187" y="115"/>
                    <a:pt x="176" y="27"/>
                  </a:cubicBezTo>
                  <a:cubicBezTo>
                    <a:pt x="176" y="12"/>
                    <a:pt x="162" y="-2"/>
                    <a:pt x="143" y="1"/>
                  </a:cubicBezTo>
                  <a:cubicBezTo>
                    <a:pt x="125" y="1"/>
                    <a:pt x="114" y="16"/>
                    <a:pt x="114" y="34"/>
                  </a:cubicBezTo>
                  <a:cubicBezTo>
                    <a:pt x="118" y="86"/>
                    <a:pt x="81" y="133"/>
                    <a:pt x="30" y="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62;p48">
              <a:extLst>
                <a:ext uri="{FF2B5EF4-FFF2-40B4-BE49-F238E27FC236}">
                  <a16:creationId xmlns:a16="http://schemas.microsoft.com/office/drawing/2014/main" id="{DE4B81D0-EF83-41AD-A5AC-5C8198B13D72}"/>
                </a:ext>
              </a:extLst>
            </p:cNvPr>
            <p:cNvSpPr/>
            <p:nvPr/>
          </p:nvSpPr>
          <p:spPr>
            <a:xfrm>
              <a:off x="1531686" y="1571872"/>
              <a:ext cx="44027" cy="43532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21" y="0"/>
                    <a:pt x="6" y="7"/>
                    <a:pt x="2" y="18"/>
                  </a:cubicBezTo>
                  <a:cubicBezTo>
                    <a:pt x="-5" y="40"/>
                    <a:pt x="14" y="62"/>
                    <a:pt x="32" y="62"/>
                  </a:cubicBezTo>
                  <a:lnTo>
                    <a:pt x="32" y="62"/>
                  </a:lnTo>
                  <a:cubicBezTo>
                    <a:pt x="79" y="62"/>
                    <a:pt x="116" y="99"/>
                    <a:pt x="116" y="143"/>
                  </a:cubicBezTo>
                  <a:cubicBezTo>
                    <a:pt x="116" y="161"/>
                    <a:pt x="131" y="176"/>
                    <a:pt x="149" y="176"/>
                  </a:cubicBezTo>
                  <a:lnTo>
                    <a:pt x="149" y="176"/>
                  </a:lnTo>
                  <a:cubicBezTo>
                    <a:pt x="164" y="176"/>
                    <a:pt x="178" y="161"/>
                    <a:pt x="178" y="143"/>
                  </a:cubicBezTo>
                  <a:cubicBezTo>
                    <a:pt x="178" y="62"/>
                    <a:pt x="11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63;p48">
              <a:extLst>
                <a:ext uri="{FF2B5EF4-FFF2-40B4-BE49-F238E27FC236}">
                  <a16:creationId xmlns:a16="http://schemas.microsoft.com/office/drawing/2014/main" id="{5B74EF16-1013-4690-97D7-C5AB452D55FB}"/>
                </a:ext>
              </a:extLst>
            </p:cNvPr>
            <p:cNvSpPr/>
            <p:nvPr/>
          </p:nvSpPr>
          <p:spPr>
            <a:xfrm>
              <a:off x="1502005" y="1330467"/>
              <a:ext cx="464752" cy="536975"/>
            </a:xfrm>
            <a:custGeom>
              <a:avLst/>
              <a:gdLst/>
              <a:ahLst/>
              <a:cxnLst/>
              <a:rect l="l" t="t" r="r" b="b"/>
              <a:pathLst>
                <a:path w="1879" h="2171" extrusionOk="0">
                  <a:moveTo>
                    <a:pt x="1791" y="1214"/>
                  </a:moveTo>
                  <a:lnTo>
                    <a:pt x="1791" y="1214"/>
                  </a:lnTo>
                  <a:cubicBezTo>
                    <a:pt x="1794" y="1001"/>
                    <a:pt x="1794" y="1001"/>
                    <a:pt x="1794" y="1001"/>
                  </a:cubicBezTo>
                  <a:cubicBezTo>
                    <a:pt x="1831" y="987"/>
                    <a:pt x="1860" y="950"/>
                    <a:pt x="1860" y="910"/>
                  </a:cubicBezTo>
                  <a:cubicBezTo>
                    <a:pt x="1860" y="858"/>
                    <a:pt x="1820" y="814"/>
                    <a:pt x="1769" y="811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69" y="690"/>
                    <a:pt x="1787" y="660"/>
                    <a:pt x="1787" y="624"/>
                  </a:cubicBezTo>
                  <a:cubicBezTo>
                    <a:pt x="1787" y="569"/>
                    <a:pt x="1739" y="525"/>
                    <a:pt x="1681" y="528"/>
                  </a:cubicBezTo>
                  <a:cubicBezTo>
                    <a:pt x="1626" y="396"/>
                    <a:pt x="1626" y="396"/>
                    <a:pt x="1626" y="396"/>
                  </a:cubicBezTo>
                  <a:cubicBezTo>
                    <a:pt x="1714" y="323"/>
                    <a:pt x="1662" y="184"/>
                    <a:pt x="1552" y="184"/>
                  </a:cubicBezTo>
                  <a:cubicBezTo>
                    <a:pt x="1519" y="184"/>
                    <a:pt x="1490" y="195"/>
                    <a:pt x="1472" y="217"/>
                  </a:cubicBezTo>
                  <a:cubicBezTo>
                    <a:pt x="1310" y="118"/>
                    <a:pt x="1310" y="118"/>
                    <a:pt x="1310" y="118"/>
                  </a:cubicBezTo>
                  <a:cubicBezTo>
                    <a:pt x="1325" y="55"/>
                    <a:pt x="1278" y="0"/>
                    <a:pt x="1215" y="0"/>
                  </a:cubicBezTo>
                  <a:cubicBezTo>
                    <a:pt x="1164" y="0"/>
                    <a:pt x="1120" y="41"/>
                    <a:pt x="1120" y="92"/>
                  </a:cubicBezTo>
                  <a:cubicBezTo>
                    <a:pt x="889" y="165"/>
                    <a:pt x="889" y="165"/>
                    <a:pt x="889" y="165"/>
                  </a:cubicBezTo>
                  <a:cubicBezTo>
                    <a:pt x="863" y="125"/>
                    <a:pt x="819" y="103"/>
                    <a:pt x="771" y="111"/>
                  </a:cubicBezTo>
                  <a:cubicBezTo>
                    <a:pt x="738" y="67"/>
                    <a:pt x="691" y="33"/>
                    <a:pt x="636" y="19"/>
                  </a:cubicBezTo>
                  <a:cubicBezTo>
                    <a:pt x="618" y="11"/>
                    <a:pt x="595" y="26"/>
                    <a:pt x="595" y="48"/>
                  </a:cubicBezTo>
                  <a:cubicBezTo>
                    <a:pt x="595" y="63"/>
                    <a:pt x="606" y="74"/>
                    <a:pt x="618" y="77"/>
                  </a:cubicBezTo>
                  <a:cubicBezTo>
                    <a:pt x="654" y="88"/>
                    <a:pt x="687" y="111"/>
                    <a:pt x="713" y="140"/>
                  </a:cubicBezTo>
                  <a:cubicBezTo>
                    <a:pt x="687" y="158"/>
                    <a:pt x="669" y="191"/>
                    <a:pt x="669" y="228"/>
                  </a:cubicBezTo>
                  <a:cubicBezTo>
                    <a:pt x="669" y="283"/>
                    <a:pt x="709" y="331"/>
                    <a:pt x="760" y="345"/>
                  </a:cubicBezTo>
                  <a:cubicBezTo>
                    <a:pt x="760" y="613"/>
                    <a:pt x="760" y="613"/>
                    <a:pt x="760" y="613"/>
                  </a:cubicBezTo>
                  <a:cubicBezTo>
                    <a:pt x="713" y="627"/>
                    <a:pt x="687" y="675"/>
                    <a:pt x="698" y="723"/>
                  </a:cubicBezTo>
                  <a:cubicBezTo>
                    <a:pt x="445" y="869"/>
                    <a:pt x="445" y="869"/>
                    <a:pt x="445" y="869"/>
                  </a:cubicBezTo>
                  <a:cubicBezTo>
                    <a:pt x="434" y="873"/>
                    <a:pt x="430" y="884"/>
                    <a:pt x="430" y="895"/>
                  </a:cubicBezTo>
                  <a:cubicBezTo>
                    <a:pt x="430" y="1276"/>
                    <a:pt x="430" y="1276"/>
                    <a:pt x="430" y="1276"/>
                  </a:cubicBezTo>
                  <a:cubicBezTo>
                    <a:pt x="430" y="1287"/>
                    <a:pt x="434" y="1298"/>
                    <a:pt x="445" y="1302"/>
                  </a:cubicBezTo>
                  <a:cubicBezTo>
                    <a:pt x="698" y="1449"/>
                    <a:pt x="698" y="1449"/>
                    <a:pt x="698" y="1449"/>
                  </a:cubicBezTo>
                  <a:cubicBezTo>
                    <a:pt x="687" y="1496"/>
                    <a:pt x="716" y="1544"/>
                    <a:pt x="760" y="1559"/>
                  </a:cubicBezTo>
                  <a:cubicBezTo>
                    <a:pt x="760" y="1808"/>
                    <a:pt x="760" y="1808"/>
                    <a:pt x="760" y="1808"/>
                  </a:cubicBezTo>
                  <a:cubicBezTo>
                    <a:pt x="683" y="1830"/>
                    <a:pt x="665" y="1929"/>
                    <a:pt x="731" y="1977"/>
                  </a:cubicBezTo>
                  <a:cubicBezTo>
                    <a:pt x="691" y="2050"/>
                    <a:pt x="614" y="2097"/>
                    <a:pt x="518" y="2097"/>
                  </a:cubicBezTo>
                  <a:cubicBezTo>
                    <a:pt x="390" y="2097"/>
                    <a:pt x="280" y="1991"/>
                    <a:pt x="280" y="1859"/>
                  </a:cubicBezTo>
                  <a:cubicBezTo>
                    <a:pt x="280" y="1845"/>
                    <a:pt x="273" y="1833"/>
                    <a:pt x="258" y="1830"/>
                  </a:cubicBezTo>
                  <a:cubicBezTo>
                    <a:pt x="236" y="1822"/>
                    <a:pt x="218" y="1841"/>
                    <a:pt x="218" y="1859"/>
                  </a:cubicBezTo>
                  <a:cubicBezTo>
                    <a:pt x="218" y="1903"/>
                    <a:pt x="225" y="1944"/>
                    <a:pt x="243" y="1980"/>
                  </a:cubicBezTo>
                  <a:cubicBezTo>
                    <a:pt x="170" y="1980"/>
                    <a:pt x="104" y="1951"/>
                    <a:pt x="56" y="1900"/>
                  </a:cubicBezTo>
                  <a:cubicBezTo>
                    <a:pt x="42" y="1889"/>
                    <a:pt x="16" y="1889"/>
                    <a:pt x="5" y="1907"/>
                  </a:cubicBezTo>
                  <a:cubicBezTo>
                    <a:pt x="-2" y="1918"/>
                    <a:pt x="-2" y="1936"/>
                    <a:pt x="9" y="1947"/>
                  </a:cubicBezTo>
                  <a:cubicBezTo>
                    <a:pt x="82" y="2017"/>
                    <a:pt x="178" y="2053"/>
                    <a:pt x="280" y="2042"/>
                  </a:cubicBezTo>
                  <a:cubicBezTo>
                    <a:pt x="412" y="2222"/>
                    <a:pt x="691" y="2197"/>
                    <a:pt x="790" y="1998"/>
                  </a:cubicBezTo>
                  <a:cubicBezTo>
                    <a:pt x="823" y="1998"/>
                    <a:pt x="848" y="1980"/>
                    <a:pt x="867" y="1958"/>
                  </a:cubicBezTo>
                  <a:cubicBezTo>
                    <a:pt x="1164" y="2050"/>
                    <a:pt x="1164" y="2050"/>
                    <a:pt x="1164" y="2050"/>
                  </a:cubicBezTo>
                  <a:cubicBezTo>
                    <a:pt x="1160" y="2116"/>
                    <a:pt x="1215" y="2171"/>
                    <a:pt x="1281" y="2171"/>
                  </a:cubicBezTo>
                  <a:cubicBezTo>
                    <a:pt x="1373" y="2171"/>
                    <a:pt x="1431" y="2072"/>
                    <a:pt x="1384" y="1995"/>
                  </a:cubicBezTo>
                  <a:cubicBezTo>
                    <a:pt x="1607" y="1768"/>
                    <a:pt x="1607" y="1768"/>
                    <a:pt x="1607" y="1768"/>
                  </a:cubicBezTo>
                  <a:cubicBezTo>
                    <a:pt x="1670" y="1797"/>
                    <a:pt x="1747" y="1749"/>
                    <a:pt x="1747" y="1680"/>
                  </a:cubicBezTo>
                  <a:cubicBezTo>
                    <a:pt x="1747" y="1647"/>
                    <a:pt x="1732" y="1617"/>
                    <a:pt x="1706" y="1599"/>
                  </a:cubicBezTo>
                  <a:cubicBezTo>
                    <a:pt x="1754" y="1449"/>
                    <a:pt x="1754" y="1449"/>
                    <a:pt x="1754" y="1449"/>
                  </a:cubicBezTo>
                  <a:cubicBezTo>
                    <a:pt x="1824" y="1449"/>
                    <a:pt x="1879" y="1393"/>
                    <a:pt x="1879" y="1328"/>
                  </a:cubicBezTo>
                  <a:cubicBezTo>
                    <a:pt x="1879" y="1273"/>
                    <a:pt x="1842" y="1229"/>
                    <a:pt x="1791" y="1214"/>
                  </a:cubicBezTo>
                  <a:moveTo>
                    <a:pt x="1560" y="1720"/>
                  </a:moveTo>
                  <a:lnTo>
                    <a:pt x="1560" y="1720"/>
                  </a:lnTo>
                  <a:cubicBezTo>
                    <a:pt x="1340" y="1947"/>
                    <a:pt x="1340" y="1947"/>
                    <a:pt x="1340" y="1947"/>
                  </a:cubicBezTo>
                  <a:cubicBezTo>
                    <a:pt x="1340" y="1944"/>
                    <a:pt x="1336" y="1944"/>
                    <a:pt x="1336" y="1944"/>
                  </a:cubicBezTo>
                  <a:cubicBezTo>
                    <a:pt x="1406" y="1603"/>
                    <a:pt x="1406" y="1603"/>
                    <a:pt x="1406" y="1603"/>
                  </a:cubicBezTo>
                  <a:cubicBezTo>
                    <a:pt x="1424" y="1599"/>
                    <a:pt x="1439" y="1592"/>
                    <a:pt x="1454" y="1581"/>
                  </a:cubicBezTo>
                  <a:cubicBezTo>
                    <a:pt x="1552" y="1650"/>
                    <a:pt x="1552" y="1650"/>
                    <a:pt x="1552" y="1650"/>
                  </a:cubicBezTo>
                  <a:cubicBezTo>
                    <a:pt x="1549" y="1672"/>
                    <a:pt x="1549" y="1698"/>
                    <a:pt x="1560" y="1720"/>
                  </a:cubicBezTo>
                  <a:moveTo>
                    <a:pt x="838" y="1808"/>
                  </a:moveTo>
                  <a:lnTo>
                    <a:pt x="838" y="1808"/>
                  </a:lnTo>
                  <a:cubicBezTo>
                    <a:pt x="834" y="1808"/>
                    <a:pt x="830" y="1808"/>
                    <a:pt x="826" y="1804"/>
                  </a:cubicBezTo>
                  <a:cubicBezTo>
                    <a:pt x="826" y="1562"/>
                    <a:pt x="826" y="1562"/>
                    <a:pt x="826" y="1562"/>
                  </a:cubicBezTo>
                  <a:cubicBezTo>
                    <a:pt x="841" y="1555"/>
                    <a:pt x="852" y="1548"/>
                    <a:pt x="863" y="1540"/>
                  </a:cubicBezTo>
                  <a:cubicBezTo>
                    <a:pt x="962" y="1588"/>
                    <a:pt x="962" y="1588"/>
                    <a:pt x="962" y="1588"/>
                  </a:cubicBezTo>
                  <a:cubicBezTo>
                    <a:pt x="958" y="1617"/>
                    <a:pt x="962" y="1643"/>
                    <a:pt x="977" y="1669"/>
                  </a:cubicBezTo>
                  <a:lnTo>
                    <a:pt x="838" y="1808"/>
                  </a:lnTo>
                  <a:moveTo>
                    <a:pt x="1061" y="822"/>
                  </a:moveTo>
                  <a:lnTo>
                    <a:pt x="1061" y="822"/>
                  </a:lnTo>
                  <a:cubicBezTo>
                    <a:pt x="889" y="723"/>
                    <a:pt x="889" y="723"/>
                    <a:pt x="889" y="723"/>
                  </a:cubicBezTo>
                  <a:cubicBezTo>
                    <a:pt x="892" y="708"/>
                    <a:pt x="892" y="693"/>
                    <a:pt x="889" y="679"/>
                  </a:cubicBezTo>
                  <a:cubicBezTo>
                    <a:pt x="1046" y="583"/>
                    <a:pt x="1046" y="583"/>
                    <a:pt x="1046" y="583"/>
                  </a:cubicBezTo>
                  <a:cubicBezTo>
                    <a:pt x="1061" y="595"/>
                    <a:pt x="1076" y="602"/>
                    <a:pt x="1094" y="609"/>
                  </a:cubicBezTo>
                  <a:cubicBezTo>
                    <a:pt x="1094" y="803"/>
                    <a:pt x="1094" y="803"/>
                    <a:pt x="1094" y="803"/>
                  </a:cubicBezTo>
                  <a:cubicBezTo>
                    <a:pt x="1083" y="807"/>
                    <a:pt x="1072" y="814"/>
                    <a:pt x="1061" y="822"/>
                  </a:cubicBezTo>
                  <a:moveTo>
                    <a:pt x="863" y="327"/>
                  </a:moveTo>
                  <a:lnTo>
                    <a:pt x="863" y="327"/>
                  </a:lnTo>
                  <a:cubicBezTo>
                    <a:pt x="1017" y="448"/>
                    <a:pt x="1017" y="448"/>
                    <a:pt x="1017" y="448"/>
                  </a:cubicBezTo>
                  <a:cubicBezTo>
                    <a:pt x="1010" y="473"/>
                    <a:pt x="1006" y="503"/>
                    <a:pt x="1014" y="528"/>
                  </a:cubicBezTo>
                  <a:cubicBezTo>
                    <a:pt x="856" y="627"/>
                    <a:pt x="856" y="627"/>
                    <a:pt x="856" y="627"/>
                  </a:cubicBezTo>
                  <a:cubicBezTo>
                    <a:pt x="848" y="620"/>
                    <a:pt x="838" y="613"/>
                    <a:pt x="826" y="609"/>
                  </a:cubicBezTo>
                  <a:cubicBezTo>
                    <a:pt x="826" y="345"/>
                    <a:pt x="826" y="345"/>
                    <a:pt x="826" y="345"/>
                  </a:cubicBezTo>
                  <a:cubicBezTo>
                    <a:pt x="841" y="341"/>
                    <a:pt x="852" y="334"/>
                    <a:pt x="863" y="327"/>
                  </a:cubicBezTo>
                  <a:moveTo>
                    <a:pt x="1226" y="199"/>
                  </a:moveTo>
                  <a:lnTo>
                    <a:pt x="1226" y="199"/>
                  </a:lnTo>
                  <a:cubicBezTo>
                    <a:pt x="1244" y="195"/>
                    <a:pt x="1263" y="187"/>
                    <a:pt x="1278" y="176"/>
                  </a:cubicBezTo>
                  <a:cubicBezTo>
                    <a:pt x="1439" y="272"/>
                    <a:pt x="1439" y="272"/>
                    <a:pt x="1439" y="272"/>
                  </a:cubicBezTo>
                  <a:cubicBezTo>
                    <a:pt x="1431" y="290"/>
                    <a:pt x="1431" y="305"/>
                    <a:pt x="1435" y="323"/>
                  </a:cubicBezTo>
                  <a:cubicBezTo>
                    <a:pt x="1215" y="419"/>
                    <a:pt x="1215" y="419"/>
                    <a:pt x="1215" y="419"/>
                  </a:cubicBezTo>
                  <a:cubicBezTo>
                    <a:pt x="1208" y="407"/>
                    <a:pt x="1197" y="396"/>
                    <a:pt x="1182" y="389"/>
                  </a:cubicBezTo>
                  <a:lnTo>
                    <a:pt x="1226" y="199"/>
                  </a:lnTo>
                  <a:moveTo>
                    <a:pt x="1622" y="697"/>
                  </a:moveTo>
                  <a:lnTo>
                    <a:pt x="1622" y="697"/>
                  </a:lnTo>
                  <a:cubicBezTo>
                    <a:pt x="1637" y="712"/>
                    <a:pt x="1659" y="723"/>
                    <a:pt x="1681" y="723"/>
                  </a:cubicBezTo>
                  <a:cubicBezTo>
                    <a:pt x="1706" y="829"/>
                    <a:pt x="1706" y="829"/>
                    <a:pt x="1706" y="829"/>
                  </a:cubicBezTo>
                  <a:cubicBezTo>
                    <a:pt x="1699" y="833"/>
                    <a:pt x="1695" y="836"/>
                    <a:pt x="1688" y="844"/>
                  </a:cubicBezTo>
                  <a:cubicBezTo>
                    <a:pt x="1542" y="778"/>
                    <a:pt x="1542" y="778"/>
                    <a:pt x="1542" y="778"/>
                  </a:cubicBezTo>
                  <a:cubicBezTo>
                    <a:pt x="1545" y="763"/>
                    <a:pt x="1545" y="752"/>
                    <a:pt x="1542" y="737"/>
                  </a:cubicBezTo>
                  <a:lnTo>
                    <a:pt x="1622" y="697"/>
                  </a:lnTo>
                  <a:moveTo>
                    <a:pt x="1395" y="1540"/>
                  </a:moveTo>
                  <a:lnTo>
                    <a:pt x="1395" y="1540"/>
                  </a:lnTo>
                  <a:cubicBezTo>
                    <a:pt x="1376" y="1540"/>
                    <a:pt x="1358" y="1522"/>
                    <a:pt x="1358" y="1504"/>
                  </a:cubicBezTo>
                  <a:cubicBezTo>
                    <a:pt x="1358" y="1485"/>
                    <a:pt x="1376" y="1471"/>
                    <a:pt x="1395" y="1471"/>
                  </a:cubicBezTo>
                  <a:cubicBezTo>
                    <a:pt x="1413" y="1471"/>
                    <a:pt x="1428" y="1485"/>
                    <a:pt x="1428" y="1504"/>
                  </a:cubicBezTo>
                  <a:cubicBezTo>
                    <a:pt x="1428" y="1522"/>
                    <a:pt x="1413" y="1540"/>
                    <a:pt x="1395" y="1540"/>
                  </a:cubicBezTo>
                  <a:moveTo>
                    <a:pt x="1123" y="1504"/>
                  </a:moveTo>
                  <a:lnTo>
                    <a:pt x="1123" y="1504"/>
                  </a:lnTo>
                  <a:cubicBezTo>
                    <a:pt x="1146" y="1372"/>
                    <a:pt x="1146" y="1372"/>
                    <a:pt x="1146" y="1372"/>
                  </a:cubicBezTo>
                  <a:cubicBezTo>
                    <a:pt x="1156" y="1372"/>
                    <a:pt x="1167" y="1368"/>
                    <a:pt x="1175" y="1361"/>
                  </a:cubicBezTo>
                  <a:cubicBezTo>
                    <a:pt x="1303" y="1471"/>
                    <a:pt x="1303" y="1471"/>
                    <a:pt x="1303" y="1471"/>
                  </a:cubicBezTo>
                  <a:cubicBezTo>
                    <a:pt x="1299" y="1481"/>
                    <a:pt x="1296" y="1493"/>
                    <a:pt x="1296" y="1504"/>
                  </a:cubicBezTo>
                  <a:cubicBezTo>
                    <a:pt x="1175" y="1544"/>
                    <a:pt x="1175" y="1544"/>
                    <a:pt x="1175" y="1544"/>
                  </a:cubicBezTo>
                  <a:cubicBezTo>
                    <a:pt x="1164" y="1525"/>
                    <a:pt x="1146" y="1511"/>
                    <a:pt x="1123" y="1504"/>
                  </a:cubicBezTo>
                  <a:moveTo>
                    <a:pt x="1156" y="609"/>
                  </a:moveTo>
                  <a:lnTo>
                    <a:pt x="1156" y="609"/>
                  </a:lnTo>
                  <a:cubicBezTo>
                    <a:pt x="1167" y="605"/>
                    <a:pt x="1178" y="602"/>
                    <a:pt x="1190" y="595"/>
                  </a:cubicBezTo>
                  <a:cubicBezTo>
                    <a:pt x="1322" y="708"/>
                    <a:pt x="1322" y="708"/>
                    <a:pt x="1322" y="708"/>
                  </a:cubicBezTo>
                  <a:cubicBezTo>
                    <a:pt x="1310" y="730"/>
                    <a:pt x="1307" y="756"/>
                    <a:pt x="1310" y="778"/>
                  </a:cubicBezTo>
                  <a:cubicBezTo>
                    <a:pt x="1197" y="829"/>
                    <a:pt x="1197" y="829"/>
                    <a:pt x="1197" y="829"/>
                  </a:cubicBezTo>
                  <a:cubicBezTo>
                    <a:pt x="1186" y="818"/>
                    <a:pt x="1171" y="807"/>
                    <a:pt x="1156" y="803"/>
                  </a:cubicBezTo>
                  <a:lnTo>
                    <a:pt x="1156" y="609"/>
                  </a:lnTo>
                  <a:moveTo>
                    <a:pt x="1167" y="983"/>
                  </a:moveTo>
                  <a:lnTo>
                    <a:pt x="1167" y="983"/>
                  </a:lnTo>
                  <a:cubicBezTo>
                    <a:pt x="1274" y="1097"/>
                    <a:pt x="1274" y="1097"/>
                    <a:pt x="1274" y="1097"/>
                  </a:cubicBezTo>
                  <a:cubicBezTo>
                    <a:pt x="1266" y="1115"/>
                    <a:pt x="1263" y="1137"/>
                    <a:pt x="1266" y="1159"/>
                  </a:cubicBezTo>
                  <a:cubicBezTo>
                    <a:pt x="1190" y="1203"/>
                    <a:pt x="1190" y="1203"/>
                    <a:pt x="1190" y="1203"/>
                  </a:cubicBezTo>
                  <a:cubicBezTo>
                    <a:pt x="1178" y="1196"/>
                    <a:pt x="1171" y="1188"/>
                    <a:pt x="1156" y="1185"/>
                  </a:cubicBezTo>
                  <a:cubicBezTo>
                    <a:pt x="1156" y="987"/>
                    <a:pt x="1156" y="987"/>
                    <a:pt x="1156" y="987"/>
                  </a:cubicBezTo>
                  <a:cubicBezTo>
                    <a:pt x="1160" y="987"/>
                    <a:pt x="1164" y="983"/>
                    <a:pt x="1167" y="983"/>
                  </a:cubicBezTo>
                  <a:moveTo>
                    <a:pt x="1362" y="1108"/>
                  </a:moveTo>
                  <a:lnTo>
                    <a:pt x="1362" y="1108"/>
                  </a:lnTo>
                  <a:cubicBezTo>
                    <a:pt x="1380" y="1108"/>
                    <a:pt x="1395" y="1122"/>
                    <a:pt x="1395" y="1141"/>
                  </a:cubicBezTo>
                  <a:cubicBezTo>
                    <a:pt x="1395" y="1159"/>
                    <a:pt x="1380" y="1173"/>
                    <a:pt x="1362" y="1173"/>
                  </a:cubicBezTo>
                  <a:cubicBezTo>
                    <a:pt x="1343" y="1173"/>
                    <a:pt x="1329" y="1159"/>
                    <a:pt x="1329" y="1141"/>
                  </a:cubicBezTo>
                  <a:cubicBezTo>
                    <a:pt x="1329" y="1122"/>
                    <a:pt x="1343" y="1108"/>
                    <a:pt x="1362" y="1108"/>
                  </a:cubicBezTo>
                  <a:moveTo>
                    <a:pt x="1343" y="1419"/>
                  </a:moveTo>
                  <a:lnTo>
                    <a:pt x="1343" y="1419"/>
                  </a:lnTo>
                  <a:cubicBezTo>
                    <a:pt x="1215" y="1313"/>
                    <a:pt x="1215" y="1313"/>
                    <a:pt x="1215" y="1313"/>
                  </a:cubicBezTo>
                  <a:cubicBezTo>
                    <a:pt x="1222" y="1295"/>
                    <a:pt x="1226" y="1276"/>
                    <a:pt x="1222" y="1258"/>
                  </a:cubicBezTo>
                  <a:cubicBezTo>
                    <a:pt x="1299" y="1214"/>
                    <a:pt x="1299" y="1214"/>
                    <a:pt x="1299" y="1214"/>
                  </a:cubicBezTo>
                  <a:cubicBezTo>
                    <a:pt x="1310" y="1225"/>
                    <a:pt x="1322" y="1232"/>
                    <a:pt x="1340" y="123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51" y="1416"/>
                    <a:pt x="1347" y="1419"/>
                    <a:pt x="1343" y="1419"/>
                  </a:cubicBezTo>
                  <a:moveTo>
                    <a:pt x="1347" y="1045"/>
                  </a:moveTo>
                  <a:lnTo>
                    <a:pt x="1347" y="1045"/>
                  </a:lnTo>
                  <a:cubicBezTo>
                    <a:pt x="1336" y="1045"/>
                    <a:pt x="1329" y="1049"/>
                    <a:pt x="1322" y="1053"/>
                  </a:cubicBezTo>
                  <a:cubicBezTo>
                    <a:pt x="1211" y="939"/>
                    <a:pt x="1211" y="939"/>
                    <a:pt x="1211" y="939"/>
                  </a:cubicBezTo>
                  <a:cubicBezTo>
                    <a:pt x="1222" y="921"/>
                    <a:pt x="1222" y="902"/>
                    <a:pt x="1222" y="884"/>
                  </a:cubicBezTo>
                  <a:cubicBezTo>
                    <a:pt x="1336" y="836"/>
                    <a:pt x="1336" y="836"/>
                    <a:pt x="1336" y="836"/>
                  </a:cubicBezTo>
                  <a:cubicBezTo>
                    <a:pt x="1347" y="847"/>
                    <a:pt x="1358" y="858"/>
                    <a:pt x="1376" y="866"/>
                  </a:cubicBezTo>
                  <a:lnTo>
                    <a:pt x="1347" y="1045"/>
                  </a:lnTo>
                  <a:moveTo>
                    <a:pt x="1424" y="814"/>
                  </a:moveTo>
                  <a:lnTo>
                    <a:pt x="1424" y="814"/>
                  </a:lnTo>
                  <a:cubicBezTo>
                    <a:pt x="1395" y="814"/>
                    <a:pt x="1373" y="792"/>
                    <a:pt x="1373" y="759"/>
                  </a:cubicBezTo>
                  <a:cubicBezTo>
                    <a:pt x="1373" y="730"/>
                    <a:pt x="1395" y="704"/>
                    <a:pt x="1424" y="704"/>
                  </a:cubicBezTo>
                  <a:cubicBezTo>
                    <a:pt x="1457" y="704"/>
                    <a:pt x="1479" y="730"/>
                    <a:pt x="1479" y="759"/>
                  </a:cubicBezTo>
                  <a:cubicBezTo>
                    <a:pt x="1479" y="792"/>
                    <a:pt x="1457" y="814"/>
                    <a:pt x="1424" y="814"/>
                  </a:cubicBezTo>
                  <a:moveTo>
                    <a:pt x="1424" y="642"/>
                  </a:moveTo>
                  <a:lnTo>
                    <a:pt x="1424" y="642"/>
                  </a:lnTo>
                  <a:cubicBezTo>
                    <a:pt x="1402" y="642"/>
                    <a:pt x="1380" y="649"/>
                    <a:pt x="1362" y="660"/>
                  </a:cubicBezTo>
                  <a:cubicBezTo>
                    <a:pt x="1234" y="547"/>
                    <a:pt x="1234" y="547"/>
                    <a:pt x="1234" y="547"/>
                  </a:cubicBezTo>
                  <a:cubicBezTo>
                    <a:pt x="1241" y="525"/>
                    <a:pt x="1244" y="499"/>
                    <a:pt x="1241" y="477"/>
                  </a:cubicBezTo>
                  <a:cubicBezTo>
                    <a:pt x="1461" y="382"/>
                    <a:pt x="1461" y="382"/>
                    <a:pt x="1461" y="382"/>
                  </a:cubicBezTo>
                  <a:cubicBezTo>
                    <a:pt x="1468" y="389"/>
                    <a:pt x="1479" y="400"/>
                    <a:pt x="1490" y="407"/>
                  </a:cubicBezTo>
                  <a:lnTo>
                    <a:pt x="1424" y="642"/>
                  </a:lnTo>
                  <a:moveTo>
                    <a:pt x="1127" y="440"/>
                  </a:moveTo>
                  <a:lnTo>
                    <a:pt x="1127" y="440"/>
                  </a:lnTo>
                  <a:cubicBezTo>
                    <a:pt x="1156" y="440"/>
                    <a:pt x="1178" y="466"/>
                    <a:pt x="1178" y="495"/>
                  </a:cubicBezTo>
                  <a:cubicBezTo>
                    <a:pt x="1178" y="525"/>
                    <a:pt x="1156" y="551"/>
                    <a:pt x="1127" y="551"/>
                  </a:cubicBezTo>
                  <a:cubicBezTo>
                    <a:pt x="1094" y="551"/>
                    <a:pt x="1072" y="525"/>
                    <a:pt x="1072" y="495"/>
                  </a:cubicBezTo>
                  <a:cubicBezTo>
                    <a:pt x="1072" y="466"/>
                    <a:pt x="1094" y="440"/>
                    <a:pt x="1127" y="440"/>
                  </a:cubicBezTo>
                  <a:moveTo>
                    <a:pt x="1552" y="250"/>
                  </a:moveTo>
                  <a:lnTo>
                    <a:pt x="1552" y="250"/>
                  </a:lnTo>
                  <a:cubicBezTo>
                    <a:pt x="1582" y="250"/>
                    <a:pt x="1604" y="275"/>
                    <a:pt x="1604" y="305"/>
                  </a:cubicBezTo>
                  <a:cubicBezTo>
                    <a:pt x="1604" y="334"/>
                    <a:pt x="1582" y="360"/>
                    <a:pt x="1552" y="360"/>
                  </a:cubicBezTo>
                  <a:cubicBezTo>
                    <a:pt x="1519" y="360"/>
                    <a:pt x="1498" y="334"/>
                    <a:pt x="1498" y="305"/>
                  </a:cubicBezTo>
                  <a:cubicBezTo>
                    <a:pt x="1498" y="275"/>
                    <a:pt x="1519" y="250"/>
                    <a:pt x="1552" y="250"/>
                  </a:cubicBezTo>
                  <a:moveTo>
                    <a:pt x="1127" y="858"/>
                  </a:moveTo>
                  <a:lnTo>
                    <a:pt x="1127" y="858"/>
                  </a:lnTo>
                  <a:cubicBezTo>
                    <a:pt x="1146" y="858"/>
                    <a:pt x="1160" y="877"/>
                    <a:pt x="1160" y="895"/>
                  </a:cubicBezTo>
                  <a:cubicBezTo>
                    <a:pt x="1160" y="913"/>
                    <a:pt x="1146" y="928"/>
                    <a:pt x="1127" y="928"/>
                  </a:cubicBezTo>
                  <a:cubicBezTo>
                    <a:pt x="1105" y="928"/>
                    <a:pt x="1090" y="913"/>
                    <a:pt x="1090" y="895"/>
                  </a:cubicBezTo>
                  <a:cubicBezTo>
                    <a:pt x="1090" y="877"/>
                    <a:pt x="1105" y="858"/>
                    <a:pt x="1127" y="858"/>
                  </a:cubicBezTo>
                  <a:moveTo>
                    <a:pt x="1127" y="1243"/>
                  </a:moveTo>
                  <a:lnTo>
                    <a:pt x="1127" y="1243"/>
                  </a:lnTo>
                  <a:cubicBezTo>
                    <a:pt x="1146" y="1243"/>
                    <a:pt x="1160" y="1258"/>
                    <a:pt x="1160" y="1276"/>
                  </a:cubicBezTo>
                  <a:cubicBezTo>
                    <a:pt x="1160" y="1295"/>
                    <a:pt x="1146" y="1313"/>
                    <a:pt x="1127" y="1313"/>
                  </a:cubicBezTo>
                  <a:cubicBezTo>
                    <a:pt x="1105" y="1313"/>
                    <a:pt x="1090" y="1295"/>
                    <a:pt x="1090" y="1276"/>
                  </a:cubicBezTo>
                  <a:cubicBezTo>
                    <a:pt x="1090" y="1258"/>
                    <a:pt x="1105" y="1243"/>
                    <a:pt x="1127" y="1243"/>
                  </a:cubicBezTo>
                  <a:moveTo>
                    <a:pt x="1061" y="1349"/>
                  </a:moveTo>
                  <a:lnTo>
                    <a:pt x="1061" y="1349"/>
                  </a:lnTo>
                  <a:cubicBezTo>
                    <a:pt x="1068" y="1357"/>
                    <a:pt x="1076" y="1361"/>
                    <a:pt x="1079" y="1364"/>
                  </a:cubicBezTo>
                  <a:cubicBezTo>
                    <a:pt x="1061" y="1493"/>
                    <a:pt x="1061" y="1493"/>
                    <a:pt x="1061" y="1493"/>
                  </a:cubicBezTo>
                  <a:cubicBezTo>
                    <a:pt x="1032" y="1496"/>
                    <a:pt x="1010" y="1511"/>
                    <a:pt x="991" y="1533"/>
                  </a:cubicBezTo>
                  <a:cubicBezTo>
                    <a:pt x="889" y="1481"/>
                    <a:pt x="889" y="1481"/>
                    <a:pt x="889" y="1481"/>
                  </a:cubicBezTo>
                  <a:cubicBezTo>
                    <a:pt x="892" y="1471"/>
                    <a:pt x="892" y="1460"/>
                    <a:pt x="889" y="1449"/>
                  </a:cubicBezTo>
                  <a:lnTo>
                    <a:pt x="1061" y="1349"/>
                  </a:lnTo>
                  <a:moveTo>
                    <a:pt x="1021" y="1610"/>
                  </a:moveTo>
                  <a:lnTo>
                    <a:pt x="1021" y="1610"/>
                  </a:lnTo>
                  <a:cubicBezTo>
                    <a:pt x="1021" y="1581"/>
                    <a:pt x="1046" y="1555"/>
                    <a:pt x="1076" y="1555"/>
                  </a:cubicBezTo>
                  <a:cubicBezTo>
                    <a:pt x="1109" y="1555"/>
                    <a:pt x="1131" y="1581"/>
                    <a:pt x="1131" y="1610"/>
                  </a:cubicBezTo>
                  <a:cubicBezTo>
                    <a:pt x="1131" y="1643"/>
                    <a:pt x="1109" y="1665"/>
                    <a:pt x="1076" y="1665"/>
                  </a:cubicBezTo>
                  <a:cubicBezTo>
                    <a:pt x="1046" y="1665"/>
                    <a:pt x="1021" y="1643"/>
                    <a:pt x="1021" y="1610"/>
                  </a:cubicBezTo>
                  <a:moveTo>
                    <a:pt x="1197" y="1606"/>
                  </a:moveTo>
                  <a:lnTo>
                    <a:pt x="1197" y="1606"/>
                  </a:lnTo>
                  <a:cubicBezTo>
                    <a:pt x="1318" y="1562"/>
                    <a:pt x="1318" y="1562"/>
                    <a:pt x="1318" y="1562"/>
                  </a:cubicBezTo>
                  <a:cubicBezTo>
                    <a:pt x="1325" y="1573"/>
                    <a:pt x="1332" y="1581"/>
                    <a:pt x="1343" y="1588"/>
                  </a:cubicBezTo>
                  <a:cubicBezTo>
                    <a:pt x="1274" y="1933"/>
                    <a:pt x="1274" y="1933"/>
                    <a:pt x="1274" y="1933"/>
                  </a:cubicBezTo>
                  <a:cubicBezTo>
                    <a:pt x="1270" y="1933"/>
                    <a:pt x="1266" y="1933"/>
                    <a:pt x="1263" y="1933"/>
                  </a:cubicBezTo>
                  <a:cubicBezTo>
                    <a:pt x="1153" y="1701"/>
                    <a:pt x="1153" y="1701"/>
                    <a:pt x="1153" y="1701"/>
                  </a:cubicBezTo>
                  <a:cubicBezTo>
                    <a:pt x="1182" y="1676"/>
                    <a:pt x="1197" y="1643"/>
                    <a:pt x="1197" y="1606"/>
                  </a:cubicBezTo>
                  <a:moveTo>
                    <a:pt x="1417" y="1408"/>
                  </a:moveTo>
                  <a:lnTo>
                    <a:pt x="1417" y="1408"/>
                  </a:lnTo>
                  <a:cubicBezTo>
                    <a:pt x="1402" y="1229"/>
                    <a:pt x="1402" y="1229"/>
                    <a:pt x="1402" y="1229"/>
                  </a:cubicBezTo>
                  <a:cubicBezTo>
                    <a:pt x="1413" y="1225"/>
                    <a:pt x="1424" y="1217"/>
                    <a:pt x="1431" y="1207"/>
                  </a:cubicBezTo>
                  <a:cubicBezTo>
                    <a:pt x="1640" y="1309"/>
                    <a:pt x="1640" y="1309"/>
                    <a:pt x="1640" y="1309"/>
                  </a:cubicBezTo>
                  <a:cubicBezTo>
                    <a:pt x="1640" y="1320"/>
                    <a:pt x="1640" y="1335"/>
                    <a:pt x="1644" y="1349"/>
                  </a:cubicBezTo>
                  <a:cubicBezTo>
                    <a:pt x="1461" y="1437"/>
                    <a:pt x="1461" y="1437"/>
                    <a:pt x="1461" y="1437"/>
                  </a:cubicBezTo>
                  <a:cubicBezTo>
                    <a:pt x="1450" y="1423"/>
                    <a:pt x="1435" y="1416"/>
                    <a:pt x="1417" y="1408"/>
                  </a:cubicBezTo>
                  <a:moveTo>
                    <a:pt x="1670" y="1251"/>
                  </a:moveTo>
                  <a:lnTo>
                    <a:pt x="1670" y="1251"/>
                  </a:lnTo>
                  <a:cubicBezTo>
                    <a:pt x="1461" y="1152"/>
                    <a:pt x="1461" y="1152"/>
                    <a:pt x="1461" y="1152"/>
                  </a:cubicBezTo>
                  <a:cubicBezTo>
                    <a:pt x="1461" y="1141"/>
                    <a:pt x="1461" y="1129"/>
                    <a:pt x="1457" y="1122"/>
                  </a:cubicBezTo>
                  <a:cubicBezTo>
                    <a:pt x="1519" y="1085"/>
                    <a:pt x="1519" y="1085"/>
                    <a:pt x="1519" y="1085"/>
                  </a:cubicBezTo>
                  <a:cubicBezTo>
                    <a:pt x="1534" y="1078"/>
                    <a:pt x="1538" y="1064"/>
                    <a:pt x="1534" y="1049"/>
                  </a:cubicBezTo>
                  <a:cubicBezTo>
                    <a:pt x="1527" y="1027"/>
                    <a:pt x="1505" y="1020"/>
                    <a:pt x="1490" y="1031"/>
                  </a:cubicBezTo>
                  <a:cubicBezTo>
                    <a:pt x="1424" y="1067"/>
                    <a:pt x="1424" y="1067"/>
                    <a:pt x="1424" y="1067"/>
                  </a:cubicBezTo>
                  <a:cubicBezTo>
                    <a:pt x="1420" y="1064"/>
                    <a:pt x="1413" y="1060"/>
                    <a:pt x="1410" y="1056"/>
                  </a:cubicBezTo>
                  <a:cubicBezTo>
                    <a:pt x="1439" y="877"/>
                    <a:pt x="1439" y="877"/>
                    <a:pt x="1439" y="877"/>
                  </a:cubicBezTo>
                  <a:cubicBezTo>
                    <a:pt x="1472" y="873"/>
                    <a:pt x="1498" y="858"/>
                    <a:pt x="1516" y="836"/>
                  </a:cubicBezTo>
                  <a:cubicBezTo>
                    <a:pt x="1662" y="902"/>
                    <a:pt x="1662" y="902"/>
                    <a:pt x="1662" y="902"/>
                  </a:cubicBezTo>
                  <a:cubicBezTo>
                    <a:pt x="1662" y="910"/>
                    <a:pt x="1662" y="921"/>
                    <a:pt x="1666" y="928"/>
                  </a:cubicBezTo>
                  <a:cubicBezTo>
                    <a:pt x="1607" y="961"/>
                    <a:pt x="1607" y="961"/>
                    <a:pt x="1607" y="961"/>
                  </a:cubicBezTo>
                  <a:cubicBezTo>
                    <a:pt x="1596" y="968"/>
                    <a:pt x="1589" y="987"/>
                    <a:pt x="1596" y="1001"/>
                  </a:cubicBezTo>
                  <a:cubicBezTo>
                    <a:pt x="1604" y="1020"/>
                    <a:pt x="1622" y="1027"/>
                    <a:pt x="1640" y="1016"/>
                  </a:cubicBezTo>
                  <a:cubicBezTo>
                    <a:pt x="1695" y="983"/>
                    <a:pt x="1695" y="983"/>
                    <a:pt x="1695" y="983"/>
                  </a:cubicBezTo>
                  <a:cubicBezTo>
                    <a:pt x="1706" y="990"/>
                    <a:pt x="1718" y="998"/>
                    <a:pt x="1728" y="1001"/>
                  </a:cubicBezTo>
                  <a:cubicBezTo>
                    <a:pt x="1728" y="1214"/>
                    <a:pt x="1728" y="1214"/>
                    <a:pt x="1728" y="1214"/>
                  </a:cubicBezTo>
                  <a:cubicBezTo>
                    <a:pt x="1706" y="1221"/>
                    <a:pt x="1684" y="1232"/>
                    <a:pt x="1670" y="1251"/>
                  </a:cubicBezTo>
                  <a:moveTo>
                    <a:pt x="1794" y="910"/>
                  </a:moveTo>
                  <a:lnTo>
                    <a:pt x="1794" y="910"/>
                  </a:lnTo>
                  <a:cubicBezTo>
                    <a:pt x="1794" y="928"/>
                    <a:pt x="1780" y="943"/>
                    <a:pt x="1762" y="943"/>
                  </a:cubicBezTo>
                  <a:cubicBezTo>
                    <a:pt x="1743" y="943"/>
                    <a:pt x="1725" y="928"/>
                    <a:pt x="1725" y="910"/>
                  </a:cubicBezTo>
                  <a:cubicBezTo>
                    <a:pt x="1725" y="891"/>
                    <a:pt x="1743" y="877"/>
                    <a:pt x="1762" y="877"/>
                  </a:cubicBezTo>
                  <a:cubicBezTo>
                    <a:pt x="1780" y="877"/>
                    <a:pt x="1794" y="891"/>
                    <a:pt x="1794" y="910"/>
                  </a:cubicBezTo>
                  <a:moveTo>
                    <a:pt x="1721" y="627"/>
                  </a:moveTo>
                  <a:lnTo>
                    <a:pt x="1721" y="627"/>
                  </a:lnTo>
                  <a:cubicBezTo>
                    <a:pt x="1721" y="646"/>
                    <a:pt x="1706" y="660"/>
                    <a:pt x="1688" y="660"/>
                  </a:cubicBezTo>
                  <a:cubicBezTo>
                    <a:pt x="1670" y="660"/>
                    <a:pt x="1655" y="646"/>
                    <a:pt x="1655" y="627"/>
                  </a:cubicBezTo>
                  <a:cubicBezTo>
                    <a:pt x="1655" y="609"/>
                    <a:pt x="1670" y="595"/>
                    <a:pt x="1688" y="595"/>
                  </a:cubicBezTo>
                  <a:cubicBezTo>
                    <a:pt x="1706" y="595"/>
                    <a:pt x="1721" y="609"/>
                    <a:pt x="1721" y="627"/>
                  </a:cubicBezTo>
                  <a:moveTo>
                    <a:pt x="1622" y="554"/>
                  </a:moveTo>
                  <a:lnTo>
                    <a:pt x="1622" y="554"/>
                  </a:lnTo>
                  <a:cubicBezTo>
                    <a:pt x="1600" y="576"/>
                    <a:pt x="1589" y="609"/>
                    <a:pt x="1593" y="642"/>
                  </a:cubicBezTo>
                  <a:cubicBezTo>
                    <a:pt x="1512" y="682"/>
                    <a:pt x="1512" y="682"/>
                    <a:pt x="1512" y="682"/>
                  </a:cubicBezTo>
                  <a:cubicBezTo>
                    <a:pt x="1505" y="671"/>
                    <a:pt x="1498" y="664"/>
                    <a:pt x="1486" y="660"/>
                  </a:cubicBezTo>
                  <a:cubicBezTo>
                    <a:pt x="1552" y="422"/>
                    <a:pt x="1552" y="422"/>
                    <a:pt x="1552" y="422"/>
                  </a:cubicBezTo>
                  <a:cubicBezTo>
                    <a:pt x="1556" y="422"/>
                    <a:pt x="1560" y="422"/>
                    <a:pt x="1567" y="422"/>
                  </a:cubicBezTo>
                  <a:lnTo>
                    <a:pt x="1622" y="554"/>
                  </a:lnTo>
                  <a:moveTo>
                    <a:pt x="1215" y="67"/>
                  </a:moveTo>
                  <a:lnTo>
                    <a:pt x="1215" y="67"/>
                  </a:lnTo>
                  <a:cubicBezTo>
                    <a:pt x="1234" y="67"/>
                    <a:pt x="1252" y="81"/>
                    <a:pt x="1252" y="99"/>
                  </a:cubicBezTo>
                  <a:cubicBezTo>
                    <a:pt x="1252" y="118"/>
                    <a:pt x="1234" y="132"/>
                    <a:pt x="1215" y="132"/>
                  </a:cubicBezTo>
                  <a:cubicBezTo>
                    <a:pt x="1197" y="132"/>
                    <a:pt x="1182" y="118"/>
                    <a:pt x="1182" y="99"/>
                  </a:cubicBezTo>
                  <a:cubicBezTo>
                    <a:pt x="1182" y="81"/>
                    <a:pt x="1197" y="67"/>
                    <a:pt x="1215" y="67"/>
                  </a:cubicBezTo>
                  <a:moveTo>
                    <a:pt x="1138" y="158"/>
                  </a:moveTo>
                  <a:lnTo>
                    <a:pt x="1138" y="158"/>
                  </a:lnTo>
                  <a:cubicBezTo>
                    <a:pt x="1146" y="169"/>
                    <a:pt x="1153" y="176"/>
                    <a:pt x="1164" y="184"/>
                  </a:cubicBezTo>
                  <a:cubicBezTo>
                    <a:pt x="1120" y="378"/>
                    <a:pt x="1120" y="378"/>
                    <a:pt x="1120" y="378"/>
                  </a:cubicBezTo>
                  <a:cubicBezTo>
                    <a:pt x="1098" y="378"/>
                    <a:pt x="1072" y="385"/>
                    <a:pt x="1058" y="400"/>
                  </a:cubicBezTo>
                  <a:cubicBezTo>
                    <a:pt x="900" y="275"/>
                    <a:pt x="900" y="275"/>
                    <a:pt x="900" y="275"/>
                  </a:cubicBezTo>
                  <a:cubicBezTo>
                    <a:pt x="907" y="261"/>
                    <a:pt x="911" y="246"/>
                    <a:pt x="907" y="228"/>
                  </a:cubicBezTo>
                  <a:lnTo>
                    <a:pt x="1138" y="158"/>
                  </a:lnTo>
                  <a:moveTo>
                    <a:pt x="735" y="231"/>
                  </a:moveTo>
                  <a:lnTo>
                    <a:pt x="735" y="231"/>
                  </a:lnTo>
                  <a:cubicBezTo>
                    <a:pt x="735" y="202"/>
                    <a:pt x="760" y="176"/>
                    <a:pt x="790" y="176"/>
                  </a:cubicBezTo>
                  <a:cubicBezTo>
                    <a:pt x="823" y="176"/>
                    <a:pt x="845" y="202"/>
                    <a:pt x="845" y="231"/>
                  </a:cubicBezTo>
                  <a:cubicBezTo>
                    <a:pt x="845" y="261"/>
                    <a:pt x="823" y="287"/>
                    <a:pt x="790" y="287"/>
                  </a:cubicBezTo>
                  <a:cubicBezTo>
                    <a:pt x="760" y="287"/>
                    <a:pt x="735" y="261"/>
                    <a:pt x="735" y="231"/>
                  </a:cubicBezTo>
                  <a:moveTo>
                    <a:pt x="794" y="668"/>
                  </a:moveTo>
                  <a:lnTo>
                    <a:pt x="794" y="668"/>
                  </a:lnTo>
                  <a:cubicBezTo>
                    <a:pt x="812" y="668"/>
                    <a:pt x="826" y="682"/>
                    <a:pt x="826" y="701"/>
                  </a:cubicBezTo>
                  <a:cubicBezTo>
                    <a:pt x="826" y="719"/>
                    <a:pt x="812" y="737"/>
                    <a:pt x="794" y="737"/>
                  </a:cubicBezTo>
                  <a:cubicBezTo>
                    <a:pt x="775" y="737"/>
                    <a:pt x="760" y="719"/>
                    <a:pt x="760" y="701"/>
                  </a:cubicBezTo>
                  <a:cubicBezTo>
                    <a:pt x="760" y="682"/>
                    <a:pt x="775" y="668"/>
                    <a:pt x="794" y="668"/>
                  </a:cubicBezTo>
                  <a:moveTo>
                    <a:pt x="493" y="910"/>
                  </a:moveTo>
                  <a:lnTo>
                    <a:pt x="493" y="910"/>
                  </a:lnTo>
                  <a:cubicBezTo>
                    <a:pt x="731" y="774"/>
                    <a:pt x="731" y="774"/>
                    <a:pt x="731" y="774"/>
                  </a:cubicBezTo>
                  <a:cubicBezTo>
                    <a:pt x="768" y="803"/>
                    <a:pt x="819" y="803"/>
                    <a:pt x="856" y="774"/>
                  </a:cubicBezTo>
                  <a:cubicBezTo>
                    <a:pt x="1032" y="873"/>
                    <a:pt x="1032" y="873"/>
                    <a:pt x="1032" y="873"/>
                  </a:cubicBezTo>
                  <a:cubicBezTo>
                    <a:pt x="1021" y="921"/>
                    <a:pt x="1050" y="968"/>
                    <a:pt x="1094" y="983"/>
                  </a:cubicBezTo>
                  <a:cubicBezTo>
                    <a:pt x="1094" y="1185"/>
                    <a:pt x="1094" y="1185"/>
                    <a:pt x="1094" y="1185"/>
                  </a:cubicBezTo>
                  <a:cubicBezTo>
                    <a:pt x="1050" y="1199"/>
                    <a:pt x="1021" y="1247"/>
                    <a:pt x="1032" y="1295"/>
                  </a:cubicBezTo>
                  <a:cubicBezTo>
                    <a:pt x="859" y="1393"/>
                    <a:pt x="859" y="1393"/>
                    <a:pt x="859" y="1393"/>
                  </a:cubicBezTo>
                  <a:cubicBezTo>
                    <a:pt x="823" y="1361"/>
                    <a:pt x="768" y="1361"/>
                    <a:pt x="731" y="1393"/>
                  </a:cubicBezTo>
                  <a:cubicBezTo>
                    <a:pt x="493" y="1258"/>
                    <a:pt x="493" y="1258"/>
                    <a:pt x="493" y="1258"/>
                  </a:cubicBezTo>
                  <a:cubicBezTo>
                    <a:pt x="493" y="910"/>
                    <a:pt x="493" y="910"/>
                    <a:pt x="493" y="910"/>
                  </a:cubicBezTo>
                  <a:moveTo>
                    <a:pt x="823" y="1452"/>
                  </a:moveTo>
                  <a:lnTo>
                    <a:pt x="823" y="1452"/>
                  </a:lnTo>
                  <a:cubicBezTo>
                    <a:pt x="838" y="1474"/>
                    <a:pt x="819" y="1504"/>
                    <a:pt x="794" y="1504"/>
                  </a:cubicBezTo>
                  <a:cubicBezTo>
                    <a:pt x="775" y="1504"/>
                    <a:pt x="760" y="1489"/>
                    <a:pt x="760" y="1467"/>
                  </a:cubicBezTo>
                  <a:cubicBezTo>
                    <a:pt x="760" y="1434"/>
                    <a:pt x="804" y="1419"/>
                    <a:pt x="823" y="1452"/>
                  </a:cubicBezTo>
                  <a:moveTo>
                    <a:pt x="790" y="1933"/>
                  </a:moveTo>
                  <a:lnTo>
                    <a:pt x="790" y="1933"/>
                  </a:lnTo>
                  <a:cubicBezTo>
                    <a:pt x="771" y="1933"/>
                    <a:pt x="757" y="1914"/>
                    <a:pt x="757" y="1896"/>
                  </a:cubicBezTo>
                  <a:cubicBezTo>
                    <a:pt x="757" y="1877"/>
                    <a:pt x="771" y="1863"/>
                    <a:pt x="790" y="1863"/>
                  </a:cubicBezTo>
                  <a:cubicBezTo>
                    <a:pt x="808" y="1863"/>
                    <a:pt x="826" y="1877"/>
                    <a:pt x="826" y="1896"/>
                  </a:cubicBezTo>
                  <a:cubicBezTo>
                    <a:pt x="826" y="1914"/>
                    <a:pt x="808" y="1933"/>
                    <a:pt x="790" y="1933"/>
                  </a:cubicBezTo>
                  <a:moveTo>
                    <a:pt x="889" y="1892"/>
                  </a:moveTo>
                  <a:lnTo>
                    <a:pt x="889" y="1892"/>
                  </a:lnTo>
                  <a:cubicBezTo>
                    <a:pt x="889" y="1881"/>
                    <a:pt x="885" y="1866"/>
                    <a:pt x="878" y="1856"/>
                  </a:cubicBezTo>
                  <a:cubicBezTo>
                    <a:pt x="1021" y="1713"/>
                    <a:pt x="1021" y="1713"/>
                    <a:pt x="1021" y="1713"/>
                  </a:cubicBezTo>
                  <a:cubicBezTo>
                    <a:pt x="1043" y="1727"/>
                    <a:pt x="1072" y="1731"/>
                    <a:pt x="1098" y="1727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197" y="1965"/>
                    <a:pt x="1190" y="1977"/>
                    <a:pt x="1182" y="1984"/>
                  </a:cubicBezTo>
                  <a:lnTo>
                    <a:pt x="889" y="1892"/>
                  </a:lnTo>
                  <a:moveTo>
                    <a:pt x="1281" y="2105"/>
                  </a:moveTo>
                  <a:lnTo>
                    <a:pt x="1281" y="2105"/>
                  </a:lnTo>
                  <a:cubicBezTo>
                    <a:pt x="1252" y="2105"/>
                    <a:pt x="1226" y="2079"/>
                    <a:pt x="1226" y="2050"/>
                  </a:cubicBezTo>
                  <a:cubicBezTo>
                    <a:pt x="1226" y="2021"/>
                    <a:pt x="1252" y="1995"/>
                    <a:pt x="1281" y="1995"/>
                  </a:cubicBezTo>
                  <a:cubicBezTo>
                    <a:pt x="1310" y="1995"/>
                    <a:pt x="1336" y="2021"/>
                    <a:pt x="1336" y="2050"/>
                  </a:cubicBezTo>
                  <a:cubicBezTo>
                    <a:pt x="1336" y="2079"/>
                    <a:pt x="1310" y="2105"/>
                    <a:pt x="1281" y="2105"/>
                  </a:cubicBezTo>
                  <a:moveTo>
                    <a:pt x="1648" y="1713"/>
                  </a:moveTo>
                  <a:lnTo>
                    <a:pt x="1648" y="1713"/>
                  </a:lnTo>
                  <a:cubicBezTo>
                    <a:pt x="1630" y="1713"/>
                    <a:pt x="1615" y="1694"/>
                    <a:pt x="1615" y="1676"/>
                  </a:cubicBezTo>
                  <a:cubicBezTo>
                    <a:pt x="1615" y="1657"/>
                    <a:pt x="1630" y="1643"/>
                    <a:pt x="1648" y="1643"/>
                  </a:cubicBezTo>
                  <a:cubicBezTo>
                    <a:pt x="1666" y="1643"/>
                    <a:pt x="1681" y="1657"/>
                    <a:pt x="1681" y="1676"/>
                  </a:cubicBezTo>
                  <a:cubicBezTo>
                    <a:pt x="1681" y="1694"/>
                    <a:pt x="1666" y="1713"/>
                    <a:pt x="1648" y="1713"/>
                  </a:cubicBezTo>
                  <a:moveTo>
                    <a:pt x="1644" y="1581"/>
                  </a:moveTo>
                  <a:lnTo>
                    <a:pt x="1644" y="1581"/>
                  </a:lnTo>
                  <a:cubicBezTo>
                    <a:pt x="1626" y="1581"/>
                    <a:pt x="1604" y="1588"/>
                    <a:pt x="1589" y="1599"/>
                  </a:cubicBezTo>
                  <a:cubicBezTo>
                    <a:pt x="1486" y="1529"/>
                    <a:pt x="1486" y="1529"/>
                    <a:pt x="1486" y="1529"/>
                  </a:cubicBezTo>
                  <a:cubicBezTo>
                    <a:pt x="1490" y="1518"/>
                    <a:pt x="1490" y="1504"/>
                    <a:pt x="1490" y="1493"/>
                  </a:cubicBezTo>
                  <a:cubicBezTo>
                    <a:pt x="1670" y="1405"/>
                    <a:pt x="1670" y="1405"/>
                    <a:pt x="1670" y="1405"/>
                  </a:cubicBezTo>
                  <a:cubicBezTo>
                    <a:pt x="1677" y="1416"/>
                    <a:pt x="1684" y="1419"/>
                    <a:pt x="1695" y="1427"/>
                  </a:cubicBezTo>
                  <a:lnTo>
                    <a:pt x="1644" y="1581"/>
                  </a:lnTo>
                  <a:moveTo>
                    <a:pt x="1758" y="1383"/>
                  </a:moveTo>
                  <a:lnTo>
                    <a:pt x="1758" y="1383"/>
                  </a:lnTo>
                  <a:cubicBezTo>
                    <a:pt x="1728" y="1383"/>
                    <a:pt x="1703" y="1357"/>
                    <a:pt x="1703" y="1328"/>
                  </a:cubicBezTo>
                  <a:cubicBezTo>
                    <a:pt x="1703" y="1298"/>
                    <a:pt x="1728" y="1273"/>
                    <a:pt x="1758" y="1273"/>
                  </a:cubicBezTo>
                  <a:cubicBezTo>
                    <a:pt x="1787" y="1273"/>
                    <a:pt x="1813" y="1298"/>
                    <a:pt x="1813" y="1328"/>
                  </a:cubicBezTo>
                  <a:cubicBezTo>
                    <a:pt x="1813" y="1357"/>
                    <a:pt x="1787" y="1383"/>
                    <a:pt x="1758" y="1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664;p48">
              <a:extLst>
                <a:ext uri="{FF2B5EF4-FFF2-40B4-BE49-F238E27FC236}">
                  <a16:creationId xmlns:a16="http://schemas.microsoft.com/office/drawing/2014/main" id="{9DBEB98F-7CF7-410F-A81B-071AEC5EFC32}"/>
                </a:ext>
              </a:extLst>
            </p:cNvPr>
            <p:cNvSpPr/>
            <p:nvPr/>
          </p:nvSpPr>
          <p:spPr>
            <a:xfrm>
              <a:off x="1647689" y="1563462"/>
              <a:ext cx="60351" cy="71976"/>
            </a:xfrm>
            <a:custGeom>
              <a:avLst/>
              <a:gdLst/>
              <a:ahLst/>
              <a:cxnLst/>
              <a:rect l="l" t="t" r="r" b="b"/>
              <a:pathLst>
                <a:path w="244" h="291" extrusionOk="0">
                  <a:moveTo>
                    <a:pt x="76" y="235"/>
                  </a:moveTo>
                  <a:lnTo>
                    <a:pt x="76" y="235"/>
                  </a:lnTo>
                  <a:cubicBezTo>
                    <a:pt x="168" y="235"/>
                    <a:pt x="168" y="235"/>
                    <a:pt x="168" y="235"/>
                  </a:cubicBezTo>
                  <a:cubicBezTo>
                    <a:pt x="182" y="272"/>
                    <a:pt x="182" y="272"/>
                    <a:pt x="182" y="272"/>
                  </a:cubicBezTo>
                  <a:cubicBezTo>
                    <a:pt x="190" y="287"/>
                    <a:pt x="208" y="294"/>
                    <a:pt x="223" y="290"/>
                  </a:cubicBezTo>
                  <a:cubicBezTo>
                    <a:pt x="241" y="283"/>
                    <a:pt x="249" y="265"/>
                    <a:pt x="241" y="246"/>
                  </a:cubicBezTo>
                  <a:cubicBezTo>
                    <a:pt x="135" y="-29"/>
                    <a:pt x="161" y="34"/>
                    <a:pt x="157" y="23"/>
                  </a:cubicBezTo>
                  <a:cubicBezTo>
                    <a:pt x="142" y="-7"/>
                    <a:pt x="98" y="-7"/>
                    <a:pt x="87" y="23"/>
                  </a:cubicBezTo>
                  <a:cubicBezTo>
                    <a:pt x="3" y="246"/>
                    <a:pt x="3" y="246"/>
                    <a:pt x="3" y="246"/>
                  </a:cubicBezTo>
                  <a:cubicBezTo>
                    <a:pt x="-5" y="265"/>
                    <a:pt x="6" y="287"/>
                    <a:pt x="25" y="290"/>
                  </a:cubicBezTo>
                  <a:cubicBezTo>
                    <a:pt x="39" y="294"/>
                    <a:pt x="58" y="283"/>
                    <a:pt x="61" y="268"/>
                  </a:cubicBezTo>
                  <a:lnTo>
                    <a:pt x="76" y="235"/>
                  </a:lnTo>
                  <a:moveTo>
                    <a:pt x="146" y="173"/>
                  </a:moveTo>
                  <a:lnTo>
                    <a:pt x="146" y="173"/>
                  </a:lnTo>
                  <a:cubicBezTo>
                    <a:pt x="98" y="173"/>
                    <a:pt x="98" y="173"/>
                    <a:pt x="98" y="173"/>
                  </a:cubicBezTo>
                  <a:cubicBezTo>
                    <a:pt x="124" y="111"/>
                    <a:pt x="124" y="111"/>
                    <a:pt x="124" y="111"/>
                  </a:cubicBezTo>
                  <a:lnTo>
                    <a:pt x="146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65;p48">
              <a:extLst>
                <a:ext uri="{FF2B5EF4-FFF2-40B4-BE49-F238E27FC236}">
                  <a16:creationId xmlns:a16="http://schemas.microsoft.com/office/drawing/2014/main" id="{3EBD7D69-C533-48EE-9468-11BF1984294D}"/>
                </a:ext>
              </a:extLst>
            </p:cNvPr>
            <p:cNvSpPr/>
            <p:nvPr/>
          </p:nvSpPr>
          <p:spPr>
            <a:xfrm>
              <a:off x="1726344" y="1562473"/>
              <a:ext cx="16324" cy="71976"/>
            </a:xfrm>
            <a:custGeom>
              <a:avLst/>
              <a:gdLst/>
              <a:ahLst/>
              <a:cxnLst/>
              <a:rect l="l" t="t" r="r" b="b"/>
              <a:pathLst>
                <a:path w="66" h="291" extrusionOk="0">
                  <a:moveTo>
                    <a:pt x="66" y="258"/>
                  </a:moveTo>
                  <a:lnTo>
                    <a:pt x="66" y="258"/>
                  </a:lnTo>
                  <a:cubicBezTo>
                    <a:pt x="66" y="34"/>
                    <a:pt x="66" y="34"/>
                    <a:pt x="66" y="34"/>
                  </a:cubicBezTo>
                  <a:cubicBezTo>
                    <a:pt x="66" y="16"/>
                    <a:pt x="51" y="5"/>
                    <a:pt x="37" y="1"/>
                  </a:cubicBezTo>
                  <a:cubicBezTo>
                    <a:pt x="19" y="-3"/>
                    <a:pt x="0" y="12"/>
                    <a:pt x="0" y="34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9"/>
                    <a:pt x="19" y="294"/>
                    <a:pt x="37" y="291"/>
                  </a:cubicBezTo>
                  <a:cubicBezTo>
                    <a:pt x="51" y="291"/>
                    <a:pt x="66" y="276"/>
                    <a:pt x="66" y="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D2E71B-A041-4F42-89A5-E7FDCDD7CED5}"/>
              </a:ext>
            </a:extLst>
          </p:cNvPr>
          <p:cNvSpPr txBox="1"/>
          <p:nvPr/>
        </p:nvSpPr>
        <p:spPr>
          <a:xfrm>
            <a:off x="9058274" y="212255"/>
            <a:ext cx="254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err="1">
                <a:solidFill>
                  <a:schemeClr val="bg1"/>
                </a:solidFill>
              </a:rPr>
              <a:t>Про</a:t>
            </a:r>
            <a:r>
              <a:rPr lang="ru-RU" sz="2000" dirty="0" err="1">
                <a:solidFill>
                  <a:schemeClr val="bg1"/>
                </a:solidFill>
              </a:rPr>
              <a:t>Ассистент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3D2AED-020B-414D-AA68-703E3FBD4BB8}"/>
              </a:ext>
            </a:extLst>
          </p:cNvPr>
          <p:cNvSpPr txBox="1"/>
          <p:nvPr/>
        </p:nvSpPr>
        <p:spPr>
          <a:xfrm>
            <a:off x="1028698" y="796453"/>
            <a:ext cx="10915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Конкурентный ландшафт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3ADD0A35-6C22-4457-9825-236EA4D578E6}"/>
              </a:ext>
            </a:extLst>
          </p:cNvPr>
          <p:cNvSpPr/>
          <p:nvPr/>
        </p:nvSpPr>
        <p:spPr>
          <a:xfrm>
            <a:off x="1" y="923925"/>
            <a:ext cx="8020049" cy="628650"/>
          </a:xfrm>
          <a:prstGeom prst="roundRect">
            <a:avLst/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9" name="Прямоугольник: скругленные углы 1648">
            <a:extLst>
              <a:ext uri="{FF2B5EF4-FFF2-40B4-BE49-F238E27FC236}">
                <a16:creationId xmlns:a16="http://schemas.microsoft.com/office/drawing/2014/main" id="{1933BEEA-0793-4236-8CC1-FB82BF0EE199}"/>
              </a:ext>
            </a:extLst>
          </p:cNvPr>
          <p:cNvSpPr/>
          <p:nvPr/>
        </p:nvSpPr>
        <p:spPr>
          <a:xfrm>
            <a:off x="1028698" y="2134365"/>
            <a:ext cx="10915650" cy="830997"/>
          </a:xfrm>
          <a:prstGeom prst="roundRect">
            <a:avLst>
              <a:gd name="adj" fmla="val 5585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0" name="TextBox 1649">
            <a:extLst>
              <a:ext uri="{FF2B5EF4-FFF2-40B4-BE49-F238E27FC236}">
                <a16:creationId xmlns:a16="http://schemas.microsoft.com/office/drawing/2014/main" id="{9083D88D-9102-47FF-A5E9-9FECF18CF893}"/>
              </a:ext>
            </a:extLst>
          </p:cNvPr>
          <p:cNvSpPr txBox="1"/>
          <p:nvPr/>
        </p:nvSpPr>
        <p:spPr>
          <a:xfrm>
            <a:off x="1079608" y="1824025"/>
            <a:ext cx="4733927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600" dirty="0">
                <a:solidFill>
                  <a:schemeClr val="bg1"/>
                </a:solidFill>
              </a:rPr>
              <a:t>III </a:t>
            </a:r>
            <a:r>
              <a:rPr lang="ru-RU" sz="1600" dirty="0">
                <a:solidFill>
                  <a:schemeClr val="bg1"/>
                </a:solidFill>
              </a:rPr>
              <a:t>группы основных конкурентов:</a:t>
            </a:r>
          </a:p>
        </p:txBody>
      </p:sp>
      <p:sp>
        <p:nvSpPr>
          <p:cNvPr id="1653" name="TextBox 1652">
            <a:extLst>
              <a:ext uri="{FF2B5EF4-FFF2-40B4-BE49-F238E27FC236}">
                <a16:creationId xmlns:a16="http://schemas.microsoft.com/office/drawing/2014/main" id="{87AE2F59-93AB-4A54-8D1C-8F0F8EFEBE4E}"/>
              </a:ext>
            </a:extLst>
          </p:cNvPr>
          <p:cNvSpPr txBox="1"/>
          <p:nvPr/>
        </p:nvSpPr>
        <p:spPr>
          <a:xfrm>
            <a:off x="1079609" y="2230873"/>
            <a:ext cx="2570372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Полноценные нейросети</a:t>
            </a:r>
          </a:p>
        </p:txBody>
      </p:sp>
      <p:sp>
        <p:nvSpPr>
          <p:cNvPr id="1654" name="TextBox 1653">
            <a:extLst>
              <a:ext uri="{FF2B5EF4-FFF2-40B4-BE49-F238E27FC236}">
                <a16:creationId xmlns:a16="http://schemas.microsoft.com/office/drawing/2014/main" id="{E42130FB-48F6-454C-AF5B-4193AA1AAD5F}"/>
              </a:ext>
            </a:extLst>
          </p:cNvPr>
          <p:cNvSpPr txBox="1"/>
          <p:nvPr/>
        </p:nvSpPr>
        <p:spPr>
          <a:xfrm>
            <a:off x="4842031" y="2230872"/>
            <a:ext cx="710231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200" dirty="0">
                <a:solidFill>
                  <a:schemeClr val="bg1"/>
                </a:solidFill>
              </a:rPr>
              <a:t>Они крайне дорогие и сложные в создании и обучении, могут решать различные вопросы постоянно обучаются и развиваются. Такими активами на данный момент на Российском рынке обладает мало компаний, а доступ другим пользователям предлагает только две </a:t>
            </a:r>
            <a:r>
              <a:rPr lang="ru-RU" sz="1200" dirty="0" err="1">
                <a:solidFill>
                  <a:schemeClr val="bg1"/>
                </a:solidFill>
              </a:rPr>
              <a:t>биг</a:t>
            </a:r>
            <a:r>
              <a:rPr lang="ru-RU" sz="1200" dirty="0">
                <a:solidFill>
                  <a:schemeClr val="bg1"/>
                </a:solidFill>
              </a:rPr>
              <a:t> тех корпорации </a:t>
            </a:r>
            <a:r>
              <a:rPr lang="ru-RU" sz="1200" dirty="0" err="1">
                <a:solidFill>
                  <a:schemeClr val="bg1"/>
                </a:solidFill>
              </a:rPr>
              <a:t>Сбер</a:t>
            </a:r>
            <a:r>
              <a:rPr lang="ru-RU" sz="1200" dirty="0">
                <a:solidFill>
                  <a:schemeClr val="bg1"/>
                </a:solidFill>
              </a:rPr>
              <a:t> и Яндекс. </a:t>
            </a:r>
          </a:p>
        </p:txBody>
      </p:sp>
      <p:sp>
        <p:nvSpPr>
          <p:cNvPr id="1655" name="Прямоугольник: скругленные углы 1654">
            <a:extLst>
              <a:ext uri="{FF2B5EF4-FFF2-40B4-BE49-F238E27FC236}">
                <a16:creationId xmlns:a16="http://schemas.microsoft.com/office/drawing/2014/main" id="{4D5EE0F4-447A-4999-831A-12684384B760}"/>
              </a:ext>
            </a:extLst>
          </p:cNvPr>
          <p:cNvSpPr/>
          <p:nvPr/>
        </p:nvSpPr>
        <p:spPr>
          <a:xfrm>
            <a:off x="1028698" y="3024471"/>
            <a:ext cx="10915650" cy="830997"/>
          </a:xfrm>
          <a:prstGeom prst="roundRect">
            <a:avLst>
              <a:gd name="adj" fmla="val 5585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6" name="TextBox 1655">
            <a:extLst>
              <a:ext uri="{FF2B5EF4-FFF2-40B4-BE49-F238E27FC236}">
                <a16:creationId xmlns:a16="http://schemas.microsoft.com/office/drawing/2014/main" id="{848B4032-5234-4114-B642-3742110FCED9}"/>
              </a:ext>
            </a:extLst>
          </p:cNvPr>
          <p:cNvSpPr txBox="1"/>
          <p:nvPr/>
        </p:nvSpPr>
        <p:spPr>
          <a:xfrm>
            <a:off x="1079609" y="3120979"/>
            <a:ext cx="2570372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Интеграторы</a:t>
            </a:r>
          </a:p>
        </p:txBody>
      </p:sp>
      <p:sp>
        <p:nvSpPr>
          <p:cNvPr id="1657" name="TextBox 1656">
            <a:extLst>
              <a:ext uri="{FF2B5EF4-FFF2-40B4-BE49-F238E27FC236}">
                <a16:creationId xmlns:a16="http://schemas.microsoft.com/office/drawing/2014/main" id="{FD0B4D60-19AA-442C-A8F2-FF106A92AFC6}"/>
              </a:ext>
            </a:extLst>
          </p:cNvPr>
          <p:cNvSpPr txBox="1"/>
          <p:nvPr/>
        </p:nvSpPr>
        <p:spPr>
          <a:xfrm>
            <a:off x="4842031" y="3022956"/>
            <a:ext cx="7102317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200" dirty="0">
                <a:solidFill>
                  <a:schemeClr val="bg1"/>
                </a:solidFill>
              </a:rPr>
              <a:t>Некоторые компании на рынке, в том числе </a:t>
            </a:r>
            <a:r>
              <a:rPr lang="ru-RU" sz="1200" dirty="0" err="1">
                <a:solidFill>
                  <a:schemeClr val="bg1"/>
                </a:solidFill>
              </a:rPr>
              <a:t>Битрикс</a:t>
            </a:r>
            <a:r>
              <a:rPr lang="ru-RU" sz="1200" dirty="0">
                <a:solidFill>
                  <a:schemeClr val="bg1"/>
                </a:solidFill>
              </a:rPr>
              <a:t> и </a:t>
            </a:r>
            <a:r>
              <a:rPr lang="ru-RU" sz="1200" dirty="0" err="1">
                <a:solidFill>
                  <a:schemeClr val="bg1"/>
                </a:solidFill>
              </a:rPr>
              <a:t>JayCopilot</a:t>
            </a:r>
            <a:r>
              <a:rPr lang="ru-RU" sz="1200" dirty="0">
                <a:solidFill>
                  <a:schemeClr val="bg1"/>
                </a:solidFill>
              </a:rPr>
              <a:t> предлагают внедрение нейросетей, описанных выше в различные типы интерфейса (мессенджеры, </a:t>
            </a:r>
            <a:r>
              <a:rPr lang="ru-RU" sz="1200" dirty="0" err="1">
                <a:solidFill>
                  <a:schemeClr val="bg1"/>
                </a:solidFill>
              </a:rPr>
              <a:t>корп</a:t>
            </a:r>
            <a:r>
              <a:rPr lang="ru-RU" sz="1200" dirty="0">
                <a:solidFill>
                  <a:schemeClr val="bg1"/>
                </a:solidFill>
              </a:rPr>
              <a:t> порталы и прочее). В данном случае, контур по-прежнему остается открытым, а роль этих компаний заключается лишь в повышении комфорта при использовании нейросетей.</a:t>
            </a:r>
          </a:p>
        </p:txBody>
      </p:sp>
      <p:sp>
        <p:nvSpPr>
          <p:cNvPr id="1658" name="Прямоугольник: скругленные углы 1657">
            <a:extLst>
              <a:ext uri="{FF2B5EF4-FFF2-40B4-BE49-F238E27FC236}">
                <a16:creationId xmlns:a16="http://schemas.microsoft.com/office/drawing/2014/main" id="{5D208000-31E6-40B6-94E7-D1542074EC02}"/>
              </a:ext>
            </a:extLst>
          </p:cNvPr>
          <p:cNvSpPr/>
          <p:nvPr/>
        </p:nvSpPr>
        <p:spPr>
          <a:xfrm>
            <a:off x="1028698" y="3914577"/>
            <a:ext cx="10915650" cy="830997"/>
          </a:xfrm>
          <a:prstGeom prst="roundRect">
            <a:avLst>
              <a:gd name="adj" fmla="val 5585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9" name="TextBox 1658">
            <a:extLst>
              <a:ext uri="{FF2B5EF4-FFF2-40B4-BE49-F238E27FC236}">
                <a16:creationId xmlns:a16="http://schemas.microsoft.com/office/drawing/2014/main" id="{5EFEB31A-BD42-4D62-8CFF-873A10DC8D25}"/>
              </a:ext>
            </a:extLst>
          </p:cNvPr>
          <p:cNvSpPr txBox="1"/>
          <p:nvPr/>
        </p:nvSpPr>
        <p:spPr>
          <a:xfrm>
            <a:off x="1079609" y="4011085"/>
            <a:ext cx="2570372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Точечные </a:t>
            </a:r>
            <a:r>
              <a:rPr lang="en-US" sz="1600" b="1" dirty="0">
                <a:solidFill>
                  <a:schemeClr val="bg1"/>
                </a:solidFill>
              </a:rPr>
              <a:t>AI-</a:t>
            </a:r>
            <a:r>
              <a:rPr lang="ru-RU" sz="1600" b="1" dirty="0">
                <a:solidFill>
                  <a:schemeClr val="bg1"/>
                </a:solidFill>
              </a:rPr>
              <a:t>решения </a:t>
            </a:r>
          </a:p>
        </p:txBody>
      </p:sp>
      <p:sp>
        <p:nvSpPr>
          <p:cNvPr id="1674" name="TextBox 1673">
            <a:extLst>
              <a:ext uri="{FF2B5EF4-FFF2-40B4-BE49-F238E27FC236}">
                <a16:creationId xmlns:a16="http://schemas.microsoft.com/office/drawing/2014/main" id="{E5EE8BCE-032C-407A-8FC3-5BFEDDF10807}"/>
              </a:ext>
            </a:extLst>
          </p:cNvPr>
          <p:cNvSpPr txBox="1"/>
          <p:nvPr/>
        </p:nvSpPr>
        <p:spPr>
          <a:xfrm>
            <a:off x="4842031" y="3958392"/>
            <a:ext cx="710231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200" dirty="0">
                <a:solidFill>
                  <a:schemeClr val="bg1"/>
                </a:solidFill>
              </a:rPr>
              <a:t>В данном случае выполняется условие закрытого контура и полной сохранности данных внутри компании, но в этих решениях уже отсутствует обученная нейросеть, которая может давать ответы на вопросы, которые не описаны в базе знаний компании</a:t>
            </a:r>
          </a:p>
        </p:txBody>
      </p:sp>
      <p:cxnSp>
        <p:nvCxnSpPr>
          <p:cNvPr id="1675" name="Прямая соединительная линия 1674">
            <a:extLst>
              <a:ext uri="{FF2B5EF4-FFF2-40B4-BE49-F238E27FC236}">
                <a16:creationId xmlns:a16="http://schemas.microsoft.com/office/drawing/2014/main" id="{CE8082B9-45A6-43A6-B4B6-470FE4BE2681}"/>
              </a:ext>
            </a:extLst>
          </p:cNvPr>
          <p:cNvCxnSpPr>
            <a:cxnSpLocks/>
          </p:cNvCxnSpPr>
          <p:nvPr/>
        </p:nvCxnSpPr>
        <p:spPr>
          <a:xfrm>
            <a:off x="4377690" y="2280001"/>
            <a:ext cx="0" cy="2309333"/>
          </a:xfrm>
          <a:prstGeom prst="line">
            <a:avLst/>
          </a:prstGeom>
          <a:ln w="12700">
            <a:solidFill>
              <a:srgbClr val="7A69F3">
                <a:alpha val="26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7" name="TextBox 1676">
            <a:extLst>
              <a:ext uri="{FF2B5EF4-FFF2-40B4-BE49-F238E27FC236}">
                <a16:creationId xmlns:a16="http://schemas.microsoft.com/office/drawing/2014/main" id="{B9592F18-2F67-4C56-A236-02AEFD8C459B}"/>
              </a:ext>
            </a:extLst>
          </p:cNvPr>
          <p:cNvSpPr txBox="1"/>
          <p:nvPr/>
        </p:nvSpPr>
        <p:spPr>
          <a:xfrm>
            <a:off x="1079608" y="5684346"/>
            <a:ext cx="9969392" cy="9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200" b="1" dirty="0">
                <a:solidFill>
                  <a:schemeClr val="bg1"/>
                </a:solidFill>
              </a:rPr>
              <a:t>Одновременно включают в себя все 4 пункта лишь два решения: ПРОАССИСТЕНТ и </a:t>
            </a:r>
            <a:r>
              <a:rPr lang="ru-RU" sz="1200" b="1" dirty="0" err="1">
                <a:solidFill>
                  <a:schemeClr val="bg1"/>
                </a:solidFill>
              </a:rPr>
              <a:t>CorpGPT</a:t>
            </a:r>
            <a:r>
              <a:rPr lang="ru-RU" sz="1200" dirty="0">
                <a:solidFill>
                  <a:schemeClr val="bg1"/>
                </a:solidFill>
              </a:rPr>
              <a:t>, но по второму есть оговорка, что </a:t>
            </a:r>
            <a:r>
              <a:rPr lang="ru-RU" sz="1200" dirty="0" err="1">
                <a:solidFill>
                  <a:schemeClr val="bg1"/>
                </a:solidFill>
              </a:rPr>
              <a:t>дообучать</a:t>
            </a:r>
            <a:r>
              <a:rPr lang="ru-RU" sz="1200" dirty="0">
                <a:solidFill>
                  <a:schemeClr val="bg1"/>
                </a:solidFill>
              </a:rPr>
              <a:t> его может лишь поставщик, значит для обновления модели потребуется либо оплачивать услугу отдельно, либо постоянно продлевать подписку. Целесообразнее, если компания, которая представляет данную услугу будет в контуре заказчика и/или предоставлять услуги по обучению сотрудника данным действиям.</a:t>
            </a:r>
          </a:p>
        </p:txBody>
      </p:sp>
      <p:sp>
        <p:nvSpPr>
          <p:cNvPr id="1692" name="Прямоугольник: скругленные углы 1691">
            <a:extLst>
              <a:ext uri="{FF2B5EF4-FFF2-40B4-BE49-F238E27FC236}">
                <a16:creationId xmlns:a16="http://schemas.microsoft.com/office/drawing/2014/main" id="{75D3D618-B8D5-4D44-8D7A-BBC238EA5282}"/>
              </a:ext>
            </a:extLst>
          </p:cNvPr>
          <p:cNvSpPr/>
          <p:nvPr/>
        </p:nvSpPr>
        <p:spPr>
          <a:xfrm>
            <a:off x="1043110" y="4916474"/>
            <a:ext cx="10901238" cy="683002"/>
          </a:xfrm>
          <a:prstGeom prst="roundRect">
            <a:avLst>
              <a:gd name="adj" fmla="val 11480"/>
            </a:avLst>
          </a:prstGeom>
          <a:solidFill>
            <a:srgbClr val="7A69F3">
              <a:alpha val="10000"/>
            </a:srgbClr>
          </a:solidFill>
          <a:ln w="19050">
            <a:gradFill flip="none" rotWithShape="1">
              <a:gsLst>
                <a:gs pos="0">
                  <a:srgbClr val="7A69F3"/>
                </a:gs>
                <a:gs pos="56000">
                  <a:srgbClr val="F14CFE"/>
                </a:gs>
                <a:gs pos="90000">
                  <a:srgbClr val="00B050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6" name="TextBox 1675">
            <a:extLst>
              <a:ext uri="{FF2B5EF4-FFF2-40B4-BE49-F238E27FC236}">
                <a16:creationId xmlns:a16="http://schemas.microsoft.com/office/drawing/2014/main" id="{2899BEAE-0255-4642-9D14-D2E9E95C6C3F}"/>
              </a:ext>
            </a:extLst>
          </p:cNvPr>
          <p:cNvSpPr txBox="1"/>
          <p:nvPr/>
        </p:nvSpPr>
        <p:spPr>
          <a:xfrm>
            <a:off x="1079608" y="4986255"/>
            <a:ext cx="3035192" cy="51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200" b="1" dirty="0">
                <a:solidFill>
                  <a:schemeClr val="bg1"/>
                </a:solidFill>
              </a:rPr>
              <a:t>Оптимальным видится сочетание в себе AI-помощником следующих компонентов:</a:t>
            </a:r>
          </a:p>
        </p:txBody>
      </p:sp>
      <p:sp>
        <p:nvSpPr>
          <p:cNvPr id="1678" name="TextBox 1677">
            <a:extLst>
              <a:ext uri="{FF2B5EF4-FFF2-40B4-BE49-F238E27FC236}">
                <a16:creationId xmlns:a16="http://schemas.microsoft.com/office/drawing/2014/main" id="{F2A74D09-BDE9-41DE-B5A6-0A317269DC43}"/>
              </a:ext>
            </a:extLst>
          </p:cNvPr>
          <p:cNvSpPr txBox="1"/>
          <p:nvPr/>
        </p:nvSpPr>
        <p:spPr>
          <a:xfrm>
            <a:off x="5135225" y="4957680"/>
            <a:ext cx="1676400" cy="296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200" b="1" dirty="0">
                <a:solidFill>
                  <a:schemeClr val="bg1"/>
                </a:solidFill>
              </a:rPr>
              <a:t>Обученная нейросеть</a:t>
            </a:r>
          </a:p>
        </p:txBody>
      </p:sp>
      <p:sp>
        <p:nvSpPr>
          <p:cNvPr id="1679" name="TextBox 1678">
            <a:extLst>
              <a:ext uri="{FF2B5EF4-FFF2-40B4-BE49-F238E27FC236}">
                <a16:creationId xmlns:a16="http://schemas.microsoft.com/office/drawing/2014/main" id="{15258E71-501B-42C1-8F1B-D7B2C6AFD99B}"/>
              </a:ext>
            </a:extLst>
          </p:cNvPr>
          <p:cNvSpPr txBox="1"/>
          <p:nvPr/>
        </p:nvSpPr>
        <p:spPr>
          <a:xfrm>
            <a:off x="6910159" y="4957680"/>
            <a:ext cx="4298205" cy="296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200" b="1" dirty="0">
                <a:solidFill>
                  <a:schemeClr val="bg1"/>
                </a:solidFill>
              </a:rPr>
              <a:t>Возможность загрузить внутренние данные</a:t>
            </a:r>
          </a:p>
        </p:txBody>
      </p:sp>
      <p:sp>
        <p:nvSpPr>
          <p:cNvPr id="1680" name="TextBox 1679">
            <a:extLst>
              <a:ext uri="{FF2B5EF4-FFF2-40B4-BE49-F238E27FC236}">
                <a16:creationId xmlns:a16="http://schemas.microsoft.com/office/drawing/2014/main" id="{E22490AB-B5AD-41A5-8336-7A3E872B04F4}"/>
              </a:ext>
            </a:extLst>
          </p:cNvPr>
          <p:cNvSpPr txBox="1"/>
          <p:nvPr/>
        </p:nvSpPr>
        <p:spPr>
          <a:xfrm>
            <a:off x="5135225" y="5240823"/>
            <a:ext cx="1676400" cy="296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200" b="1" dirty="0">
                <a:solidFill>
                  <a:schemeClr val="bg1"/>
                </a:solidFill>
              </a:rPr>
              <a:t>Гибкость в обучении</a:t>
            </a:r>
          </a:p>
        </p:txBody>
      </p:sp>
      <p:sp>
        <p:nvSpPr>
          <p:cNvPr id="1691" name="TextBox 1690">
            <a:extLst>
              <a:ext uri="{FF2B5EF4-FFF2-40B4-BE49-F238E27FC236}">
                <a16:creationId xmlns:a16="http://schemas.microsoft.com/office/drawing/2014/main" id="{AEAEECCA-9BED-47DD-BB1B-4B0696D7AADF}"/>
              </a:ext>
            </a:extLst>
          </p:cNvPr>
          <p:cNvSpPr txBox="1"/>
          <p:nvPr/>
        </p:nvSpPr>
        <p:spPr>
          <a:xfrm>
            <a:off x="6910159" y="5240823"/>
            <a:ext cx="4298205" cy="296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200" b="1" dirty="0">
                <a:solidFill>
                  <a:schemeClr val="bg1"/>
                </a:solidFill>
              </a:rPr>
              <a:t>Защита данных, за счет внутреннего контура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C6222D8-25FE-4287-B72F-05392E05F34A}"/>
              </a:ext>
            </a:extLst>
          </p:cNvPr>
          <p:cNvSpPr/>
          <p:nvPr/>
        </p:nvSpPr>
        <p:spPr>
          <a:xfrm>
            <a:off x="4928537" y="5001576"/>
            <a:ext cx="1798320" cy="238306"/>
          </a:xfrm>
          <a:prstGeom prst="roundRect">
            <a:avLst>
              <a:gd name="adj" fmla="val 50000"/>
            </a:avLst>
          </a:prstGeom>
          <a:noFill/>
          <a:ln>
            <a:solidFill>
              <a:srgbClr val="F14C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3" name="Прямоугольник: скругленные углы 1692">
            <a:extLst>
              <a:ext uri="{FF2B5EF4-FFF2-40B4-BE49-F238E27FC236}">
                <a16:creationId xmlns:a16="http://schemas.microsoft.com/office/drawing/2014/main" id="{75F886E4-4D54-48E2-BC84-57B258465F02}"/>
              </a:ext>
            </a:extLst>
          </p:cNvPr>
          <p:cNvSpPr/>
          <p:nvPr/>
        </p:nvSpPr>
        <p:spPr>
          <a:xfrm>
            <a:off x="4928537" y="5283396"/>
            <a:ext cx="1798320" cy="238306"/>
          </a:xfrm>
          <a:prstGeom prst="roundRect">
            <a:avLst>
              <a:gd name="adj" fmla="val 50000"/>
            </a:avLst>
          </a:prstGeom>
          <a:noFill/>
          <a:ln>
            <a:solidFill>
              <a:srgbClr val="F14C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4" name="Прямоугольник: скругленные углы 1693">
            <a:extLst>
              <a:ext uri="{FF2B5EF4-FFF2-40B4-BE49-F238E27FC236}">
                <a16:creationId xmlns:a16="http://schemas.microsoft.com/office/drawing/2014/main" id="{F2F25D0F-8C0D-4E47-B5EB-B85BE4FA36A5}"/>
              </a:ext>
            </a:extLst>
          </p:cNvPr>
          <p:cNvSpPr/>
          <p:nvPr/>
        </p:nvSpPr>
        <p:spPr>
          <a:xfrm>
            <a:off x="6755088" y="5283396"/>
            <a:ext cx="3304247" cy="238306"/>
          </a:xfrm>
          <a:prstGeom prst="roundRect">
            <a:avLst>
              <a:gd name="adj" fmla="val 50000"/>
            </a:avLst>
          </a:prstGeom>
          <a:noFill/>
          <a:ln>
            <a:solidFill>
              <a:srgbClr val="F14C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5" name="Прямоугольник: скругленные углы 1694">
            <a:extLst>
              <a:ext uri="{FF2B5EF4-FFF2-40B4-BE49-F238E27FC236}">
                <a16:creationId xmlns:a16="http://schemas.microsoft.com/office/drawing/2014/main" id="{EB6C9EA3-A802-4905-A27A-BFD273188F31}"/>
              </a:ext>
            </a:extLst>
          </p:cNvPr>
          <p:cNvSpPr/>
          <p:nvPr/>
        </p:nvSpPr>
        <p:spPr>
          <a:xfrm>
            <a:off x="6755088" y="4996051"/>
            <a:ext cx="3304247" cy="238306"/>
          </a:xfrm>
          <a:prstGeom prst="roundRect">
            <a:avLst>
              <a:gd name="adj" fmla="val 50000"/>
            </a:avLst>
          </a:prstGeom>
          <a:noFill/>
          <a:ln>
            <a:solidFill>
              <a:srgbClr val="F14C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96" name="Google Shape;658;p48">
            <a:extLst>
              <a:ext uri="{FF2B5EF4-FFF2-40B4-BE49-F238E27FC236}">
                <a16:creationId xmlns:a16="http://schemas.microsoft.com/office/drawing/2014/main" id="{818CA387-37F1-4F35-97CE-076BFDAE77E9}"/>
              </a:ext>
            </a:extLst>
          </p:cNvPr>
          <p:cNvGrpSpPr/>
          <p:nvPr/>
        </p:nvGrpSpPr>
        <p:grpSpPr>
          <a:xfrm>
            <a:off x="4986153" y="5028717"/>
            <a:ext cx="181950" cy="182286"/>
            <a:chOff x="1430771" y="1330467"/>
            <a:chExt cx="535986" cy="536975"/>
          </a:xfrm>
        </p:grpSpPr>
        <p:sp>
          <p:nvSpPr>
            <p:cNvPr id="1697" name="Google Shape;659;p48">
              <a:extLst>
                <a:ext uri="{FF2B5EF4-FFF2-40B4-BE49-F238E27FC236}">
                  <a16:creationId xmlns:a16="http://schemas.microsoft.com/office/drawing/2014/main" id="{9E9E5984-D705-4109-96CF-BC7C654561EF}"/>
                </a:ext>
              </a:extLst>
            </p:cNvPr>
            <p:cNvSpPr/>
            <p:nvPr/>
          </p:nvSpPr>
          <p:spPr>
            <a:xfrm>
              <a:off x="1430771" y="1336651"/>
              <a:ext cx="200593" cy="447438"/>
            </a:xfrm>
            <a:custGeom>
              <a:avLst/>
              <a:gdLst/>
              <a:ahLst/>
              <a:cxnLst/>
              <a:rect l="l" t="t" r="r" b="b"/>
              <a:pathLst>
                <a:path w="811" h="1809" extrusionOk="0">
                  <a:moveTo>
                    <a:pt x="539" y="1416"/>
                  </a:moveTo>
                  <a:lnTo>
                    <a:pt x="539" y="1416"/>
                  </a:lnTo>
                  <a:cubicBezTo>
                    <a:pt x="554" y="1416"/>
                    <a:pt x="568" y="1402"/>
                    <a:pt x="568" y="1383"/>
                  </a:cubicBezTo>
                  <a:cubicBezTo>
                    <a:pt x="568" y="1368"/>
                    <a:pt x="554" y="1354"/>
                    <a:pt x="539" y="1354"/>
                  </a:cubicBezTo>
                  <a:cubicBezTo>
                    <a:pt x="403" y="1354"/>
                    <a:pt x="286" y="1435"/>
                    <a:pt x="234" y="1552"/>
                  </a:cubicBezTo>
                  <a:cubicBezTo>
                    <a:pt x="168" y="1497"/>
                    <a:pt x="150" y="1405"/>
                    <a:pt x="190" y="1332"/>
                  </a:cubicBezTo>
                  <a:cubicBezTo>
                    <a:pt x="216" y="1339"/>
                    <a:pt x="246" y="1343"/>
                    <a:pt x="275" y="1343"/>
                  </a:cubicBezTo>
                  <a:cubicBezTo>
                    <a:pt x="290" y="1343"/>
                    <a:pt x="304" y="1328"/>
                    <a:pt x="304" y="1314"/>
                  </a:cubicBezTo>
                  <a:cubicBezTo>
                    <a:pt x="304" y="1295"/>
                    <a:pt x="290" y="1280"/>
                    <a:pt x="275" y="1280"/>
                  </a:cubicBezTo>
                  <a:cubicBezTo>
                    <a:pt x="158" y="1280"/>
                    <a:pt x="66" y="1189"/>
                    <a:pt x="62" y="1075"/>
                  </a:cubicBezTo>
                  <a:cubicBezTo>
                    <a:pt x="58" y="976"/>
                    <a:pt x="124" y="892"/>
                    <a:pt x="220" y="866"/>
                  </a:cubicBezTo>
                  <a:cubicBezTo>
                    <a:pt x="234" y="863"/>
                    <a:pt x="246" y="844"/>
                    <a:pt x="242" y="826"/>
                  </a:cubicBezTo>
                  <a:cubicBezTo>
                    <a:pt x="238" y="811"/>
                    <a:pt x="220" y="800"/>
                    <a:pt x="202" y="804"/>
                  </a:cubicBezTo>
                  <a:cubicBezTo>
                    <a:pt x="176" y="811"/>
                    <a:pt x="150" y="822"/>
                    <a:pt x="128" y="837"/>
                  </a:cubicBezTo>
                  <a:cubicBezTo>
                    <a:pt x="91" y="767"/>
                    <a:pt x="135" y="679"/>
                    <a:pt x="212" y="665"/>
                  </a:cubicBezTo>
                  <a:cubicBezTo>
                    <a:pt x="227" y="661"/>
                    <a:pt x="238" y="646"/>
                    <a:pt x="234" y="628"/>
                  </a:cubicBezTo>
                  <a:cubicBezTo>
                    <a:pt x="216" y="540"/>
                    <a:pt x="256" y="448"/>
                    <a:pt x="334" y="404"/>
                  </a:cubicBezTo>
                  <a:cubicBezTo>
                    <a:pt x="370" y="485"/>
                    <a:pt x="454" y="544"/>
                    <a:pt x="554" y="544"/>
                  </a:cubicBezTo>
                  <a:cubicBezTo>
                    <a:pt x="568" y="544"/>
                    <a:pt x="583" y="529"/>
                    <a:pt x="583" y="514"/>
                  </a:cubicBezTo>
                  <a:cubicBezTo>
                    <a:pt x="583" y="496"/>
                    <a:pt x="568" y="482"/>
                    <a:pt x="554" y="482"/>
                  </a:cubicBezTo>
                  <a:cubicBezTo>
                    <a:pt x="476" y="482"/>
                    <a:pt x="403" y="430"/>
                    <a:pt x="381" y="350"/>
                  </a:cubicBezTo>
                  <a:cubicBezTo>
                    <a:pt x="341" y="195"/>
                    <a:pt x="513" y="74"/>
                    <a:pt x="645" y="159"/>
                  </a:cubicBezTo>
                  <a:cubicBezTo>
                    <a:pt x="660" y="166"/>
                    <a:pt x="682" y="162"/>
                    <a:pt x="689" y="148"/>
                  </a:cubicBezTo>
                  <a:cubicBezTo>
                    <a:pt x="715" y="107"/>
                    <a:pt x="748" y="78"/>
                    <a:pt x="792" y="63"/>
                  </a:cubicBezTo>
                  <a:cubicBezTo>
                    <a:pt x="806" y="56"/>
                    <a:pt x="814" y="38"/>
                    <a:pt x="810" y="23"/>
                  </a:cubicBezTo>
                  <a:cubicBezTo>
                    <a:pt x="803" y="5"/>
                    <a:pt x="784" y="-2"/>
                    <a:pt x="770" y="1"/>
                  </a:cubicBezTo>
                  <a:cubicBezTo>
                    <a:pt x="722" y="19"/>
                    <a:pt x="682" y="49"/>
                    <a:pt x="652" y="89"/>
                  </a:cubicBezTo>
                  <a:cubicBezTo>
                    <a:pt x="480" y="8"/>
                    <a:pt x="290" y="151"/>
                    <a:pt x="315" y="342"/>
                  </a:cubicBezTo>
                  <a:cubicBezTo>
                    <a:pt x="216" y="394"/>
                    <a:pt x="158" y="500"/>
                    <a:pt x="168" y="613"/>
                  </a:cubicBezTo>
                  <a:cubicBezTo>
                    <a:pt x="62" y="654"/>
                    <a:pt x="18" y="778"/>
                    <a:pt x="77" y="877"/>
                  </a:cubicBezTo>
                  <a:cubicBezTo>
                    <a:pt x="26" y="932"/>
                    <a:pt x="-4" y="1002"/>
                    <a:pt x="0" y="1079"/>
                  </a:cubicBezTo>
                  <a:lnTo>
                    <a:pt x="0" y="1079"/>
                  </a:lnTo>
                  <a:cubicBezTo>
                    <a:pt x="3" y="1174"/>
                    <a:pt x="51" y="1259"/>
                    <a:pt x="132" y="1306"/>
                  </a:cubicBezTo>
                  <a:cubicBezTo>
                    <a:pt x="77" y="1412"/>
                    <a:pt x="110" y="1544"/>
                    <a:pt x="212" y="1614"/>
                  </a:cubicBezTo>
                  <a:cubicBezTo>
                    <a:pt x="202" y="1673"/>
                    <a:pt x="205" y="1735"/>
                    <a:pt x="223" y="1787"/>
                  </a:cubicBezTo>
                  <a:cubicBezTo>
                    <a:pt x="227" y="1805"/>
                    <a:pt x="246" y="1812"/>
                    <a:pt x="264" y="1808"/>
                  </a:cubicBezTo>
                  <a:cubicBezTo>
                    <a:pt x="278" y="1801"/>
                    <a:pt x="290" y="1783"/>
                    <a:pt x="282" y="1768"/>
                  </a:cubicBezTo>
                  <a:cubicBezTo>
                    <a:pt x="227" y="1596"/>
                    <a:pt x="355" y="1416"/>
                    <a:pt x="539" y="1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660;p48">
              <a:extLst>
                <a:ext uri="{FF2B5EF4-FFF2-40B4-BE49-F238E27FC236}">
                  <a16:creationId xmlns:a16="http://schemas.microsoft.com/office/drawing/2014/main" id="{10B8229D-0657-455D-903C-DAE20BAA87C4}"/>
                </a:ext>
              </a:extLst>
            </p:cNvPr>
            <p:cNvSpPr/>
            <p:nvPr/>
          </p:nvSpPr>
          <p:spPr>
            <a:xfrm>
              <a:off x="1602426" y="1432866"/>
              <a:ext cx="49468" cy="71976"/>
            </a:xfrm>
            <a:custGeom>
              <a:avLst/>
              <a:gdLst/>
              <a:ahLst/>
              <a:cxnLst/>
              <a:rect l="l" t="t" r="r" b="b"/>
              <a:pathLst>
                <a:path w="200" h="291" extrusionOk="0">
                  <a:moveTo>
                    <a:pt x="24" y="228"/>
                  </a:moveTo>
                  <a:lnTo>
                    <a:pt x="24" y="228"/>
                  </a:lnTo>
                  <a:cubicBezTo>
                    <a:pt x="6" y="232"/>
                    <a:pt x="-5" y="250"/>
                    <a:pt x="2" y="268"/>
                  </a:cubicBezTo>
                  <a:cubicBezTo>
                    <a:pt x="6" y="283"/>
                    <a:pt x="24" y="294"/>
                    <a:pt x="39" y="290"/>
                  </a:cubicBezTo>
                  <a:cubicBezTo>
                    <a:pt x="156" y="257"/>
                    <a:pt x="222" y="140"/>
                    <a:pt x="193" y="26"/>
                  </a:cubicBezTo>
                  <a:cubicBezTo>
                    <a:pt x="186" y="8"/>
                    <a:pt x="171" y="-3"/>
                    <a:pt x="153" y="1"/>
                  </a:cubicBezTo>
                  <a:cubicBezTo>
                    <a:pt x="134" y="8"/>
                    <a:pt x="127" y="26"/>
                    <a:pt x="131" y="41"/>
                  </a:cubicBezTo>
                  <a:cubicBezTo>
                    <a:pt x="153" y="122"/>
                    <a:pt x="105" y="206"/>
                    <a:pt x="24" y="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661;p48">
              <a:extLst>
                <a:ext uri="{FF2B5EF4-FFF2-40B4-BE49-F238E27FC236}">
                  <a16:creationId xmlns:a16="http://schemas.microsoft.com/office/drawing/2014/main" id="{768B6A06-B152-4CD4-9E31-F582F3CE3282}"/>
                </a:ext>
              </a:extLst>
            </p:cNvPr>
            <p:cNvSpPr/>
            <p:nvPr/>
          </p:nvSpPr>
          <p:spPr>
            <a:xfrm>
              <a:off x="1593027" y="1711125"/>
              <a:ext cx="43779" cy="49468"/>
            </a:xfrm>
            <a:custGeom>
              <a:avLst/>
              <a:gdLst/>
              <a:ahLst/>
              <a:cxnLst/>
              <a:rect l="l" t="t" r="r" b="b"/>
              <a:pathLst>
                <a:path w="177" h="200" extrusionOk="0">
                  <a:moveTo>
                    <a:pt x="30" y="137"/>
                  </a:moveTo>
                  <a:lnTo>
                    <a:pt x="30" y="137"/>
                  </a:lnTo>
                  <a:cubicBezTo>
                    <a:pt x="11" y="137"/>
                    <a:pt x="0" y="155"/>
                    <a:pt x="0" y="170"/>
                  </a:cubicBezTo>
                  <a:cubicBezTo>
                    <a:pt x="0" y="188"/>
                    <a:pt x="18" y="203"/>
                    <a:pt x="33" y="199"/>
                  </a:cubicBezTo>
                  <a:cubicBezTo>
                    <a:pt x="121" y="192"/>
                    <a:pt x="187" y="115"/>
                    <a:pt x="176" y="27"/>
                  </a:cubicBezTo>
                  <a:cubicBezTo>
                    <a:pt x="176" y="12"/>
                    <a:pt x="162" y="-2"/>
                    <a:pt x="143" y="1"/>
                  </a:cubicBezTo>
                  <a:cubicBezTo>
                    <a:pt x="125" y="1"/>
                    <a:pt x="114" y="16"/>
                    <a:pt x="114" y="34"/>
                  </a:cubicBezTo>
                  <a:cubicBezTo>
                    <a:pt x="118" y="86"/>
                    <a:pt x="81" y="133"/>
                    <a:pt x="30" y="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662;p48">
              <a:extLst>
                <a:ext uri="{FF2B5EF4-FFF2-40B4-BE49-F238E27FC236}">
                  <a16:creationId xmlns:a16="http://schemas.microsoft.com/office/drawing/2014/main" id="{B34692E8-1757-42AB-ABA8-C8BF5BEC99C0}"/>
                </a:ext>
              </a:extLst>
            </p:cNvPr>
            <p:cNvSpPr/>
            <p:nvPr/>
          </p:nvSpPr>
          <p:spPr>
            <a:xfrm>
              <a:off x="1531686" y="1571872"/>
              <a:ext cx="44027" cy="43532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21" y="0"/>
                    <a:pt x="6" y="7"/>
                    <a:pt x="2" y="18"/>
                  </a:cubicBezTo>
                  <a:cubicBezTo>
                    <a:pt x="-5" y="40"/>
                    <a:pt x="14" y="62"/>
                    <a:pt x="32" y="62"/>
                  </a:cubicBezTo>
                  <a:lnTo>
                    <a:pt x="32" y="62"/>
                  </a:lnTo>
                  <a:cubicBezTo>
                    <a:pt x="79" y="62"/>
                    <a:pt x="116" y="99"/>
                    <a:pt x="116" y="143"/>
                  </a:cubicBezTo>
                  <a:cubicBezTo>
                    <a:pt x="116" y="161"/>
                    <a:pt x="131" y="176"/>
                    <a:pt x="149" y="176"/>
                  </a:cubicBezTo>
                  <a:lnTo>
                    <a:pt x="149" y="176"/>
                  </a:lnTo>
                  <a:cubicBezTo>
                    <a:pt x="164" y="176"/>
                    <a:pt x="178" y="161"/>
                    <a:pt x="178" y="143"/>
                  </a:cubicBezTo>
                  <a:cubicBezTo>
                    <a:pt x="178" y="62"/>
                    <a:pt x="11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663;p48">
              <a:extLst>
                <a:ext uri="{FF2B5EF4-FFF2-40B4-BE49-F238E27FC236}">
                  <a16:creationId xmlns:a16="http://schemas.microsoft.com/office/drawing/2014/main" id="{0BA901C1-9677-44F3-B98F-ABA191A44AA3}"/>
                </a:ext>
              </a:extLst>
            </p:cNvPr>
            <p:cNvSpPr/>
            <p:nvPr/>
          </p:nvSpPr>
          <p:spPr>
            <a:xfrm>
              <a:off x="1502005" y="1330467"/>
              <a:ext cx="464752" cy="536975"/>
            </a:xfrm>
            <a:custGeom>
              <a:avLst/>
              <a:gdLst/>
              <a:ahLst/>
              <a:cxnLst/>
              <a:rect l="l" t="t" r="r" b="b"/>
              <a:pathLst>
                <a:path w="1879" h="2171" extrusionOk="0">
                  <a:moveTo>
                    <a:pt x="1791" y="1214"/>
                  </a:moveTo>
                  <a:lnTo>
                    <a:pt x="1791" y="1214"/>
                  </a:lnTo>
                  <a:cubicBezTo>
                    <a:pt x="1794" y="1001"/>
                    <a:pt x="1794" y="1001"/>
                    <a:pt x="1794" y="1001"/>
                  </a:cubicBezTo>
                  <a:cubicBezTo>
                    <a:pt x="1831" y="987"/>
                    <a:pt x="1860" y="950"/>
                    <a:pt x="1860" y="910"/>
                  </a:cubicBezTo>
                  <a:cubicBezTo>
                    <a:pt x="1860" y="858"/>
                    <a:pt x="1820" y="814"/>
                    <a:pt x="1769" y="811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69" y="690"/>
                    <a:pt x="1787" y="660"/>
                    <a:pt x="1787" y="624"/>
                  </a:cubicBezTo>
                  <a:cubicBezTo>
                    <a:pt x="1787" y="569"/>
                    <a:pt x="1739" y="525"/>
                    <a:pt x="1681" y="528"/>
                  </a:cubicBezTo>
                  <a:cubicBezTo>
                    <a:pt x="1626" y="396"/>
                    <a:pt x="1626" y="396"/>
                    <a:pt x="1626" y="396"/>
                  </a:cubicBezTo>
                  <a:cubicBezTo>
                    <a:pt x="1714" y="323"/>
                    <a:pt x="1662" y="184"/>
                    <a:pt x="1552" y="184"/>
                  </a:cubicBezTo>
                  <a:cubicBezTo>
                    <a:pt x="1519" y="184"/>
                    <a:pt x="1490" y="195"/>
                    <a:pt x="1472" y="217"/>
                  </a:cubicBezTo>
                  <a:cubicBezTo>
                    <a:pt x="1310" y="118"/>
                    <a:pt x="1310" y="118"/>
                    <a:pt x="1310" y="118"/>
                  </a:cubicBezTo>
                  <a:cubicBezTo>
                    <a:pt x="1325" y="55"/>
                    <a:pt x="1278" y="0"/>
                    <a:pt x="1215" y="0"/>
                  </a:cubicBezTo>
                  <a:cubicBezTo>
                    <a:pt x="1164" y="0"/>
                    <a:pt x="1120" y="41"/>
                    <a:pt x="1120" y="92"/>
                  </a:cubicBezTo>
                  <a:cubicBezTo>
                    <a:pt x="889" y="165"/>
                    <a:pt x="889" y="165"/>
                    <a:pt x="889" y="165"/>
                  </a:cubicBezTo>
                  <a:cubicBezTo>
                    <a:pt x="863" y="125"/>
                    <a:pt x="819" y="103"/>
                    <a:pt x="771" y="111"/>
                  </a:cubicBezTo>
                  <a:cubicBezTo>
                    <a:pt x="738" y="67"/>
                    <a:pt x="691" y="33"/>
                    <a:pt x="636" y="19"/>
                  </a:cubicBezTo>
                  <a:cubicBezTo>
                    <a:pt x="618" y="11"/>
                    <a:pt x="595" y="26"/>
                    <a:pt x="595" y="48"/>
                  </a:cubicBezTo>
                  <a:cubicBezTo>
                    <a:pt x="595" y="63"/>
                    <a:pt x="606" y="74"/>
                    <a:pt x="618" y="77"/>
                  </a:cubicBezTo>
                  <a:cubicBezTo>
                    <a:pt x="654" y="88"/>
                    <a:pt x="687" y="111"/>
                    <a:pt x="713" y="140"/>
                  </a:cubicBezTo>
                  <a:cubicBezTo>
                    <a:pt x="687" y="158"/>
                    <a:pt x="669" y="191"/>
                    <a:pt x="669" y="228"/>
                  </a:cubicBezTo>
                  <a:cubicBezTo>
                    <a:pt x="669" y="283"/>
                    <a:pt x="709" y="331"/>
                    <a:pt x="760" y="345"/>
                  </a:cubicBezTo>
                  <a:cubicBezTo>
                    <a:pt x="760" y="613"/>
                    <a:pt x="760" y="613"/>
                    <a:pt x="760" y="613"/>
                  </a:cubicBezTo>
                  <a:cubicBezTo>
                    <a:pt x="713" y="627"/>
                    <a:pt x="687" y="675"/>
                    <a:pt x="698" y="723"/>
                  </a:cubicBezTo>
                  <a:cubicBezTo>
                    <a:pt x="445" y="869"/>
                    <a:pt x="445" y="869"/>
                    <a:pt x="445" y="869"/>
                  </a:cubicBezTo>
                  <a:cubicBezTo>
                    <a:pt x="434" y="873"/>
                    <a:pt x="430" y="884"/>
                    <a:pt x="430" y="895"/>
                  </a:cubicBezTo>
                  <a:cubicBezTo>
                    <a:pt x="430" y="1276"/>
                    <a:pt x="430" y="1276"/>
                    <a:pt x="430" y="1276"/>
                  </a:cubicBezTo>
                  <a:cubicBezTo>
                    <a:pt x="430" y="1287"/>
                    <a:pt x="434" y="1298"/>
                    <a:pt x="445" y="1302"/>
                  </a:cubicBezTo>
                  <a:cubicBezTo>
                    <a:pt x="698" y="1449"/>
                    <a:pt x="698" y="1449"/>
                    <a:pt x="698" y="1449"/>
                  </a:cubicBezTo>
                  <a:cubicBezTo>
                    <a:pt x="687" y="1496"/>
                    <a:pt x="716" y="1544"/>
                    <a:pt x="760" y="1559"/>
                  </a:cubicBezTo>
                  <a:cubicBezTo>
                    <a:pt x="760" y="1808"/>
                    <a:pt x="760" y="1808"/>
                    <a:pt x="760" y="1808"/>
                  </a:cubicBezTo>
                  <a:cubicBezTo>
                    <a:pt x="683" y="1830"/>
                    <a:pt x="665" y="1929"/>
                    <a:pt x="731" y="1977"/>
                  </a:cubicBezTo>
                  <a:cubicBezTo>
                    <a:pt x="691" y="2050"/>
                    <a:pt x="614" y="2097"/>
                    <a:pt x="518" y="2097"/>
                  </a:cubicBezTo>
                  <a:cubicBezTo>
                    <a:pt x="390" y="2097"/>
                    <a:pt x="280" y="1991"/>
                    <a:pt x="280" y="1859"/>
                  </a:cubicBezTo>
                  <a:cubicBezTo>
                    <a:pt x="280" y="1845"/>
                    <a:pt x="273" y="1833"/>
                    <a:pt x="258" y="1830"/>
                  </a:cubicBezTo>
                  <a:cubicBezTo>
                    <a:pt x="236" y="1822"/>
                    <a:pt x="218" y="1841"/>
                    <a:pt x="218" y="1859"/>
                  </a:cubicBezTo>
                  <a:cubicBezTo>
                    <a:pt x="218" y="1903"/>
                    <a:pt x="225" y="1944"/>
                    <a:pt x="243" y="1980"/>
                  </a:cubicBezTo>
                  <a:cubicBezTo>
                    <a:pt x="170" y="1980"/>
                    <a:pt x="104" y="1951"/>
                    <a:pt x="56" y="1900"/>
                  </a:cubicBezTo>
                  <a:cubicBezTo>
                    <a:pt x="42" y="1889"/>
                    <a:pt x="16" y="1889"/>
                    <a:pt x="5" y="1907"/>
                  </a:cubicBezTo>
                  <a:cubicBezTo>
                    <a:pt x="-2" y="1918"/>
                    <a:pt x="-2" y="1936"/>
                    <a:pt x="9" y="1947"/>
                  </a:cubicBezTo>
                  <a:cubicBezTo>
                    <a:pt x="82" y="2017"/>
                    <a:pt x="178" y="2053"/>
                    <a:pt x="280" y="2042"/>
                  </a:cubicBezTo>
                  <a:cubicBezTo>
                    <a:pt x="412" y="2222"/>
                    <a:pt x="691" y="2197"/>
                    <a:pt x="790" y="1998"/>
                  </a:cubicBezTo>
                  <a:cubicBezTo>
                    <a:pt x="823" y="1998"/>
                    <a:pt x="848" y="1980"/>
                    <a:pt x="867" y="1958"/>
                  </a:cubicBezTo>
                  <a:cubicBezTo>
                    <a:pt x="1164" y="2050"/>
                    <a:pt x="1164" y="2050"/>
                    <a:pt x="1164" y="2050"/>
                  </a:cubicBezTo>
                  <a:cubicBezTo>
                    <a:pt x="1160" y="2116"/>
                    <a:pt x="1215" y="2171"/>
                    <a:pt x="1281" y="2171"/>
                  </a:cubicBezTo>
                  <a:cubicBezTo>
                    <a:pt x="1373" y="2171"/>
                    <a:pt x="1431" y="2072"/>
                    <a:pt x="1384" y="1995"/>
                  </a:cubicBezTo>
                  <a:cubicBezTo>
                    <a:pt x="1607" y="1768"/>
                    <a:pt x="1607" y="1768"/>
                    <a:pt x="1607" y="1768"/>
                  </a:cubicBezTo>
                  <a:cubicBezTo>
                    <a:pt x="1670" y="1797"/>
                    <a:pt x="1747" y="1749"/>
                    <a:pt x="1747" y="1680"/>
                  </a:cubicBezTo>
                  <a:cubicBezTo>
                    <a:pt x="1747" y="1647"/>
                    <a:pt x="1732" y="1617"/>
                    <a:pt x="1706" y="1599"/>
                  </a:cubicBezTo>
                  <a:cubicBezTo>
                    <a:pt x="1754" y="1449"/>
                    <a:pt x="1754" y="1449"/>
                    <a:pt x="1754" y="1449"/>
                  </a:cubicBezTo>
                  <a:cubicBezTo>
                    <a:pt x="1824" y="1449"/>
                    <a:pt x="1879" y="1393"/>
                    <a:pt x="1879" y="1328"/>
                  </a:cubicBezTo>
                  <a:cubicBezTo>
                    <a:pt x="1879" y="1273"/>
                    <a:pt x="1842" y="1229"/>
                    <a:pt x="1791" y="1214"/>
                  </a:cubicBezTo>
                  <a:moveTo>
                    <a:pt x="1560" y="1720"/>
                  </a:moveTo>
                  <a:lnTo>
                    <a:pt x="1560" y="1720"/>
                  </a:lnTo>
                  <a:cubicBezTo>
                    <a:pt x="1340" y="1947"/>
                    <a:pt x="1340" y="1947"/>
                    <a:pt x="1340" y="1947"/>
                  </a:cubicBezTo>
                  <a:cubicBezTo>
                    <a:pt x="1340" y="1944"/>
                    <a:pt x="1336" y="1944"/>
                    <a:pt x="1336" y="1944"/>
                  </a:cubicBezTo>
                  <a:cubicBezTo>
                    <a:pt x="1406" y="1603"/>
                    <a:pt x="1406" y="1603"/>
                    <a:pt x="1406" y="1603"/>
                  </a:cubicBezTo>
                  <a:cubicBezTo>
                    <a:pt x="1424" y="1599"/>
                    <a:pt x="1439" y="1592"/>
                    <a:pt x="1454" y="1581"/>
                  </a:cubicBezTo>
                  <a:cubicBezTo>
                    <a:pt x="1552" y="1650"/>
                    <a:pt x="1552" y="1650"/>
                    <a:pt x="1552" y="1650"/>
                  </a:cubicBezTo>
                  <a:cubicBezTo>
                    <a:pt x="1549" y="1672"/>
                    <a:pt x="1549" y="1698"/>
                    <a:pt x="1560" y="1720"/>
                  </a:cubicBezTo>
                  <a:moveTo>
                    <a:pt x="838" y="1808"/>
                  </a:moveTo>
                  <a:lnTo>
                    <a:pt x="838" y="1808"/>
                  </a:lnTo>
                  <a:cubicBezTo>
                    <a:pt x="834" y="1808"/>
                    <a:pt x="830" y="1808"/>
                    <a:pt x="826" y="1804"/>
                  </a:cubicBezTo>
                  <a:cubicBezTo>
                    <a:pt x="826" y="1562"/>
                    <a:pt x="826" y="1562"/>
                    <a:pt x="826" y="1562"/>
                  </a:cubicBezTo>
                  <a:cubicBezTo>
                    <a:pt x="841" y="1555"/>
                    <a:pt x="852" y="1548"/>
                    <a:pt x="863" y="1540"/>
                  </a:cubicBezTo>
                  <a:cubicBezTo>
                    <a:pt x="962" y="1588"/>
                    <a:pt x="962" y="1588"/>
                    <a:pt x="962" y="1588"/>
                  </a:cubicBezTo>
                  <a:cubicBezTo>
                    <a:pt x="958" y="1617"/>
                    <a:pt x="962" y="1643"/>
                    <a:pt x="977" y="1669"/>
                  </a:cubicBezTo>
                  <a:lnTo>
                    <a:pt x="838" y="1808"/>
                  </a:lnTo>
                  <a:moveTo>
                    <a:pt x="1061" y="822"/>
                  </a:moveTo>
                  <a:lnTo>
                    <a:pt x="1061" y="822"/>
                  </a:lnTo>
                  <a:cubicBezTo>
                    <a:pt x="889" y="723"/>
                    <a:pt x="889" y="723"/>
                    <a:pt x="889" y="723"/>
                  </a:cubicBezTo>
                  <a:cubicBezTo>
                    <a:pt x="892" y="708"/>
                    <a:pt x="892" y="693"/>
                    <a:pt x="889" y="679"/>
                  </a:cubicBezTo>
                  <a:cubicBezTo>
                    <a:pt x="1046" y="583"/>
                    <a:pt x="1046" y="583"/>
                    <a:pt x="1046" y="583"/>
                  </a:cubicBezTo>
                  <a:cubicBezTo>
                    <a:pt x="1061" y="595"/>
                    <a:pt x="1076" y="602"/>
                    <a:pt x="1094" y="609"/>
                  </a:cubicBezTo>
                  <a:cubicBezTo>
                    <a:pt x="1094" y="803"/>
                    <a:pt x="1094" y="803"/>
                    <a:pt x="1094" y="803"/>
                  </a:cubicBezTo>
                  <a:cubicBezTo>
                    <a:pt x="1083" y="807"/>
                    <a:pt x="1072" y="814"/>
                    <a:pt x="1061" y="822"/>
                  </a:cubicBezTo>
                  <a:moveTo>
                    <a:pt x="863" y="327"/>
                  </a:moveTo>
                  <a:lnTo>
                    <a:pt x="863" y="327"/>
                  </a:lnTo>
                  <a:cubicBezTo>
                    <a:pt x="1017" y="448"/>
                    <a:pt x="1017" y="448"/>
                    <a:pt x="1017" y="448"/>
                  </a:cubicBezTo>
                  <a:cubicBezTo>
                    <a:pt x="1010" y="473"/>
                    <a:pt x="1006" y="503"/>
                    <a:pt x="1014" y="528"/>
                  </a:cubicBezTo>
                  <a:cubicBezTo>
                    <a:pt x="856" y="627"/>
                    <a:pt x="856" y="627"/>
                    <a:pt x="856" y="627"/>
                  </a:cubicBezTo>
                  <a:cubicBezTo>
                    <a:pt x="848" y="620"/>
                    <a:pt x="838" y="613"/>
                    <a:pt x="826" y="609"/>
                  </a:cubicBezTo>
                  <a:cubicBezTo>
                    <a:pt x="826" y="345"/>
                    <a:pt x="826" y="345"/>
                    <a:pt x="826" y="345"/>
                  </a:cubicBezTo>
                  <a:cubicBezTo>
                    <a:pt x="841" y="341"/>
                    <a:pt x="852" y="334"/>
                    <a:pt x="863" y="327"/>
                  </a:cubicBezTo>
                  <a:moveTo>
                    <a:pt x="1226" y="199"/>
                  </a:moveTo>
                  <a:lnTo>
                    <a:pt x="1226" y="199"/>
                  </a:lnTo>
                  <a:cubicBezTo>
                    <a:pt x="1244" y="195"/>
                    <a:pt x="1263" y="187"/>
                    <a:pt x="1278" y="176"/>
                  </a:cubicBezTo>
                  <a:cubicBezTo>
                    <a:pt x="1439" y="272"/>
                    <a:pt x="1439" y="272"/>
                    <a:pt x="1439" y="272"/>
                  </a:cubicBezTo>
                  <a:cubicBezTo>
                    <a:pt x="1431" y="290"/>
                    <a:pt x="1431" y="305"/>
                    <a:pt x="1435" y="323"/>
                  </a:cubicBezTo>
                  <a:cubicBezTo>
                    <a:pt x="1215" y="419"/>
                    <a:pt x="1215" y="419"/>
                    <a:pt x="1215" y="419"/>
                  </a:cubicBezTo>
                  <a:cubicBezTo>
                    <a:pt x="1208" y="407"/>
                    <a:pt x="1197" y="396"/>
                    <a:pt x="1182" y="389"/>
                  </a:cubicBezTo>
                  <a:lnTo>
                    <a:pt x="1226" y="199"/>
                  </a:lnTo>
                  <a:moveTo>
                    <a:pt x="1622" y="697"/>
                  </a:moveTo>
                  <a:lnTo>
                    <a:pt x="1622" y="697"/>
                  </a:lnTo>
                  <a:cubicBezTo>
                    <a:pt x="1637" y="712"/>
                    <a:pt x="1659" y="723"/>
                    <a:pt x="1681" y="723"/>
                  </a:cubicBezTo>
                  <a:cubicBezTo>
                    <a:pt x="1706" y="829"/>
                    <a:pt x="1706" y="829"/>
                    <a:pt x="1706" y="829"/>
                  </a:cubicBezTo>
                  <a:cubicBezTo>
                    <a:pt x="1699" y="833"/>
                    <a:pt x="1695" y="836"/>
                    <a:pt x="1688" y="844"/>
                  </a:cubicBezTo>
                  <a:cubicBezTo>
                    <a:pt x="1542" y="778"/>
                    <a:pt x="1542" y="778"/>
                    <a:pt x="1542" y="778"/>
                  </a:cubicBezTo>
                  <a:cubicBezTo>
                    <a:pt x="1545" y="763"/>
                    <a:pt x="1545" y="752"/>
                    <a:pt x="1542" y="737"/>
                  </a:cubicBezTo>
                  <a:lnTo>
                    <a:pt x="1622" y="697"/>
                  </a:lnTo>
                  <a:moveTo>
                    <a:pt x="1395" y="1540"/>
                  </a:moveTo>
                  <a:lnTo>
                    <a:pt x="1395" y="1540"/>
                  </a:lnTo>
                  <a:cubicBezTo>
                    <a:pt x="1376" y="1540"/>
                    <a:pt x="1358" y="1522"/>
                    <a:pt x="1358" y="1504"/>
                  </a:cubicBezTo>
                  <a:cubicBezTo>
                    <a:pt x="1358" y="1485"/>
                    <a:pt x="1376" y="1471"/>
                    <a:pt x="1395" y="1471"/>
                  </a:cubicBezTo>
                  <a:cubicBezTo>
                    <a:pt x="1413" y="1471"/>
                    <a:pt x="1428" y="1485"/>
                    <a:pt x="1428" y="1504"/>
                  </a:cubicBezTo>
                  <a:cubicBezTo>
                    <a:pt x="1428" y="1522"/>
                    <a:pt x="1413" y="1540"/>
                    <a:pt x="1395" y="1540"/>
                  </a:cubicBezTo>
                  <a:moveTo>
                    <a:pt x="1123" y="1504"/>
                  </a:moveTo>
                  <a:lnTo>
                    <a:pt x="1123" y="1504"/>
                  </a:lnTo>
                  <a:cubicBezTo>
                    <a:pt x="1146" y="1372"/>
                    <a:pt x="1146" y="1372"/>
                    <a:pt x="1146" y="1372"/>
                  </a:cubicBezTo>
                  <a:cubicBezTo>
                    <a:pt x="1156" y="1372"/>
                    <a:pt x="1167" y="1368"/>
                    <a:pt x="1175" y="1361"/>
                  </a:cubicBezTo>
                  <a:cubicBezTo>
                    <a:pt x="1303" y="1471"/>
                    <a:pt x="1303" y="1471"/>
                    <a:pt x="1303" y="1471"/>
                  </a:cubicBezTo>
                  <a:cubicBezTo>
                    <a:pt x="1299" y="1481"/>
                    <a:pt x="1296" y="1493"/>
                    <a:pt x="1296" y="1504"/>
                  </a:cubicBezTo>
                  <a:cubicBezTo>
                    <a:pt x="1175" y="1544"/>
                    <a:pt x="1175" y="1544"/>
                    <a:pt x="1175" y="1544"/>
                  </a:cubicBezTo>
                  <a:cubicBezTo>
                    <a:pt x="1164" y="1525"/>
                    <a:pt x="1146" y="1511"/>
                    <a:pt x="1123" y="1504"/>
                  </a:cubicBezTo>
                  <a:moveTo>
                    <a:pt x="1156" y="609"/>
                  </a:moveTo>
                  <a:lnTo>
                    <a:pt x="1156" y="609"/>
                  </a:lnTo>
                  <a:cubicBezTo>
                    <a:pt x="1167" y="605"/>
                    <a:pt x="1178" y="602"/>
                    <a:pt x="1190" y="595"/>
                  </a:cubicBezTo>
                  <a:cubicBezTo>
                    <a:pt x="1322" y="708"/>
                    <a:pt x="1322" y="708"/>
                    <a:pt x="1322" y="708"/>
                  </a:cubicBezTo>
                  <a:cubicBezTo>
                    <a:pt x="1310" y="730"/>
                    <a:pt x="1307" y="756"/>
                    <a:pt x="1310" y="778"/>
                  </a:cubicBezTo>
                  <a:cubicBezTo>
                    <a:pt x="1197" y="829"/>
                    <a:pt x="1197" y="829"/>
                    <a:pt x="1197" y="829"/>
                  </a:cubicBezTo>
                  <a:cubicBezTo>
                    <a:pt x="1186" y="818"/>
                    <a:pt x="1171" y="807"/>
                    <a:pt x="1156" y="803"/>
                  </a:cubicBezTo>
                  <a:lnTo>
                    <a:pt x="1156" y="609"/>
                  </a:lnTo>
                  <a:moveTo>
                    <a:pt x="1167" y="983"/>
                  </a:moveTo>
                  <a:lnTo>
                    <a:pt x="1167" y="983"/>
                  </a:lnTo>
                  <a:cubicBezTo>
                    <a:pt x="1274" y="1097"/>
                    <a:pt x="1274" y="1097"/>
                    <a:pt x="1274" y="1097"/>
                  </a:cubicBezTo>
                  <a:cubicBezTo>
                    <a:pt x="1266" y="1115"/>
                    <a:pt x="1263" y="1137"/>
                    <a:pt x="1266" y="1159"/>
                  </a:cubicBezTo>
                  <a:cubicBezTo>
                    <a:pt x="1190" y="1203"/>
                    <a:pt x="1190" y="1203"/>
                    <a:pt x="1190" y="1203"/>
                  </a:cubicBezTo>
                  <a:cubicBezTo>
                    <a:pt x="1178" y="1196"/>
                    <a:pt x="1171" y="1188"/>
                    <a:pt x="1156" y="1185"/>
                  </a:cubicBezTo>
                  <a:cubicBezTo>
                    <a:pt x="1156" y="987"/>
                    <a:pt x="1156" y="987"/>
                    <a:pt x="1156" y="987"/>
                  </a:cubicBezTo>
                  <a:cubicBezTo>
                    <a:pt x="1160" y="987"/>
                    <a:pt x="1164" y="983"/>
                    <a:pt x="1167" y="983"/>
                  </a:cubicBezTo>
                  <a:moveTo>
                    <a:pt x="1362" y="1108"/>
                  </a:moveTo>
                  <a:lnTo>
                    <a:pt x="1362" y="1108"/>
                  </a:lnTo>
                  <a:cubicBezTo>
                    <a:pt x="1380" y="1108"/>
                    <a:pt x="1395" y="1122"/>
                    <a:pt x="1395" y="1141"/>
                  </a:cubicBezTo>
                  <a:cubicBezTo>
                    <a:pt x="1395" y="1159"/>
                    <a:pt x="1380" y="1173"/>
                    <a:pt x="1362" y="1173"/>
                  </a:cubicBezTo>
                  <a:cubicBezTo>
                    <a:pt x="1343" y="1173"/>
                    <a:pt x="1329" y="1159"/>
                    <a:pt x="1329" y="1141"/>
                  </a:cubicBezTo>
                  <a:cubicBezTo>
                    <a:pt x="1329" y="1122"/>
                    <a:pt x="1343" y="1108"/>
                    <a:pt x="1362" y="1108"/>
                  </a:cubicBezTo>
                  <a:moveTo>
                    <a:pt x="1343" y="1419"/>
                  </a:moveTo>
                  <a:lnTo>
                    <a:pt x="1343" y="1419"/>
                  </a:lnTo>
                  <a:cubicBezTo>
                    <a:pt x="1215" y="1313"/>
                    <a:pt x="1215" y="1313"/>
                    <a:pt x="1215" y="1313"/>
                  </a:cubicBezTo>
                  <a:cubicBezTo>
                    <a:pt x="1222" y="1295"/>
                    <a:pt x="1226" y="1276"/>
                    <a:pt x="1222" y="1258"/>
                  </a:cubicBezTo>
                  <a:cubicBezTo>
                    <a:pt x="1299" y="1214"/>
                    <a:pt x="1299" y="1214"/>
                    <a:pt x="1299" y="1214"/>
                  </a:cubicBezTo>
                  <a:cubicBezTo>
                    <a:pt x="1310" y="1225"/>
                    <a:pt x="1322" y="1232"/>
                    <a:pt x="1340" y="123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51" y="1416"/>
                    <a:pt x="1347" y="1419"/>
                    <a:pt x="1343" y="1419"/>
                  </a:cubicBezTo>
                  <a:moveTo>
                    <a:pt x="1347" y="1045"/>
                  </a:moveTo>
                  <a:lnTo>
                    <a:pt x="1347" y="1045"/>
                  </a:lnTo>
                  <a:cubicBezTo>
                    <a:pt x="1336" y="1045"/>
                    <a:pt x="1329" y="1049"/>
                    <a:pt x="1322" y="1053"/>
                  </a:cubicBezTo>
                  <a:cubicBezTo>
                    <a:pt x="1211" y="939"/>
                    <a:pt x="1211" y="939"/>
                    <a:pt x="1211" y="939"/>
                  </a:cubicBezTo>
                  <a:cubicBezTo>
                    <a:pt x="1222" y="921"/>
                    <a:pt x="1222" y="902"/>
                    <a:pt x="1222" y="884"/>
                  </a:cubicBezTo>
                  <a:cubicBezTo>
                    <a:pt x="1336" y="836"/>
                    <a:pt x="1336" y="836"/>
                    <a:pt x="1336" y="836"/>
                  </a:cubicBezTo>
                  <a:cubicBezTo>
                    <a:pt x="1347" y="847"/>
                    <a:pt x="1358" y="858"/>
                    <a:pt x="1376" y="866"/>
                  </a:cubicBezTo>
                  <a:lnTo>
                    <a:pt x="1347" y="1045"/>
                  </a:lnTo>
                  <a:moveTo>
                    <a:pt x="1424" y="814"/>
                  </a:moveTo>
                  <a:lnTo>
                    <a:pt x="1424" y="814"/>
                  </a:lnTo>
                  <a:cubicBezTo>
                    <a:pt x="1395" y="814"/>
                    <a:pt x="1373" y="792"/>
                    <a:pt x="1373" y="759"/>
                  </a:cubicBezTo>
                  <a:cubicBezTo>
                    <a:pt x="1373" y="730"/>
                    <a:pt x="1395" y="704"/>
                    <a:pt x="1424" y="704"/>
                  </a:cubicBezTo>
                  <a:cubicBezTo>
                    <a:pt x="1457" y="704"/>
                    <a:pt x="1479" y="730"/>
                    <a:pt x="1479" y="759"/>
                  </a:cubicBezTo>
                  <a:cubicBezTo>
                    <a:pt x="1479" y="792"/>
                    <a:pt x="1457" y="814"/>
                    <a:pt x="1424" y="814"/>
                  </a:cubicBezTo>
                  <a:moveTo>
                    <a:pt x="1424" y="642"/>
                  </a:moveTo>
                  <a:lnTo>
                    <a:pt x="1424" y="642"/>
                  </a:lnTo>
                  <a:cubicBezTo>
                    <a:pt x="1402" y="642"/>
                    <a:pt x="1380" y="649"/>
                    <a:pt x="1362" y="660"/>
                  </a:cubicBezTo>
                  <a:cubicBezTo>
                    <a:pt x="1234" y="547"/>
                    <a:pt x="1234" y="547"/>
                    <a:pt x="1234" y="547"/>
                  </a:cubicBezTo>
                  <a:cubicBezTo>
                    <a:pt x="1241" y="525"/>
                    <a:pt x="1244" y="499"/>
                    <a:pt x="1241" y="477"/>
                  </a:cubicBezTo>
                  <a:cubicBezTo>
                    <a:pt x="1461" y="382"/>
                    <a:pt x="1461" y="382"/>
                    <a:pt x="1461" y="382"/>
                  </a:cubicBezTo>
                  <a:cubicBezTo>
                    <a:pt x="1468" y="389"/>
                    <a:pt x="1479" y="400"/>
                    <a:pt x="1490" y="407"/>
                  </a:cubicBezTo>
                  <a:lnTo>
                    <a:pt x="1424" y="642"/>
                  </a:lnTo>
                  <a:moveTo>
                    <a:pt x="1127" y="440"/>
                  </a:moveTo>
                  <a:lnTo>
                    <a:pt x="1127" y="440"/>
                  </a:lnTo>
                  <a:cubicBezTo>
                    <a:pt x="1156" y="440"/>
                    <a:pt x="1178" y="466"/>
                    <a:pt x="1178" y="495"/>
                  </a:cubicBezTo>
                  <a:cubicBezTo>
                    <a:pt x="1178" y="525"/>
                    <a:pt x="1156" y="551"/>
                    <a:pt x="1127" y="551"/>
                  </a:cubicBezTo>
                  <a:cubicBezTo>
                    <a:pt x="1094" y="551"/>
                    <a:pt x="1072" y="525"/>
                    <a:pt x="1072" y="495"/>
                  </a:cubicBezTo>
                  <a:cubicBezTo>
                    <a:pt x="1072" y="466"/>
                    <a:pt x="1094" y="440"/>
                    <a:pt x="1127" y="440"/>
                  </a:cubicBezTo>
                  <a:moveTo>
                    <a:pt x="1552" y="250"/>
                  </a:moveTo>
                  <a:lnTo>
                    <a:pt x="1552" y="250"/>
                  </a:lnTo>
                  <a:cubicBezTo>
                    <a:pt x="1582" y="250"/>
                    <a:pt x="1604" y="275"/>
                    <a:pt x="1604" y="305"/>
                  </a:cubicBezTo>
                  <a:cubicBezTo>
                    <a:pt x="1604" y="334"/>
                    <a:pt x="1582" y="360"/>
                    <a:pt x="1552" y="360"/>
                  </a:cubicBezTo>
                  <a:cubicBezTo>
                    <a:pt x="1519" y="360"/>
                    <a:pt x="1498" y="334"/>
                    <a:pt x="1498" y="305"/>
                  </a:cubicBezTo>
                  <a:cubicBezTo>
                    <a:pt x="1498" y="275"/>
                    <a:pt x="1519" y="250"/>
                    <a:pt x="1552" y="250"/>
                  </a:cubicBezTo>
                  <a:moveTo>
                    <a:pt x="1127" y="858"/>
                  </a:moveTo>
                  <a:lnTo>
                    <a:pt x="1127" y="858"/>
                  </a:lnTo>
                  <a:cubicBezTo>
                    <a:pt x="1146" y="858"/>
                    <a:pt x="1160" y="877"/>
                    <a:pt x="1160" y="895"/>
                  </a:cubicBezTo>
                  <a:cubicBezTo>
                    <a:pt x="1160" y="913"/>
                    <a:pt x="1146" y="928"/>
                    <a:pt x="1127" y="928"/>
                  </a:cubicBezTo>
                  <a:cubicBezTo>
                    <a:pt x="1105" y="928"/>
                    <a:pt x="1090" y="913"/>
                    <a:pt x="1090" y="895"/>
                  </a:cubicBezTo>
                  <a:cubicBezTo>
                    <a:pt x="1090" y="877"/>
                    <a:pt x="1105" y="858"/>
                    <a:pt x="1127" y="858"/>
                  </a:cubicBezTo>
                  <a:moveTo>
                    <a:pt x="1127" y="1243"/>
                  </a:moveTo>
                  <a:lnTo>
                    <a:pt x="1127" y="1243"/>
                  </a:lnTo>
                  <a:cubicBezTo>
                    <a:pt x="1146" y="1243"/>
                    <a:pt x="1160" y="1258"/>
                    <a:pt x="1160" y="1276"/>
                  </a:cubicBezTo>
                  <a:cubicBezTo>
                    <a:pt x="1160" y="1295"/>
                    <a:pt x="1146" y="1313"/>
                    <a:pt x="1127" y="1313"/>
                  </a:cubicBezTo>
                  <a:cubicBezTo>
                    <a:pt x="1105" y="1313"/>
                    <a:pt x="1090" y="1295"/>
                    <a:pt x="1090" y="1276"/>
                  </a:cubicBezTo>
                  <a:cubicBezTo>
                    <a:pt x="1090" y="1258"/>
                    <a:pt x="1105" y="1243"/>
                    <a:pt x="1127" y="1243"/>
                  </a:cubicBezTo>
                  <a:moveTo>
                    <a:pt x="1061" y="1349"/>
                  </a:moveTo>
                  <a:lnTo>
                    <a:pt x="1061" y="1349"/>
                  </a:lnTo>
                  <a:cubicBezTo>
                    <a:pt x="1068" y="1357"/>
                    <a:pt x="1076" y="1361"/>
                    <a:pt x="1079" y="1364"/>
                  </a:cubicBezTo>
                  <a:cubicBezTo>
                    <a:pt x="1061" y="1493"/>
                    <a:pt x="1061" y="1493"/>
                    <a:pt x="1061" y="1493"/>
                  </a:cubicBezTo>
                  <a:cubicBezTo>
                    <a:pt x="1032" y="1496"/>
                    <a:pt x="1010" y="1511"/>
                    <a:pt x="991" y="1533"/>
                  </a:cubicBezTo>
                  <a:cubicBezTo>
                    <a:pt x="889" y="1481"/>
                    <a:pt x="889" y="1481"/>
                    <a:pt x="889" y="1481"/>
                  </a:cubicBezTo>
                  <a:cubicBezTo>
                    <a:pt x="892" y="1471"/>
                    <a:pt x="892" y="1460"/>
                    <a:pt x="889" y="1449"/>
                  </a:cubicBezTo>
                  <a:lnTo>
                    <a:pt x="1061" y="1349"/>
                  </a:lnTo>
                  <a:moveTo>
                    <a:pt x="1021" y="1610"/>
                  </a:moveTo>
                  <a:lnTo>
                    <a:pt x="1021" y="1610"/>
                  </a:lnTo>
                  <a:cubicBezTo>
                    <a:pt x="1021" y="1581"/>
                    <a:pt x="1046" y="1555"/>
                    <a:pt x="1076" y="1555"/>
                  </a:cubicBezTo>
                  <a:cubicBezTo>
                    <a:pt x="1109" y="1555"/>
                    <a:pt x="1131" y="1581"/>
                    <a:pt x="1131" y="1610"/>
                  </a:cubicBezTo>
                  <a:cubicBezTo>
                    <a:pt x="1131" y="1643"/>
                    <a:pt x="1109" y="1665"/>
                    <a:pt x="1076" y="1665"/>
                  </a:cubicBezTo>
                  <a:cubicBezTo>
                    <a:pt x="1046" y="1665"/>
                    <a:pt x="1021" y="1643"/>
                    <a:pt x="1021" y="1610"/>
                  </a:cubicBezTo>
                  <a:moveTo>
                    <a:pt x="1197" y="1606"/>
                  </a:moveTo>
                  <a:lnTo>
                    <a:pt x="1197" y="1606"/>
                  </a:lnTo>
                  <a:cubicBezTo>
                    <a:pt x="1318" y="1562"/>
                    <a:pt x="1318" y="1562"/>
                    <a:pt x="1318" y="1562"/>
                  </a:cubicBezTo>
                  <a:cubicBezTo>
                    <a:pt x="1325" y="1573"/>
                    <a:pt x="1332" y="1581"/>
                    <a:pt x="1343" y="1588"/>
                  </a:cubicBezTo>
                  <a:cubicBezTo>
                    <a:pt x="1274" y="1933"/>
                    <a:pt x="1274" y="1933"/>
                    <a:pt x="1274" y="1933"/>
                  </a:cubicBezTo>
                  <a:cubicBezTo>
                    <a:pt x="1270" y="1933"/>
                    <a:pt x="1266" y="1933"/>
                    <a:pt x="1263" y="1933"/>
                  </a:cubicBezTo>
                  <a:cubicBezTo>
                    <a:pt x="1153" y="1701"/>
                    <a:pt x="1153" y="1701"/>
                    <a:pt x="1153" y="1701"/>
                  </a:cubicBezTo>
                  <a:cubicBezTo>
                    <a:pt x="1182" y="1676"/>
                    <a:pt x="1197" y="1643"/>
                    <a:pt x="1197" y="1606"/>
                  </a:cubicBezTo>
                  <a:moveTo>
                    <a:pt x="1417" y="1408"/>
                  </a:moveTo>
                  <a:lnTo>
                    <a:pt x="1417" y="1408"/>
                  </a:lnTo>
                  <a:cubicBezTo>
                    <a:pt x="1402" y="1229"/>
                    <a:pt x="1402" y="1229"/>
                    <a:pt x="1402" y="1229"/>
                  </a:cubicBezTo>
                  <a:cubicBezTo>
                    <a:pt x="1413" y="1225"/>
                    <a:pt x="1424" y="1217"/>
                    <a:pt x="1431" y="1207"/>
                  </a:cubicBezTo>
                  <a:cubicBezTo>
                    <a:pt x="1640" y="1309"/>
                    <a:pt x="1640" y="1309"/>
                    <a:pt x="1640" y="1309"/>
                  </a:cubicBezTo>
                  <a:cubicBezTo>
                    <a:pt x="1640" y="1320"/>
                    <a:pt x="1640" y="1335"/>
                    <a:pt x="1644" y="1349"/>
                  </a:cubicBezTo>
                  <a:cubicBezTo>
                    <a:pt x="1461" y="1437"/>
                    <a:pt x="1461" y="1437"/>
                    <a:pt x="1461" y="1437"/>
                  </a:cubicBezTo>
                  <a:cubicBezTo>
                    <a:pt x="1450" y="1423"/>
                    <a:pt x="1435" y="1416"/>
                    <a:pt x="1417" y="1408"/>
                  </a:cubicBezTo>
                  <a:moveTo>
                    <a:pt x="1670" y="1251"/>
                  </a:moveTo>
                  <a:lnTo>
                    <a:pt x="1670" y="1251"/>
                  </a:lnTo>
                  <a:cubicBezTo>
                    <a:pt x="1461" y="1152"/>
                    <a:pt x="1461" y="1152"/>
                    <a:pt x="1461" y="1152"/>
                  </a:cubicBezTo>
                  <a:cubicBezTo>
                    <a:pt x="1461" y="1141"/>
                    <a:pt x="1461" y="1129"/>
                    <a:pt x="1457" y="1122"/>
                  </a:cubicBezTo>
                  <a:cubicBezTo>
                    <a:pt x="1519" y="1085"/>
                    <a:pt x="1519" y="1085"/>
                    <a:pt x="1519" y="1085"/>
                  </a:cubicBezTo>
                  <a:cubicBezTo>
                    <a:pt x="1534" y="1078"/>
                    <a:pt x="1538" y="1064"/>
                    <a:pt x="1534" y="1049"/>
                  </a:cubicBezTo>
                  <a:cubicBezTo>
                    <a:pt x="1527" y="1027"/>
                    <a:pt x="1505" y="1020"/>
                    <a:pt x="1490" y="1031"/>
                  </a:cubicBezTo>
                  <a:cubicBezTo>
                    <a:pt x="1424" y="1067"/>
                    <a:pt x="1424" y="1067"/>
                    <a:pt x="1424" y="1067"/>
                  </a:cubicBezTo>
                  <a:cubicBezTo>
                    <a:pt x="1420" y="1064"/>
                    <a:pt x="1413" y="1060"/>
                    <a:pt x="1410" y="1056"/>
                  </a:cubicBezTo>
                  <a:cubicBezTo>
                    <a:pt x="1439" y="877"/>
                    <a:pt x="1439" y="877"/>
                    <a:pt x="1439" y="877"/>
                  </a:cubicBezTo>
                  <a:cubicBezTo>
                    <a:pt x="1472" y="873"/>
                    <a:pt x="1498" y="858"/>
                    <a:pt x="1516" y="836"/>
                  </a:cubicBezTo>
                  <a:cubicBezTo>
                    <a:pt x="1662" y="902"/>
                    <a:pt x="1662" y="902"/>
                    <a:pt x="1662" y="902"/>
                  </a:cubicBezTo>
                  <a:cubicBezTo>
                    <a:pt x="1662" y="910"/>
                    <a:pt x="1662" y="921"/>
                    <a:pt x="1666" y="928"/>
                  </a:cubicBezTo>
                  <a:cubicBezTo>
                    <a:pt x="1607" y="961"/>
                    <a:pt x="1607" y="961"/>
                    <a:pt x="1607" y="961"/>
                  </a:cubicBezTo>
                  <a:cubicBezTo>
                    <a:pt x="1596" y="968"/>
                    <a:pt x="1589" y="987"/>
                    <a:pt x="1596" y="1001"/>
                  </a:cubicBezTo>
                  <a:cubicBezTo>
                    <a:pt x="1604" y="1020"/>
                    <a:pt x="1622" y="1027"/>
                    <a:pt x="1640" y="1016"/>
                  </a:cubicBezTo>
                  <a:cubicBezTo>
                    <a:pt x="1695" y="983"/>
                    <a:pt x="1695" y="983"/>
                    <a:pt x="1695" y="983"/>
                  </a:cubicBezTo>
                  <a:cubicBezTo>
                    <a:pt x="1706" y="990"/>
                    <a:pt x="1718" y="998"/>
                    <a:pt x="1728" y="1001"/>
                  </a:cubicBezTo>
                  <a:cubicBezTo>
                    <a:pt x="1728" y="1214"/>
                    <a:pt x="1728" y="1214"/>
                    <a:pt x="1728" y="1214"/>
                  </a:cubicBezTo>
                  <a:cubicBezTo>
                    <a:pt x="1706" y="1221"/>
                    <a:pt x="1684" y="1232"/>
                    <a:pt x="1670" y="1251"/>
                  </a:cubicBezTo>
                  <a:moveTo>
                    <a:pt x="1794" y="910"/>
                  </a:moveTo>
                  <a:lnTo>
                    <a:pt x="1794" y="910"/>
                  </a:lnTo>
                  <a:cubicBezTo>
                    <a:pt x="1794" y="928"/>
                    <a:pt x="1780" y="943"/>
                    <a:pt x="1762" y="943"/>
                  </a:cubicBezTo>
                  <a:cubicBezTo>
                    <a:pt x="1743" y="943"/>
                    <a:pt x="1725" y="928"/>
                    <a:pt x="1725" y="910"/>
                  </a:cubicBezTo>
                  <a:cubicBezTo>
                    <a:pt x="1725" y="891"/>
                    <a:pt x="1743" y="877"/>
                    <a:pt x="1762" y="877"/>
                  </a:cubicBezTo>
                  <a:cubicBezTo>
                    <a:pt x="1780" y="877"/>
                    <a:pt x="1794" y="891"/>
                    <a:pt x="1794" y="910"/>
                  </a:cubicBezTo>
                  <a:moveTo>
                    <a:pt x="1721" y="627"/>
                  </a:moveTo>
                  <a:lnTo>
                    <a:pt x="1721" y="627"/>
                  </a:lnTo>
                  <a:cubicBezTo>
                    <a:pt x="1721" y="646"/>
                    <a:pt x="1706" y="660"/>
                    <a:pt x="1688" y="660"/>
                  </a:cubicBezTo>
                  <a:cubicBezTo>
                    <a:pt x="1670" y="660"/>
                    <a:pt x="1655" y="646"/>
                    <a:pt x="1655" y="627"/>
                  </a:cubicBezTo>
                  <a:cubicBezTo>
                    <a:pt x="1655" y="609"/>
                    <a:pt x="1670" y="595"/>
                    <a:pt x="1688" y="595"/>
                  </a:cubicBezTo>
                  <a:cubicBezTo>
                    <a:pt x="1706" y="595"/>
                    <a:pt x="1721" y="609"/>
                    <a:pt x="1721" y="627"/>
                  </a:cubicBezTo>
                  <a:moveTo>
                    <a:pt x="1622" y="554"/>
                  </a:moveTo>
                  <a:lnTo>
                    <a:pt x="1622" y="554"/>
                  </a:lnTo>
                  <a:cubicBezTo>
                    <a:pt x="1600" y="576"/>
                    <a:pt x="1589" y="609"/>
                    <a:pt x="1593" y="642"/>
                  </a:cubicBezTo>
                  <a:cubicBezTo>
                    <a:pt x="1512" y="682"/>
                    <a:pt x="1512" y="682"/>
                    <a:pt x="1512" y="682"/>
                  </a:cubicBezTo>
                  <a:cubicBezTo>
                    <a:pt x="1505" y="671"/>
                    <a:pt x="1498" y="664"/>
                    <a:pt x="1486" y="660"/>
                  </a:cubicBezTo>
                  <a:cubicBezTo>
                    <a:pt x="1552" y="422"/>
                    <a:pt x="1552" y="422"/>
                    <a:pt x="1552" y="422"/>
                  </a:cubicBezTo>
                  <a:cubicBezTo>
                    <a:pt x="1556" y="422"/>
                    <a:pt x="1560" y="422"/>
                    <a:pt x="1567" y="422"/>
                  </a:cubicBezTo>
                  <a:lnTo>
                    <a:pt x="1622" y="554"/>
                  </a:lnTo>
                  <a:moveTo>
                    <a:pt x="1215" y="67"/>
                  </a:moveTo>
                  <a:lnTo>
                    <a:pt x="1215" y="67"/>
                  </a:lnTo>
                  <a:cubicBezTo>
                    <a:pt x="1234" y="67"/>
                    <a:pt x="1252" y="81"/>
                    <a:pt x="1252" y="99"/>
                  </a:cubicBezTo>
                  <a:cubicBezTo>
                    <a:pt x="1252" y="118"/>
                    <a:pt x="1234" y="132"/>
                    <a:pt x="1215" y="132"/>
                  </a:cubicBezTo>
                  <a:cubicBezTo>
                    <a:pt x="1197" y="132"/>
                    <a:pt x="1182" y="118"/>
                    <a:pt x="1182" y="99"/>
                  </a:cubicBezTo>
                  <a:cubicBezTo>
                    <a:pt x="1182" y="81"/>
                    <a:pt x="1197" y="67"/>
                    <a:pt x="1215" y="67"/>
                  </a:cubicBezTo>
                  <a:moveTo>
                    <a:pt x="1138" y="158"/>
                  </a:moveTo>
                  <a:lnTo>
                    <a:pt x="1138" y="158"/>
                  </a:lnTo>
                  <a:cubicBezTo>
                    <a:pt x="1146" y="169"/>
                    <a:pt x="1153" y="176"/>
                    <a:pt x="1164" y="184"/>
                  </a:cubicBezTo>
                  <a:cubicBezTo>
                    <a:pt x="1120" y="378"/>
                    <a:pt x="1120" y="378"/>
                    <a:pt x="1120" y="378"/>
                  </a:cubicBezTo>
                  <a:cubicBezTo>
                    <a:pt x="1098" y="378"/>
                    <a:pt x="1072" y="385"/>
                    <a:pt x="1058" y="400"/>
                  </a:cubicBezTo>
                  <a:cubicBezTo>
                    <a:pt x="900" y="275"/>
                    <a:pt x="900" y="275"/>
                    <a:pt x="900" y="275"/>
                  </a:cubicBezTo>
                  <a:cubicBezTo>
                    <a:pt x="907" y="261"/>
                    <a:pt x="911" y="246"/>
                    <a:pt x="907" y="228"/>
                  </a:cubicBezTo>
                  <a:lnTo>
                    <a:pt x="1138" y="158"/>
                  </a:lnTo>
                  <a:moveTo>
                    <a:pt x="735" y="231"/>
                  </a:moveTo>
                  <a:lnTo>
                    <a:pt x="735" y="231"/>
                  </a:lnTo>
                  <a:cubicBezTo>
                    <a:pt x="735" y="202"/>
                    <a:pt x="760" y="176"/>
                    <a:pt x="790" y="176"/>
                  </a:cubicBezTo>
                  <a:cubicBezTo>
                    <a:pt x="823" y="176"/>
                    <a:pt x="845" y="202"/>
                    <a:pt x="845" y="231"/>
                  </a:cubicBezTo>
                  <a:cubicBezTo>
                    <a:pt x="845" y="261"/>
                    <a:pt x="823" y="287"/>
                    <a:pt x="790" y="287"/>
                  </a:cubicBezTo>
                  <a:cubicBezTo>
                    <a:pt x="760" y="287"/>
                    <a:pt x="735" y="261"/>
                    <a:pt x="735" y="231"/>
                  </a:cubicBezTo>
                  <a:moveTo>
                    <a:pt x="794" y="668"/>
                  </a:moveTo>
                  <a:lnTo>
                    <a:pt x="794" y="668"/>
                  </a:lnTo>
                  <a:cubicBezTo>
                    <a:pt x="812" y="668"/>
                    <a:pt x="826" y="682"/>
                    <a:pt x="826" y="701"/>
                  </a:cubicBezTo>
                  <a:cubicBezTo>
                    <a:pt x="826" y="719"/>
                    <a:pt x="812" y="737"/>
                    <a:pt x="794" y="737"/>
                  </a:cubicBezTo>
                  <a:cubicBezTo>
                    <a:pt x="775" y="737"/>
                    <a:pt x="760" y="719"/>
                    <a:pt x="760" y="701"/>
                  </a:cubicBezTo>
                  <a:cubicBezTo>
                    <a:pt x="760" y="682"/>
                    <a:pt x="775" y="668"/>
                    <a:pt x="794" y="668"/>
                  </a:cubicBezTo>
                  <a:moveTo>
                    <a:pt x="493" y="910"/>
                  </a:moveTo>
                  <a:lnTo>
                    <a:pt x="493" y="910"/>
                  </a:lnTo>
                  <a:cubicBezTo>
                    <a:pt x="731" y="774"/>
                    <a:pt x="731" y="774"/>
                    <a:pt x="731" y="774"/>
                  </a:cubicBezTo>
                  <a:cubicBezTo>
                    <a:pt x="768" y="803"/>
                    <a:pt x="819" y="803"/>
                    <a:pt x="856" y="774"/>
                  </a:cubicBezTo>
                  <a:cubicBezTo>
                    <a:pt x="1032" y="873"/>
                    <a:pt x="1032" y="873"/>
                    <a:pt x="1032" y="873"/>
                  </a:cubicBezTo>
                  <a:cubicBezTo>
                    <a:pt x="1021" y="921"/>
                    <a:pt x="1050" y="968"/>
                    <a:pt x="1094" y="983"/>
                  </a:cubicBezTo>
                  <a:cubicBezTo>
                    <a:pt x="1094" y="1185"/>
                    <a:pt x="1094" y="1185"/>
                    <a:pt x="1094" y="1185"/>
                  </a:cubicBezTo>
                  <a:cubicBezTo>
                    <a:pt x="1050" y="1199"/>
                    <a:pt x="1021" y="1247"/>
                    <a:pt x="1032" y="1295"/>
                  </a:cubicBezTo>
                  <a:cubicBezTo>
                    <a:pt x="859" y="1393"/>
                    <a:pt x="859" y="1393"/>
                    <a:pt x="859" y="1393"/>
                  </a:cubicBezTo>
                  <a:cubicBezTo>
                    <a:pt x="823" y="1361"/>
                    <a:pt x="768" y="1361"/>
                    <a:pt x="731" y="1393"/>
                  </a:cubicBezTo>
                  <a:cubicBezTo>
                    <a:pt x="493" y="1258"/>
                    <a:pt x="493" y="1258"/>
                    <a:pt x="493" y="1258"/>
                  </a:cubicBezTo>
                  <a:cubicBezTo>
                    <a:pt x="493" y="910"/>
                    <a:pt x="493" y="910"/>
                    <a:pt x="493" y="910"/>
                  </a:cubicBezTo>
                  <a:moveTo>
                    <a:pt x="823" y="1452"/>
                  </a:moveTo>
                  <a:lnTo>
                    <a:pt x="823" y="1452"/>
                  </a:lnTo>
                  <a:cubicBezTo>
                    <a:pt x="838" y="1474"/>
                    <a:pt x="819" y="1504"/>
                    <a:pt x="794" y="1504"/>
                  </a:cubicBezTo>
                  <a:cubicBezTo>
                    <a:pt x="775" y="1504"/>
                    <a:pt x="760" y="1489"/>
                    <a:pt x="760" y="1467"/>
                  </a:cubicBezTo>
                  <a:cubicBezTo>
                    <a:pt x="760" y="1434"/>
                    <a:pt x="804" y="1419"/>
                    <a:pt x="823" y="1452"/>
                  </a:cubicBezTo>
                  <a:moveTo>
                    <a:pt x="790" y="1933"/>
                  </a:moveTo>
                  <a:lnTo>
                    <a:pt x="790" y="1933"/>
                  </a:lnTo>
                  <a:cubicBezTo>
                    <a:pt x="771" y="1933"/>
                    <a:pt x="757" y="1914"/>
                    <a:pt x="757" y="1896"/>
                  </a:cubicBezTo>
                  <a:cubicBezTo>
                    <a:pt x="757" y="1877"/>
                    <a:pt x="771" y="1863"/>
                    <a:pt x="790" y="1863"/>
                  </a:cubicBezTo>
                  <a:cubicBezTo>
                    <a:pt x="808" y="1863"/>
                    <a:pt x="826" y="1877"/>
                    <a:pt x="826" y="1896"/>
                  </a:cubicBezTo>
                  <a:cubicBezTo>
                    <a:pt x="826" y="1914"/>
                    <a:pt x="808" y="1933"/>
                    <a:pt x="790" y="1933"/>
                  </a:cubicBezTo>
                  <a:moveTo>
                    <a:pt x="889" y="1892"/>
                  </a:moveTo>
                  <a:lnTo>
                    <a:pt x="889" y="1892"/>
                  </a:lnTo>
                  <a:cubicBezTo>
                    <a:pt x="889" y="1881"/>
                    <a:pt x="885" y="1866"/>
                    <a:pt x="878" y="1856"/>
                  </a:cubicBezTo>
                  <a:cubicBezTo>
                    <a:pt x="1021" y="1713"/>
                    <a:pt x="1021" y="1713"/>
                    <a:pt x="1021" y="1713"/>
                  </a:cubicBezTo>
                  <a:cubicBezTo>
                    <a:pt x="1043" y="1727"/>
                    <a:pt x="1072" y="1731"/>
                    <a:pt x="1098" y="1727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197" y="1965"/>
                    <a:pt x="1190" y="1977"/>
                    <a:pt x="1182" y="1984"/>
                  </a:cubicBezTo>
                  <a:lnTo>
                    <a:pt x="889" y="1892"/>
                  </a:lnTo>
                  <a:moveTo>
                    <a:pt x="1281" y="2105"/>
                  </a:moveTo>
                  <a:lnTo>
                    <a:pt x="1281" y="2105"/>
                  </a:lnTo>
                  <a:cubicBezTo>
                    <a:pt x="1252" y="2105"/>
                    <a:pt x="1226" y="2079"/>
                    <a:pt x="1226" y="2050"/>
                  </a:cubicBezTo>
                  <a:cubicBezTo>
                    <a:pt x="1226" y="2021"/>
                    <a:pt x="1252" y="1995"/>
                    <a:pt x="1281" y="1995"/>
                  </a:cubicBezTo>
                  <a:cubicBezTo>
                    <a:pt x="1310" y="1995"/>
                    <a:pt x="1336" y="2021"/>
                    <a:pt x="1336" y="2050"/>
                  </a:cubicBezTo>
                  <a:cubicBezTo>
                    <a:pt x="1336" y="2079"/>
                    <a:pt x="1310" y="2105"/>
                    <a:pt x="1281" y="2105"/>
                  </a:cubicBezTo>
                  <a:moveTo>
                    <a:pt x="1648" y="1713"/>
                  </a:moveTo>
                  <a:lnTo>
                    <a:pt x="1648" y="1713"/>
                  </a:lnTo>
                  <a:cubicBezTo>
                    <a:pt x="1630" y="1713"/>
                    <a:pt x="1615" y="1694"/>
                    <a:pt x="1615" y="1676"/>
                  </a:cubicBezTo>
                  <a:cubicBezTo>
                    <a:pt x="1615" y="1657"/>
                    <a:pt x="1630" y="1643"/>
                    <a:pt x="1648" y="1643"/>
                  </a:cubicBezTo>
                  <a:cubicBezTo>
                    <a:pt x="1666" y="1643"/>
                    <a:pt x="1681" y="1657"/>
                    <a:pt x="1681" y="1676"/>
                  </a:cubicBezTo>
                  <a:cubicBezTo>
                    <a:pt x="1681" y="1694"/>
                    <a:pt x="1666" y="1713"/>
                    <a:pt x="1648" y="1713"/>
                  </a:cubicBezTo>
                  <a:moveTo>
                    <a:pt x="1644" y="1581"/>
                  </a:moveTo>
                  <a:lnTo>
                    <a:pt x="1644" y="1581"/>
                  </a:lnTo>
                  <a:cubicBezTo>
                    <a:pt x="1626" y="1581"/>
                    <a:pt x="1604" y="1588"/>
                    <a:pt x="1589" y="1599"/>
                  </a:cubicBezTo>
                  <a:cubicBezTo>
                    <a:pt x="1486" y="1529"/>
                    <a:pt x="1486" y="1529"/>
                    <a:pt x="1486" y="1529"/>
                  </a:cubicBezTo>
                  <a:cubicBezTo>
                    <a:pt x="1490" y="1518"/>
                    <a:pt x="1490" y="1504"/>
                    <a:pt x="1490" y="1493"/>
                  </a:cubicBezTo>
                  <a:cubicBezTo>
                    <a:pt x="1670" y="1405"/>
                    <a:pt x="1670" y="1405"/>
                    <a:pt x="1670" y="1405"/>
                  </a:cubicBezTo>
                  <a:cubicBezTo>
                    <a:pt x="1677" y="1416"/>
                    <a:pt x="1684" y="1419"/>
                    <a:pt x="1695" y="1427"/>
                  </a:cubicBezTo>
                  <a:lnTo>
                    <a:pt x="1644" y="1581"/>
                  </a:lnTo>
                  <a:moveTo>
                    <a:pt x="1758" y="1383"/>
                  </a:moveTo>
                  <a:lnTo>
                    <a:pt x="1758" y="1383"/>
                  </a:lnTo>
                  <a:cubicBezTo>
                    <a:pt x="1728" y="1383"/>
                    <a:pt x="1703" y="1357"/>
                    <a:pt x="1703" y="1328"/>
                  </a:cubicBezTo>
                  <a:cubicBezTo>
                    <a:pt x="1703" y="1298"/>
                    <a:pt x="1728" y="1273"/>
                    <a:pt x="1758" y="1273"/>
                  </a:cubicBezTo>
                  <a:cubicBezTo>
                    <a:pt x="1787" y="1273"/>
                    <a:pt x="1813" y="1298"/>
                    <a:pt x="1813" y="1328"/>
                  </a:cubicBezTo>
                  <a:cubicBezTo>
                    <a:pt x="1813" y="1357"/>
                    <a:pt x="1787" y="1383"/>
                    <a:pt x="1758" y="1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664;p48">
              <a:extLst>
                <a:ext uri="{FF2B5EF4-FFF2-40B4-BE49-F238E27FC236}">
                  <a16:creationId xmlns:a16="http://schemas.microsoft.com/office/drawing/2014/main" id="{D7D9F583-B955-4C62-9663-66BC41617636}"/>
                </a:ext>
              </a:extLst>
            </p:cNvPr>
            <p:cNvSpPr/>
            <p:nvPr/>
          </p:nvSpPr>
          <p:spPr>
            <a:xfrm>
              <a:off x="1647689" y="1563462"/>
              <a:ext cx="60351" cy="71976"/>
            </a:xfrm>
            <a:custGeom>
              <a:avLst/>
              <a:gdLst/>
              <a:ahLst/>
              <a:cxnLst/>
              <a:rect l="l" t="t" r="r" b="b"/>
              <a:pathLst>
                <a:path w="244" h="291" extrusionOk="0">
                  <a:moveTo>
                    <a:pt x="76" y="235"/>
                  </a:moveTo>
                  <a:lnTo>
                    <a:pt x="76" y="235"/>
                  </a:lnTo>
                  <a:cubicBezTo>
                    <a:pt x="168" y="235"/>
                    <a:pt x="168" y="235"/>
                    <a:pt x="168" y="235"/>
                  </a:cubicBezTo>
                  <a:cubicBezTo>
                    <a:pt x="182" y="272"/>
                    <a:pt x="182" y="272"/>
                    <a:pt x="182" y="272"/>
                  </a:cubicBezTo>
                  <a:cubicBezTo>
                    <a:pt x="190" y="287"/>
                    <a:pt x="208" y="294"/>
                    <a:pt x="223" y="290"/>
                  </a:cubicBezTo>
                  <a:cubicBezTo>
                    <a:pt x="241" y="283"/>
                    <a:pt x="249" y="265"/>
                    <a:pt x="241" y="246"/>
                  </a:cubicBezTo>
                  <a:cubicBezTo>
                    <a:pt x="135" y="-29"/>
                    <a:pt x="161" y="34"/>
                    <a:pt x="157" y="23"/>
                  </a:cubicBezTo>
                  <a:cubicBezTo>
                    <a:pt x="142" y="-7"/>
                    <a:pt x="98" y="-7"/>
                    <a:pt x="87" y="23"/>
                  </a:cubicBezTo>
                  <a:cubicBezTo>
                    <a:pt x="3" y="246"/>
                    <a:pt x="3" y="246"/>
                    <a:pt x="3" y="246"/>
                  </a:cubicBezTo>
                  <a:cubicBezTo>
                    <a:pt x="-5" y="265"/>
                    <a:pt x="6" y="287"/>
                    <a:pt x="25" y="290"/>
                  </a:cubicBezTo>
                  <a:cubicBezTo>
                    <a:pt x="39" y="294"/>
                    <a:pt x="58" y="283"/>
                    <a:pt x="61" y="268"/>
                  </a:cubicBezTo>
                  <a:lnTo>
                    <a:pt x="76" y="235"/>
                  </a:lnTo>
                  <a:moveTo>
                    <a:pt x="146" y="173"/>
                  </a:moveTo>
                  <a:lnTo>
                    <a:pt x="146" y="173"/>
                  </a:lnTo>
                  <a:cubicBezTo>
                    <a:pt x="98" y="173"/>
                    <a:pt x="98" y="173"/>
                    <a:pt x="98" y="173"/>
                  </a:cubicBezTo>
                  <a:cubicBezTo>
                    <a:pt x="124" y="111"/>
                    <a:pt x="124" y="111"/>
                    <a:pt x="124" y="111"/>
                  </a:cubicBezTo>
                  <a:lnTo>
                    <a:pt x="146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665;p48">
              <a:extLst>
                <a:ext uri="{FF2B5EF4-FFF2-40B4-BE49-F238E27FC236}">
                  <a16:creationId xmlns:a16="http://schemas.microsoft.com/office/drawing/2014/main" id="{47107167-725B-46C8-A9C9-CFCEA61E3915}"/>
                </a:ext>
              </a:extLst>
            </p:cNvPr>
            <p:cNvSpPr/>
            <p:nvPr/>
          </p:nvSpPr>
          <p:spPr>
            <a:xfrm>
              <a:off x="1726344" y="1562473"/>
              <a:ext cx="16324" cy="71976"/>
            </a:xfrm>
            <a:custGeom>
              <a:avLst/>
              <a:gdLst/>
              <a:ahLst/>
              <a:cxnLst/>
              <a:rect l="l" t="t" r="r" b="b"/>
              <a:pathLst>
                <a:path w="66" h="291" extrusionOk="0">
                  <a:moveTo>
                    <a:pt x="66" y="258"/>
                  </a:moveTo>
                  <a:lnTo>
                    <a:pt x="66" y="258"/>
                  </a:lnTo>
                  <a:cubicBezTo>
                    <a:pt x="66" y="34"/>
                    <a:pt x="66" y="34"/>
                    <a:pt x="66" y="34"/>
                  </a:cubicBezTo>
                  <a:cubicBezTo>
                    <a:pt x="66" y="16"/>
                    <a:pt x="51" y="5"/>
                    <a:pt x="37" y="1"/>
                  </a:cubicBezTo>
                  <a:cubicBezTo>
                    <a:pt x="19" y="-3"/>
                    <a:pt x="0" y="12"/>
                    <a:pt x="0" y="34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9"/>
                    <a:pt x="19" y="294"/>
                    <a:pt x="37" y="291"/>
                  </a:cubicBezTo>
                  <a:cubicBezTo>
                    <a:pt x="51" y="291"/>
                    <a:pt x="66" y="276"/>
                    <a:pt x="66" y="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4" name="Google Shape;815;p48">
            <a:extLst>
              <a:ext uri="{FF2B5EF4-FFF2-40B4-BE49-F238E27FC236}">
                <a16:creationId xmlns:a16="http://schemas.microsoft.com/office/drawing/2014/main" id="{98DFB177-E4EB-4D23-B27C-AAA39A716FEE}"/>
              </a:ext>
            </a:extLst>
          </p:cNvPr>
          <p:cNvSpPr/>
          <p:nvPr/>
        </p:nvSpPr>
        <p:spPr>
          <a:xfrm>
            <a:off x="4982068" y="5316644"/>
            <a:ext cx="171650" cy="171809"/>
          </a:xfrm>
          <a:custGeom>
            <a:avLst/>
            <a:gdLst/>
            <a:ahLst/>
            <a:cxnLst/>
            <a:rect l="l" t="t" r="r" b="b"/>
            <a:pathLst>
              <a:path w="2166" h="2168" extrusionOk="0">
                <a:moveTo>
                  <a:pt x="2067" y="984"/>
                </a:moveTo>
                <a:lnTo>
                  <a:pt x="2067" y="984"/>
                </a:lnTo>
                <a:cubicBezTo>
                  <a:pt x="2122" y="984"/>
                  <a:pt x="2166" y="940"/>
                  <a:pt x="2166" y="889"/>
                </a:cubicBezTo>
                <a:cubicBezTo>
                  <a:pt x="2166" y="804"/>
                  <a:pt x="2067" y="760"/>
                  <a:pt x="2005" y="812"/>
                </a:cubicBezTo>
                <a:cubicBezTo>
                  <a:pt x="1858" y="724"/>
                  <a:pt x="1858" y="724"/>
                  <a:pt x="1858" y="724"/>
                </a:cubicBezTo>
                <a:cubicBezTo>
                  <a:pt x="1866" y="702"/>
                  <a:pt x="1866" y="680"/>
                  <a:pt x="1858" y="658"/>
                </a:cubicBezTo>
                <a:cubicBezTo>
                  <a:pt x="2005" y="570"/>
                  <a:pt x="2005" y="570"/>
                  <a:pt x="2005" y="570"/>
                </a:cubicBezTo>
                <a:cubicBezTo>
                  <a:pt x="2067" y="621"/>
                  <a:pt x="2166" y="577"/>
                  <a:pt x="2166" y="493"/>
                </a:cubicBezTo>
                <a:cubicBezTo>
                  <a:pt x="2166" y="438"/>
                  <a:pt x="2122" y="394"/>
                  <a:pt x="2067" y="394"/>
                </a:cubicBezTo>
                <a:cubicBezTo>
                  <a:pt x="2005" y="394"/>
                  <a:pt x="1957" y="452"/>
                  <a:pt x="1972" y="515"/>
                </a:cubicBezTo>
                <a:cubicBezTo>
                  <a:pt x="1818" y="606"/>
                  <a:pt x="1818" y="606"/>
                  <a:pt x="1818" y="606"/>
                </a:cubicBezTo>
                <a:cubicBezTo>
                  <a:pt x="1811" y="603"/>
                  <a:pt x="1800" y="599"/>
                  <a:pt x="1800" y="599"/>
                </a:cubicBezTo>
                <a:cubicBezTo>
                  <a:pt x="1800" y="390"/>
                  <a:pt x="1800" y="390"/>
                  <a:pt x="1800" y="390"/>
                </a:cubicBezTo>
                <a:cubicBezTo>
                  <a:pt x="1800" y="390"/>
                  <a:pt x="1862" y="339"/>
                  <a:pt x="1862" y="295"/>
                </a:cubicBezTo>
                <a:cubicBezTo>
                  <a:pt x="1862" y="244"/>
                  <a:pt x="1818" y="200"/>
                  <a:pt x="1763" y="200"/>
                </a:cubicBezTo>
                <a:cubicBezTo>
                  <a:pt x="1701" y="200"/>
                  <a:pt x="1657" y="254"/>
                  <a:pt x="1668" y="317"/>
                </a:cubicBezTo>
                <a:cubicBezTo>
                  <a:pt x="1635" y="335"/>
                  <a:pt x="1635" y="335"/>
                  <a:pt x="1635" y="335"/>
                </a:cubicBezTo>
                <a:cubicBezTo>
                  <a:pt x="1620" y="346"/>
                  <a:pt x="1613" y="364"/>
                  <a:pt x="1624" y="379"/>
                </a:cubicBezTo>
                <a:cubicBezTo>
                  <a:pt x="1631" y="394"/>
                  <a:pt x="1649" y="401"/>
                  <a:pt x="1668" y="390"/>
                </a:cubicBezTo>
                <a:cubicBezTo>
                  <a:pt x="1701" y="372"/>
                  <a:pt x="1701" y="372"/>
                  <a:pt x="1701" y="372"/>
                </a:cubicBezTo>
                <a:cubicBezTo>
                  <a:pt x="1712" y="379"/>
                  <a:pt x="1734" y="390"/>
                  <a:pt x="1734" y="390"/>
                </a:cubicBezTo>
                <a:cubicBezTo>
                  <a:pt x="1734" y="599"/>
                  <a:pt x="1734" y="599"/>
                  <a:pt x="1734" y="599"/>
                </a:cubicBezTo>
                <a:cubicBezTo>
                  <a:pt x="1716" y="603"/>
                  <a:pt x="1701" y="614"/>
                  <a:pt x="1690" y="625"/>
                </a:cubicBezTo>
                <a:cubicBezTo>
                  <a:pt x="1510" y="515"/>
                  <a:pt x="1510" y="515"/>
                  <a:pt x="1510" y="515"/>
                </a:cubicBezTo>
                <a:cubicBezTo>
                  <a:pt x="1510" y="504"/>
                  <a:pt x="1510" y="493"/>
                  <a:pt x="1510" y="485"/>
                </a:cubicBezTo>
                <a:cubicBezTo>
                  <a:pt x="1547" y="464"/>
                  <a:pt x="1547" y="464"/>
                  <a:pt x="1547" y="464"/>
                </a:cubicBezTo>
                <a:cubicBezTo>
                  <a:pt x="1561" y="452"/>
                  <a:pt x="1569" y="434"/>
                  <a:pt x="1558" y="420"/>
                </a:cubicBezTo>
                <a:cubicBezTo>
                  <a:pt x="1550" y="405"/>
                  <a:pt x="1532" y="397"/>
                  <a:pt x="1514" y="408"/>
                </a:cubicBezTo>
                <a:cubicBezTo>
                  <a:pt x="1484" y="427"/>
                  <a:pt x="1484" y="427"/>
                  <a:pt x="1484" y="427"/>
                </a:cubicBezTo>
                <a:cubicBezTo>
                  <a:pt x="1473" y="416"/>
                  <a:pt x="1459" y="405"/>
                  <a:pt x="1444" y="401"/>
                </a:cubicBezTo>
                <a:cubicBezTo>
                  <a:pt x="1444" y="192"/>
                  <a:pt x="1444" y="192"/>
                  <a:pt x="1444" y="192"/>
                </a:cubicBezTo>
                <a:cubicBezTo>
                  <a:pt x="1488" y="177"/>
                  <a:pt x="1517" y="133"/>
                  <a:pt x="1510" y="82"/>
                </a:cubicBezTo>
                <a:cubicBezTo>
                  <a:pt x="1503" y="38"/>
                  <a:pt x="1466" y="5"/>
                  <a:pt x="1422" y="1"/>
                </a:cubicBezTo>
                <a:cubicBezTo>
                  <a:pt x="1356" y="-6"/>
                  <a:pt x="1301" y="56"/>
                  <a:pt x="1316" y="119"/>
                </a:cubicBezTo>
                <a:cubicBezTo>
                  <a:pt x="1147" y="221"/>
                  <a:pt x="1147" y="221"/>
                  <a:pt x="1147" y="221"/>
                </a:cubicBezTo>
                <a:cubicBezTo>
                  <a:pt x="1110" y="192"/>
                  <a:pt x="1056" y="192"/>
                  <a:pt x="1019" y="221"/>
                </a:cubicBezTo>
                <a:cubicBezTo>
                  <a:pt x="850" y="119"/>
                  <a:pt x="850" y="119"/>
                  <a:pt x="850" y="119"/>
                </a:cubicBezTo>
                <a:cubicBezTo>
                  <a:pt x="865" y="53"/>
                  <a:pt x="806" y="-10"/>
                  <a:pt x="733" y="1"/>
                </a:cubicBezTo>
                <a:cubicBezTo>
                  <a:pt x="696" y="9"/>
                  <a:pt x="663" y="42"/>
                  <a:pt x="656" y="78"/>
                </a:cubicBezTo>
                <a:cubicBezTo>
                  <a:pt x="645" y="130"/>
                  <a:pt x="674" y="177"/>
                  <a:pt x="722" y="192"/>
                </a:cubicBezTo>
                <a:cubicBezTo>
                  <a:pt x="722" y="405"/>
                  <a:pt x="722" y="405"/>
                  <a:pt x="722" y="405"/>
                </a:cubicBezTo>
                <a:cubicBezTo>
                  <a:pt x="707" y="408"/>
                  <a:pt x="692" y="416"/>
                  <a:pt x="681" y="430"/>
                </a:cubicBezTo>
                <a:cubicBezTo>
                  <a:pt x="498" y="320"/>
                  <a:pt x="498" y="320"/>
                  <a:pt x="498" y="320"/>
                </a:cubicBezTo>
                <a:cubicBezTo>
                  <a:pt x="509" y="254"/>
                  <a:pt x="458" y="196"/>
                  <a:pt x="392" y="203"/>
                </a:cubicBezTo>
                <a:cubicBezTo>
                  <a:pt x="348" y="207"/>
                  <a:pt x="308" y="244"/>
                  <a:pt x="304" y="288"/>
                </a:cubicBezTo>
                <a:cubicBezTo>
                  <a:pt x="300" y="335"/>
                  <a:pt x="329" y="379"/>
                  <a:pt x="370" y="394"/>
                </a:cubicBezTo>
                <a:cubicBezTo>
                  <a:pt x="370" y="599"/>
                  <a:pt x="370" y="599"/>
                  <a:pt x="370" y="599"/>
                </a:cubicBezTo>
                <a:cubicBezTo>
                  <a:pt x="362" y="603"/>
                  <a:pt x="355" y="606"/>
                  <a:pt x="348" y="610"/>
                </a:cubicBezTo>
                <a:cubicBezTo>
                  <a:pt x="194" y="518"/>
                  <a:pt x="194" y="518"/>
                  <a:pt x="194" y="518"/>
                </a:cubicBezTo>
                <a:cubicBezTo>
                  <a:pt x="208" y="456"/>
                  <a:pt x="161" y="397"/>
                  <a:pt x="95" y="397"/>
                </a:cubicBezTo>
                <a:cubicBezTo>
                  <a:pt x="40" y="401"/>
                  <a:pt x="-4" y="452"/>
                  <a:pt x="3" y="508"/>
                </a:cubicBezTo>
                <a:cubicBezTo>
                  <a:pt x="10" y="584"/>
                  <a:pt x="102" y="621"/>
                  <a:pt x="161" y="570"/>
                </a:cubicBezTo>
                <a:cubicBezTo>
                  <a:pt x="311" y="658"/>
                  <a:pt x="311" y="658"/>
                  <a:pt x="311" y="658"/>
                </a:cubicBezTo>
                <a:cubicBezTo>
                  <a:pt x="300" y="680"/>
                  <a:pt x="300" y="705"/>
                  <a:pt x="308" y="724"/>
                </a:cubicBezTo>
                <a:cubicBezTo>
                  <a:pt x="161" y="815"/>
                  <a:pt x="161" y="815"/>
                  <a:pt x="161" y="815"/>
                </a:cubicBezTo>
                <a:cubicBezTo>
                  <a:pt x="98" y="760"/>
                  <a:pt x="0" y="804"/>
                  <a:pt x="0" y="889"/>
                </a:cubicBezTo>
                <a:cubicBezTo>
                  <a:pt x="0" y="973"/>
                  <a:pt x="98" y="1017"/>
                  <a:pt x="164" y="962"/>
                </a:cubicBezTo>
                <a:cubicBezTo>
                  <a:pt x="308" y="1050"/>
                  <a:pt x="308" y="1050"/>
                  <a:pt x="308" y="1050"/>
                </a:cubicBezTo>
                <a:cubicBezTo>
                  <a:pt x="300" y="1072"/>
                  <a:pt x="304" y="1098"/>
                  <a:pt x="311" y="1120"/>
                </a:cubicBezTo>
                <a:cubicBezTo>
                  <a:pt x="164" y="1208"/>
                  <a:pt x="164" y="1208"/>
                  <a:pt x="164" y="1208"/>
                </a:cubicBezTo>
                <a:cubicBezTo>
                  <a:pt x="98" y="1153"/>
                  <a:pt x="0" y="1197"/>
                  <a:pt x="0" y="1281"/>
                </a:cubicBezTo>
                <a:cubicBezTo>
                  <a:pt x="0" y="1362"/>
                  <a:pt x="98" y="1409"/>
                  <a:pt x="161" y="1354"/>
                </a:cubicBezTo>
                <a:cubicBezTo>
                  <a:pt x="308" y="1442"/>
                  <a:pt x="308" y="1442"/>
                  <a:pt x="308" y="1442"/>
                </a:cubicBezTo>
                <a:cubicBezTo>
                  <a:pt x="300" y="1464"/>
                  <a:pt x="300" y="1490"/>
                  <a:pt x="311" y="1508"/>
                </a:cubicBezTo>
                <a:cubicBezTo>
                  <a:pt x="161" y="1600"/>
                  <a:pt x="161" y="1600"/>
                  <a:pt x="161" y="1600"/>
                </a:cubicBezTo>
                <a:cubicBezTo>
                  <a:pt x="142" y="1582"/>
                  <a:pt x="117" y="1574"/>
                  <a:pt x="91" y="1574"/>
                </a:cubicBezTo>
                <a:cubicBezTo>
                  <a:pt x="44" y="1578"/>
                  <a:pt x="7" y="1615"/>
                  <a:pt x="3" y="1662"/>
                </a:cubicBezTo>
                <a:cubicBezTo>
                  <a:pt x="-4" y="1721"/>
                  <a:pt x="40" y="1772"/>
                  <a:pt x="98" y="1772"/>
                </a:cubicBezTo>
                <a:cubicBezTo>
                  <a:pt x="161" y="1772"/>
                  <a:pt x="208" y="1714"/>
                  <a:pt x="194" y="1651"/>
                </a:cubicBezTo>
                <a:cubicBezTo>
                  <a:pt x="348" y="1560"/>
                  <a:pt x="348" y="1560"/>
                  <a:pt x="348" y="1560"/>
                </a:cubicBezTo>
                <a:cubicBezTo>
                  <a:pt x="355" y="1563"/>
                  <a:pt x="362" y="1567"/>
                  <a:pt x="370" y="1571"/>
                </a:cubicBezTo>
                <a:cubicBezTo>
                  <a:pt x="370" y="1776"/>
                  <a:pt x="370" y="1776"/>
                  <a:pt x="370" y="1776"/>
                </a:cubicBezTo>
                <a:cubicBezTo>
                  <a:pt x="329" y="1791"/>
                  <a:pt x="300" y="1831"/>
                  <a:pt x="304" y="1879"/>
                </a:cubicBezTo>
                <a:cubicBezTo>
                  <a:pt x="308" y="1926"/>
                  <a:pt x="348" y="1963"/>
                  <a:pt x="392" y="1967"/>
                </a:cubicBezTo>
                <a:cubicBezTo>
                  <a:pt x="458" y="1970"/>
                  <a:pt x="509" y="1911"/>
                  <a:pt x="498" y="1849"/>
                </a:cubicBezTo>
                <a:cubicBezTo>
                  <a:pt x="681" y="1739"/>
                  <a:pt x="681" y="1739"/>
                  <a:pt x="681" y="1739"/>
                </a:cubicBezTo>
                <a:cubicBezTo>
                  <a:pt x="692" y="1750"/>
                  <a:pt x="707" y="1761"/>
                  <a:pt x="722" y="1765"/>
                </a:cubicBezTo>
                <a:cubicBezTo>
                  <a:pt x="722" y="1974"/>
                  <a:pt x="722" y="1974"/>
                  <a:pt x="722" y="1974"/>
                </a:cubicBezTo>
                <a:cubicBezTo>
                  <a:pt x="674" y="1989"/>
                  <a:pt x="641" y="2036"/>
                  <a:pt x="652" y="2087"/>
                </a:cubicBezTo>
                <a:cubicBezTo>
                  <a:pt x="660" y="2128"/>
                  <a:pt x="696" y="2161"/>
                  <a:pt x="736" y="2165"/>
                </a:cubicBezTo>
                <a:cubicBezTo>
                  <a:pt x="806" y="2175"/>
                  <a:pt x="861" y="2113"/>
                  <a:pt x="846" y="2047"/>
                </a:cubicBezTo>
                <a:cubicBezTo>
                  <a:pt x="1019" y="1945"/>
                  <a:pt x="1019" y="1945"/>
                  <a:pt x="1019" y="1945"/>
                </a:cubicBezTo>
                <a:cubicBezTo>
                  <a:pt x="1056" y="1978"/>
                  <a:pt x="1107" y="1978"/>
                  <a:pt x="1147" y="1945"/>
                </a:cubicBezTo>
                <a:cubicBezTo>
                  <a:pt x="1316" y="2047"/>
                  <a:pt x="1316" y="2047"/>
                  <a:pt x="1316" y="2047"/>
                </a:cubicBezTo>
                <a:cubicBezTo>
                  <a:pt x="1301" y="2113"/>
                  <a:pt x="1356" y="2172"/>
                  <a:pt x="1422" y="2168"/>
                </a:cubicBezTo>
                <a:cubicBezTo>
                  <a:pt x="1466" y="2165"/>
                  <a:pt x="1503" y="2128"/>
                  <a:pt x="1510" y="2084"/>
                </a:cubicBezTo>
                <a:cubicBezTo>
                  <a:pt x="1517" y="2036"/>
                  <a:pt x="1488" y="1989"/>
                  <a:pt x="1444" y="1974"/>
                </a:cubicBezTo>
                <a:cubicBezTo>
                  <a:pt x="1444" y="1769"/>
                  <a:pt x="1444" y="1769"/>
                  <a:pt x="1444" y="1769"/>
                </a:cubicBezTo>
                <a:cubicBezTo>
                  <a:pt x="1459" y="1765"/>
                  <a:pt x="1473" y="1754"/>
                  <a:pt x="1484" y="1743"/>
                </a:cubicBezTo>
                <a:cubicBezTo>
                  <a:pt x="1668" y="1853"/>
                  <a:pt x="1668" y="1853"/>
                  <a:pt x="1668" y="1853"/>
                </a:cubicBezTo>
                <a:cubicBezTo>
                  <a:pt x="1653" y="1915"/>
                  <a:pt x="1708" y="1974"/>
                  <a:pt x="1774" y="1970"/>
                </a:cubicBezTo>
                <a:cubicBezTo>
                  <a:pt x="1818" y="1967"/>
                  <a:pt x="1855" y="1930"/>
                  <a:pt x="1862" y="1882"/>
                </a:cubicBezTo>
                <a:cubicBezTo>
                  <a:pt x="1866" y="1835"/>
                  <a:pt x="1836" y="1794"/>
                  <a:pt x="1796" y="1780"/>
                </a:cubicBezTo>
                <a:cubicBezTo>
                  <a:pt x="1796" y="1571"/>
                  <a:pt x="1796" y="1571"/>
                  <a:pt x="1796" y="1571"/>
                </a:cubicBezTo>
                <a:cubicBezTo>
                  <a:pt x="1796" y="1571"/>
                  <a:pt x="1811" y="1567"/>
                  <a:pt x="1818" y="1560"/>
                </a:cubicBezTo>
                <a:cubicBezTo>
                  <a:pt x="1972" y="1655"/>
                  <a:pt x="1972" y="1655"/>
                  <a:pt x="1972" y="1655"/>
                </a:cubicBezTo>
                <a:cubicBezTo>
                  <a:pt x="1957" y="1717"/>
                  <a:pt x="2005" y="1772"/>
                  <a:pt x="2067" y="1772"/>
                </a:cubicBezTo>
                <a:cubicBezTo>
                  <a:pt x="2122" y="1772"/>
                  <a:pt x="2166" y="1728"/>
                  <a:pt x="2166" y="1677"/>
                </a:cubicBezTo>
                <a:cubicBezTo>
                  <a:pt x="2166" y="1593"/>
                  <a:pt x="2067" y="1545"/>
                  <a:pt x="2005" y="1600"/>
                </a:cubicBezTo>
                <a:cubicBezTo>
                  <a:pt x="1858" y="1512"/>
                  <a:pt x="1858" y="1512"/>
                  <a:pt x="1858" y="1512"/>
                </a:cubicBezTo>
                <a:cubicBezTo>
                  <a:pt x="1866" y="1490"/>
                  <a:pt x="1866" y="1464"/>
                  <a:pt x="1858" y="1446"/>
                </a:cubicBezTo>
                <a:cubicBezTo>
                  <a:pt x="2005" y="1354"/>
                  <a:pt x="2005" y="1354"/>
                  <a:pt x="2005" y="1354"/>
                </a:cubicBezTo>
                <a:cubicBezTo>
                  <a:pt x="2067" y="1409"/>
                  <a:pt x="2166" y="1365"/>
                  <a:pt x="2166" y="1281"/>
                </a:cubicBezTo>
                <a:cubicBezTo>
                  <a:pt x="2166" y="1197"/>
                  <a:pt x="2067" y="1153"/>
                  <a:pt x="2005" y="1208"/>
                </a:cubicBezTo>
                <a:cubicBezTo>
                  <a:pt x="1855" y="1120"/>
                  <a:pt x="1855" y="1120"/>
                  <a:pt x="1855" y="1120"/>
                </a:cubicBezTo>
                <a:cubicBezTo>
                  <a:pt x="1866" y="1098"/>
                  <a:pt x="1866" y="1072"/>
                  <a:pt x="1858" y="1050"/>
                </a:cubicBezTo>
                <a:cubicBezTo>
                  <a:pt x="2005" y="962"/>
                  <a:pt x="2005" y="962"/>
                  <a:pt x="2005" y="962"/>
                </a:cubicBezTo>
                <a:cubicBezTo>
                  <a:pt x="2020" y="977"/>
                  <a:pt x="2045" y="984"/>
                  <a:pt x="2067" y="984"/>
                </a:cubicBezTo>
                <a:moveTo>
                  <a:pt x="1972" y="1303"/>
                </a:moveTo>
                <a:lnTo>
                  <a:pt x="1972" y="1303"/>
                </a:lnTo>
                <a:cubicBezTo>
                  <a:pt x="1814" y="1395"/>
                  <a:pt x="1814" y="1395"/>
                  <a:pt x="1814" y="1395"/>
                </a:cubicBezTo>
                <a:cubicBezTo>
                  <a:pt x="1811" y="1391"/>
                  <a:pt x="1804" y="1387"/>
                  <a:pt x="1796" y="1384"/>
                </a:cubicBezTo>
                <a:cubicBezTo>
                  <a:pt x="1796" y="1171"/>
                  <a:pt x="1796" y="1171"/>
                  <a:pt x="1796" y="1171"/>
                </a:cubicBezTo>
                <a:cubicBezTo>
                  <a:pt x="1800" y="1171"/>
                  <a:pt x="1807" y="1167"/>
                  <a:pt x="1811" y="1167"/>
                </a:cubicBezTo>
                <a:cubicBezTo>
                  <a:pt x="1972" y="1263"/>
                  <a:pt x="1972" y="1263"/>
                  <a:pt x="1972" y="1263"/>
                </a:cubicBezTo>
                <a:cubicBezTo>
                  <a:pt x="1968" y="1274"/>
                  <a:pt x="1968" y="1288"/>
                  <a:pt x="1972" y="1303"/>
                </a:cubicBezTo>
                <a:moveTo>
                  <a:pt x="1411" y="1710"/>
                </a:moveTo>
                <a:lnTo>
                  <a:pt x="1411" y="1710"/>
                </a:lnTo>
                <a:cubicBezTo>
                  <a:pt x="1393" y="1710"/>
                  <a:pt x="1378" y="1695"/>
                  <a:pt x="1378" y="1677"/>
                </a:cubicBezTo>
                <a:cubicBezTo>
                  <a:pt x="1378" y="1655"/>
                  <a:pt x="1393" y="1640"/>
                  <a:pt x="1411" y="1640"/>
                </a:cubicBezTo>
                <a:cubicBezTo>
                  <a:pt x="1429" y="1640"/>
                  <a:pt x="1448" y="1655"/>
                  <a:pt x="1448" y="1677"/>
                </a:cubicBezTo>
                <a:cubicBezTo>
                  <a:pt x="1448" y="1695"/>
                  <a:pt x="1429" y="1710"/>
                  <a:pt x="1411" y="1710"/>
                </a:cubicBezTo>
                <a:moveTo>
                  <a:pt x="1349" y="1992"/>
                </a:moveTo>
                <a:lnTo>
                  <a:pt x="1349" y="1992"/>
                </a:lnTo>
                <a:cubicBezTo>
                  <a:pt x="1180" y="1893"/>
                  <a:pt x="1180" y="1893"/>
                  <a:pt x="1180" y="1893"/>
                </a:cubicBezTo>
                <a:cubicBezTo>
                  <a:pt x="1184" y="1879"/>
                  <a:pt x="1184" y="1864"/>
                  <a:pt x="1180" y="1849"/>
                </a:cubicBezTo>
                <a:cubicBezTo>
                  <a:pt x="1349" y="1750"/>
                  <a:pt x="1349" y="1750"/>
                  <a:pt x="1349" y="1750"/>
                </a:cubicBezTo>
                <a:cubicBezTo>
                  <a:pt x="1356" y="1758"/>
                  <a:pt x="1367" y="1765"/>
                  <a:pt x="1382" y="1769"/>
                </a:cubicBezTo>
                <a:cubicBezTo>
                  <a:pt x="1382" y="1978"/>
                  <a:pt x="1382" y="1978"/>
                  <a:pt x="1382" y="1978"/>
                </a:cubicBezTo>
                <a:cubicBezTo>
                  <a:pt x="1371" y="1981"/>
                  <a:pt x="1360" y="1985"/>
                  <a:pt x="1349" y="1992"/>
                </a:cubicBezTo>
                <a:moveTo>
                  <a:pt x="194" y="1263"/>
                </a:moveTo>
                <a:lnTo>
                  <a:pt x="194" y="1263"/>
                </a:lnTo>
                <a:cubicBezTo>
                  <a:pt x="355" y="1167"/>
                  <a:pt x="355" y="1167"/>
                  <a:pt x="355" y="1167"/>
                </a:cubicBezTo>
                <a:cubicBezTo>
                  <a:pt x="359" y="1167"/>
                  <a:pt x="366" y="1171"/>
                  <a:pt x="370" y="1171"/>
                </a:cubicBezTo>
                <a:cubicBezTo>
                  <a:pt x="370" y="1384"/>
                  <a:pt x="370" y="1384"/>
                  <a:pt x="370" y="1384"/>
                </a:cubicBezTo>
                <a:cubicBezTo>
                  <a:pt x="362" y="1387"/>
                  <a:pt x="355" y="1391"/>
                  <a:pt x="348" y="1395"/>
                </a:cubicBezTo>
                <a:cubicBezTo>
                  <a:pt x="194" y="1303"/>
                  <a:pt x="194" y="1303"/>
                  <a:pt x="194" y="1303"/>
                </a:cubicBezTo>
                <a:cubicBezTo>
                  <a:pt x="197" y="1288"/>
                  <a:pt x="197" y="1274"/>
                  <a:pt x="194" y="1263"/>
                </a:cubicBezTo>
                <a:moveTo>
                  <a:pt x="194" y="867"/>
                </a:moveTo>
                <a:lnTo>
                  <a:pt x="194" y="867"/>
                </a:lnTo>
                <a:cubicBezTo>
                  <a:pt x="348" y="775"/>
                  <a:pt x="348" y="775"/>
                  <a:pt x="348" y="775"/>
                </a:cubicBezTo>
                <a:cubicBezTo>
                  <a:pt x="355" y="779"/>
                  <a:pt x="362" y="782"/>
                  <a:pt x="370" y="782"/>
                </a:cubicBezTo>
                <a:cubicBezTo>
                  <a:pt x="370" y="984"/>
                  <a:pt x="370" y="984"/>
                  <a:pt x="370" y="984"/>
                </a:cubicBezTo>
                <a:cubicBezTo>
                  <a:pt x="362" y="988"/>
                  <a:pt x="355" y="991"/>
                  <a:pt x="348" y="999"/>
                </a:cubicBezTo>
                <a:cubicBezTo>
                  <a:pt x="194" y="907"/>
                  <a:pt x="194" y="907"/>
                  <a:pt x="194" y="907"/>
                </a:cubicBezTo>
                <a:cubicBezTo>
                  <a:pt x="197" y="896"/>
                  <a:pt x="197" y="881"/>
                  <a:pt x="194" y="867"/>
                </a:cubicBezTo>
                <a:moveTo>
                  <a:pt x="755" y="460"/>
                </a:moveTo>
                <a:lnTo>
                  <a:pt x="755" y="460"/>
                </a:lnTo>
                <a:cubicBezTo>
                  <a:pt x="773" y="460"/>
                  <a:pt x="792" y="474"/>
                  <a:pt x="792" y="493"/>
                </a:cubicBezTo>
                <a:cubicBezTo>
                  <a:pt x="792" y="511"/>
                  <a:pt x="773" y="529"/>
                  <a:pt x="755" y="529"/>
                </a:cubicBezTo>
                <a:cubicBezTo>
                  <a:pt x="736" y="529"/>
                  <a:pt x="722" y="511"/>
                  <a:pt x="722" y="493"/>
                </a:cubicBezTo>
                <a:cubicBezTo>
                  <a:pt x="722" y="474"/>
                  <a:pt x="736" y="460"/>
                  <a:pt x="755" y="460"/>
                </a:cubicBezTo>
                <a:moveTo>
                  <a:pt x="821" y="174"/>
                </a:moveTo>
                <a:lnTo>
                  <a:pt x="821" y="174"/>
                </a:lnTo>
                <a:cubicBezTo>
                  <a:pt x="989" y="276"/>
                  <a:pt x="989" y="276"/>
                  <a:pt x="989" y="276"/>
                </a:cubicBezTo>
                <a:cubicBezTo>
                  <a:pt x="986" y="291"/>
                  <a:pt x="986" y="302"/>
                  <a:pt x="989" y="317"/>
                </a:cubicBezTo>
                <a:cubicBezTo>
                  <a:pt x="821" y="420"/>
                  <a:pt x="821" y="420"/>
                  <a:pt x="821" y="420"/>
                </a:cubicBezTo>
                <a:cubicBezTo>
                  <a:pt x="810" y="412"/>
                  <a:pt x="799" y="405"/>
                  <a:pt x="788" y="401"/>
                </a:cubicBezTo>
                <a:cubicBezTo>
                  <a:pt x="788" y="192"/>
                  <a:pt x="788" y="192"/>
                  <a:pt x="788" y="192"/>
                </a:cubicBezTo>
                <a:cubicBezTo>
                  <a:pt x="799" y="188"/>
                  <a:pt x="810" y="181"/>
                  <a:pt x="821" y="174"/>
                </a:cubicBezTo>
                <a:moveTo>
                  <a:pt x="1382" y="192"/>
                </a:moveTo>
                <a:lnTo>
                  <a:pt x="1382" y="192"/>
                </a:lnTo>
                <a:cubicBezTo>
                  <a:pt x="1382" y="401"/>
                  <a:pt x="1382" y="401"/>
                  <a:pt x="1382" y="401"/>
                </a:cubicBezTo>
                <a:cubicBezTo>
                  <a:pt x="1371" y="405"/>
                  <a:pt x="1360" y="412"/>
                  <a:pt x="1349" y="420"/>
                </a:cubicBezTo>
                <a:cubicBezTo>
                  <a:pt x="1180" y="317"/>
                  <a:pt x="1180" y="317"/>
                  <a:pt x="1180" y="317"/>
                </a:cubicBezTo>
                <a:cubicBezTo>
                  <a:pt x="1184" y="306"/>
                  <a:pt x="1184" y="291"/>
                  <a:pt x="1180" y="276"/>
                </a:cubicBezTo>
                <a:cubicBezTo>
                  <a:pt x="1349" y="174"/>
                  <a:pt x="1349" y="174"/>
                  <a:pt x="1349" y="174"/>
                </a:cubicBezTo>
                <a:cubicBezTo>
                  <a:pt x="1360" y="181"/>
                  <a:pt x="1371" y="188"/>
                  <a:pt x="1382" y="192"/>
                </a:cubicBezTo>
                <a:moveTo>
                  <a:pt x="1690" y="1413"/>
                </a:moveTo>
                <a:lnTo>
                  <a:pt x="1690" y="1413"/>
                </a:lnTo>
                <a:cubicBezTo>
                  <a:pt x="1506" y="1303"/>
                  <a:pt x="1506" y="1303"/>
                  <a:pt x="1506" y="1303"/>
                </a:cubicBezTo>
                <a:cubicBezTo>
                  <a:pt x="1510" y="1288"/>
                  <a:pt x="1510" y="1270"/>
                  <a:pt x="1506" y="1255"/>
                </a:cubicBezTo>
                <a:cubicBezTo>
                  <a:pt x="1693" y="1145"/>
                  <a:pt x="1693" y="1145"/>
                  <a:pt x="1693" y="1145"/>
                </a:cubicBezTo>
                <a:cubicBezTo>
                  <a:pt x="1704" y="1156"/>
                  <a:pt x="1716" y="1167"/>
                  <a:pt x="1734" y="1171"/>
                </a:cubicBezTo>
                <a:cubicBezTo>
                  <a:pt x="1734" y="1384"/>
                  <a:pt x="1734" y="1384"/>
                  <a:pt x="1734" y="1384"/>
                </a:cubicBezTo>
                <a:cubicBezTo>
                  <a:pt x="1716" y="1391"/>
                  <a:pt x="1701" y="1398"/>
                  <a:pt x="1690" y="1413"/>
                </a:cubicBezTo>
                <a:moveTo>
                  <a:pt x="1147" y="1794"/>
                </a:moveTo>
                <a:lnTo>
                  <a:pt x="1147" y="1794"/>
                </a:lnTo>
                <a:cubicBezTo>
                  <a:pt x="1136" y="1787"/>
                  <a:pt x="1125" y="1780"/>
                  <a:pt x="1114" y="1776"/>
                </a:cubicBezTo>
                <a:cubicBezTo>
                  <a:pt x="1114" y="1560"/>
                  <a:pt x="1114" y="1560"/>
                  <a:pt x="1114" y="1560"/>
                </a:cubicBezTo>
                <a:cubicBezTo>
                  <a:pt x="1125" y="1556"/>
                  <a:pt x="1136" y="1549"/>
                  <a:pt x="1144" y="1541"/>
                </a:cubicBezTo>
                <a:cubicBezTo>
                  <a:pt x="1316" y="1644"/>
                  <a:pt x="1316" y="1644"/>
                  <a:pt x="1316" y="1644"/>
                </a:cubicBezTo>
                <a:cubicBezTo>
                  <a:pt x="1312" y="1662"/>
                  <a:pt x="1312" y="1677"/>
                  <a:pt x="1316" y="1695"/>
                </a:cubicBezTo>
                <a:lnTo>
                  <a:pt x="1147" y="1794"/>
                </a:lnTo>
                <a:moveTo>
                  <a:pt x="722" y="1677"/>
                </a:moveTo>
                <a:lnTo>
                  <a:pt x="722" y="1677"/>
                </a:lnTo>
                <a:cubicBezTo>
                  <a:pt x="718" y="1655"/>
                  <a:pt x="736" y="1640"/>
                  <a:pt x="755" y="1640"/>
                </a:cubicBezTo>
                <a:cubicBezTo>
                  <a:pt x="773" y="1640"/>
                  <a:pt x="792" y="1655"/>
                  <a:pt x="792" y="1673"/>
                </a:cubicBezTo>
                <a:cubicBezTo>
                  <a:pt x="792" y="1695"/>
                  <a:pt x="773" y="1710"/>
                  <a:pt x="755" y="1710"/>
                </a:cubicBezTo>
                <a:cubicBezTo>
                  <a:pt x="736" y="1710"/>
                  <a:pt x="722" y="1695"/>
                  <a:pt x="722" y="1677"/>
                </a:cubicBezTo>
                <a:moveTo>
                  <a:pt x="813" y="1593"/>
                </a:moveTo>
                <a:lnTo>
                  <a:pt x="813" y="1593"/>
                </a:lnTo>
                <a:cubicBezTo>
                  <a:pt x="806" y="1589"/>
                  <a:pt x="799" y="1585"/>
                  <a:pt x="788" y="1582"/>
                </a:cubicBezTo>
                <a:cubicBezTo>
                  <a:pt x="788" y="1373"/>
                  <a:pt x="788" y="1373"/>
                  <a:pt x="788" y="1373"/>
                </a:cubicBezTo>
                <a:cubicBezTo>
                  <a:pt x="802" y="1369"/>
                  <a:pt x="813" y="1362"/>
                  <a:pt x="824" y="1351"/>
                </a:cubicBezTo>
                <a:cubicBezTo>
                  <a:pt x="989" y="1450"/>
                  <a:pt x="989" y="1450"/>
                  <a:pt x="989" y="1450"/>
                </a:cubicBezTo>
                <a:cubicBezTo>
                  <a:pt x="986" y="1461"/>
                  <a:pt x="986" y="1475"/>
                  <a:pt x="989" y="1490"/>
                </a:cubicBezTo>
                <a:lnTo>
                  <a:pt x="813" y="1593"/>
                </a:lnTo>
                <a:moveTo>
                  <a:pt x="722" y="1281"/>
                </a:moveTo>
                <a:lnTo>
                  <a:pt x="722" y="1281"/>
                </a:lnTo>
                <a:cubicBezTo>
                  <a:pt x="722" y="1263"/>
                  <a:pt x="736" y="1244"/>
                  <a:pt x="755" y="1244"/>
                </a:cubicBezTo>
                <a:cubicBezTo>
                  <a:pt x="773" y="1244"/>
                  <a:pt x="792" y="1263"/>
                  <a:pt x="792" y="1281"/>
                </a:cubicBezTo>
                <a:cubicBezTo>
                  <a:pt x="792" y="1299"/>
                  <a:pt x="773" y="1318"/>
                  <a:pt x="755" y="1318"/>
                </a:cubicBezTo>
                <a:cubicBezTo>
                  <a:pt x="736" y="1318"/>
                  <a:pt x="722" y="1299"/>
                  <a:pt x="722" y="1281"/>
                </a:cubicBezTo>
                <a:moveTo>
                  <a:pt x="476" y="757"/>
                </a:moveTo>
                <a:lnTo>
                  <a:pt x="476" y="757"/>
                </a:lnTo>
                <a:cubicBezTo>
                  <a:pt x="660" y="867"/>
                  <a:pt x="660" y="867"/>
                  <a:pt x="660" y="867"/>
                </a:cubicBezTo>
                <a:cubicBezTo>
                  <a:pt x="656" y="881"/>
                  <a:pt x="656" y="896"/>
                  <a:pt x="660" y="911"/>
                </a:cubicBezTo>
                <a:cubicBezTo>
                  <a:pt x="480" y="1017"/>
                  <a:pt x="480" y="1017"/>
                  <a:pt x="480" y="1017"/>
                </a:cubicBezTo>
                <a:cubicBezTo>
                  <a:pt x="469" y="1002"/>
                  <a:pt x="450" y="991"/>
                  <a:pt x="432" y="984"/>
                </a:cubicBezTo>
                <a:cubicBezTo>
                  <a:pt x="432" y="782"/>
                  <a:pt x="432" y="782"/>
                  <a:pt x="432" y="782"/>
                </a:cubicBezTo>
                <a:cubicBezTo>
                  <a:pt x="450" y="779"/>
                  <a:pt x="465" y="768"/>
                  <a:pt x="476" y="757"/>
                </a:cubicBezTo>
                <a:moveTo>
                  <a:pt x="1019" y="372"/>
                </a:moveTo>
                <a:lnTo>
                  <a:pt x="1019" y="372"/>
                </a:lnTo>
                <a:cubicBezTo>
                  <a:pt x="1030" y="379"/>
                  <a:pt x="1041" y="386"/>
                  <a:pt x="1052" y="390"/>
                </a:cubicBezTo>
                <a:cubicBezTo>
                  <a:pt x="1052" y="599"/>
                  <a:pt x="1052" y="599"/>
                  <a:pt x="1052" y="599"/>
                </a:cubicBezTo>
                <a:cubicBezTo>
                  <a:pt x="1037" y="603"/>
                  <a:pt x="1022" y="610"/>
                  <a:pt x="1015" y="621"/>
                </a:cubicBezTo>
                <a:cubicBezTo>
                  <a:pt x="846" y="522"/>
                  <a:pt x="846" y="522"/>
                  <a:pt x="846" y="522"/>
                </a:cubicBezTo>
                <a:cubicBezTo>
                  <a:pt x="854" y="508"/>
                  <a:pt x="854" y="489"/>
                  <a:pt x="850" y="474"/>
                </a:cubicBezTo>
                <a:lnTo>
                  <a:pt x="1019" y="372"/>
                </a:lnTo>
                <a:moveTo>
                  <a:pt x="1356" y="573"/>
                </a:moveTo>
                <a:lnTo>
                  <a:pt x="1356" y="573"/>
                </a:lnTo>
                <a:cubicBezTo>
                  <a:pt x="1364" y="581"/>
                  <a:pt x="1371" y="584"/>
                  <a:pt x="1382" y="588"/>
                </a:cubicBezTo>
                <a:cubicBezTo>
                  <a:pt x="1382" y="793"/>
                  <a:pt x="1382" y="793"/>
                  <a:pt x="1382" y="793"/>
                </a:cubicBezTo>
                <a:cubicBezTo>
                  <a:pt x="1367" y="797"/>
                  <a:pt x="1356" y="808"/>
                  <a:pt x="1345" y="815"/>
                </a:cubicBezTo>
                <a:cubicBezTo>
                  <a:pt x="1180" y="716"/>
                  <a:pt x="1180" y="716"/>
                  <a:pt x="1180" y="716"/>
                </a:cubicBezTo>
                <a:cubicBezTo>
                  <a:pt x="1184" y="705"/>
                  <a:pt x="1184" y="691"/>
                  <a:pt x="1180" y="680"/>
                </a:cubicBezTo>
                <a:lnTo>
                  <a:pt x="1356" y="573"/>
                </a:lnTo>
                <a:moveTo>
                  <a:pt x="1448" y="889"/>
                </a:moveTo>
                <a:lnTo>
                  <a:pt x="1448" y="889"/>
                </a:lnTo>
                <a:cubicBezTo>
                  <a:pt x="1448" y="903"/>
                  <a:pt x="1433" y="922"/>
                  <a:pt x="1411" y="922"/>
                </a:cubicBezTo>
                <a:cubicBezTo>
                  <a:pt x="1367" y="922"/>
                  <a:pt x="1367" y="852"/>
                  <a:pt x="1411" y="852"/>
                </a:cubicBezTo>
                <a:cubicBezTo>
                  <a:pt x="1433" y="852"/>
                  <a:pt x="1448" y="870"/>
                  <a:pt x="1448" y="889"/>
                </a:cubicBezTo>
                <a:moveTo>
                  <a:pt x="1668" y="1079"/>
                </a:moveTo>
                <a:lnTo>
                  <a:pt x="1668" y="1079"/>
                </a:lnTo>
                <a:cubicBezTo>
                  <a:pt x="1668" y="1083"/>
                  <a:pt x="1668" y="1087"/>
                  <a:pt x="1668" y="1087"/>
                </a:cubicBezTo>
                <a:cubicBezTo>
                  <a:pt x="1473" y="1204"/>
                  <a:pt x="1473" y="1204"/>
                  <a:pt x="1473" y="1204"/>
                </a:cubicBezTo>
                <a:cubicBezTo>
                  <a:pt x="1462" y="1197"/>
                  <a:pt x="1455" y="1193"/>
                  <a:pt x="1444" y="1189"/>
                </a:cubicBezTo>
                <a:cubicBezTo>
                  <a:pt x="1444" y="980"/>
                  <a:pt x="1444" y="980"/>
                  <a:pt x="1444" y="980"/>
                </a:cubicBezTo>
                <a:cubicBezTo>
                  <a:pt x="1455" y="977"/>
                  <a:pt x="1462" y="973"/>
                  <a:pt x="1473" y="966"/>
                </a:cubicBezTo>
                <a:lnTo>
                  <a:pt x="1668" y="1079"/>
                </a:lnTo>
                <a:moveTo>
                  <a:pt x="1411" y="1318"/>
                </a:moveTo>
                <a:lnTo>
                  <a:pt x="1411" y="1318"/>
                </a:lnTo>
                <a:lnTo>
                  <a:pt x="1411" y="1318"/>
                </a:lnTo>
                <a:lnTo>
                  <a:pt x="1411" y="1318"/>
                </a:lnTo>
                <a:cubicBezTo>
                  <a:pt x="1396" y="1318"/>
                  <a:pt x="1385" y="1310"/>
                  <a:pt x="1382" y="1299"/>
                </a:cubicBezTo>
                <a:cubicBezTo>
                  <a:pt x="1367" y="1270"/>
                  <a:pt x="1393" y="1241"/>
                  <a:pt x="1426" y="1252"/>
                </a:cubicBezTo>
                <a:cubicBezTo>
                  <a:pt x="1433" y="1252"/>
                  <a:pt x="1440" y="1259"/>
                  <a:pt x="1444" y="1266"/>
                </a:cubicBezTo>
                <a:cubicBezTo>
                  <a:pt x="1455" y="1292"/>
                  <a:pt x="1437" y="1318"/>
                  <a:pt x="1411" y="1318"/>
                </a:cubicBezTo>
                <a:moveTo>
                  <a:pt x="1356" y="1593"/>
                </a:moveTo>
                <a:lnTo>
                  <a:pt x="1356" y="1593"/>
                </a:lnTo>
                <a:cubicBezTo>
                  <a:pt x="1180" y="1490"/>
                  <a:pt x="1180" y="1490"/>
                  <a:pt x="1180" y="1490"/>
                </a:cubicBezTo>
                <a:cubicBezTo>
                  <a:pt x="1184" y="1475"/>
                  <a:pt x="1184" y="1464"/>
                  <a:pt x="1180" y="1450"/>
                </a:cubicBezTo>
                <a:cubicBezTo>
                  <a:pt x="1345" y="1351"/>
                  <a:pt x="1345" y="1351"/>
                  <a:pt x="1345" y="1351"/>
                </a:cubicBezTo>
                <a:cubicBezTo>
                  <a:pt x="1356" y="1362"/>
                  <a:pt x="1367" y="1369"/>
                  <a:pt x="1382" y="1373"/>
                </a:cubicBezTo>
                <a:cubicBezTo>
                  <a:pt x="1382" y="1582"/>
                  <a:pt x="1382" y="1582"/>
                  <a:pt x="1382" y="1582"/>
                </a:cubicBezTo>
                <a:cubicBezTo>
                  <a:pt x="1371" y="1585"/>
                  <a:pt x="1364" y="1589"/>
                  <a:pt x="1356" y="1593"/>
                </a:cubicBezTo>
                <a:moveTo>
                  <a:pt x="1048" y="1468"/>
                </a:moveTo>
                <a:lnTo>
                  <a:pt x="1048" y="1468"/>
                </a:lnTo>
                <a:cubicBezTo>
                  <a:pt x="1048" y="1446"/>
                  <a:pt x="1063" y="1431"/>
                  <a:pt x="1085" y="1431"/>
                </a:cubicBezTo>
                <a:cubicBezTo>
                  <a:pt x="1103" y="1431"/>
                  <a:pt x="1118" y="1446"/>
                  <a:pt x="1118" y="1468"/>
                </a:cubicBezTo>
                <a:cubicBezTo>
                  <a:pt x="1118" y="1486"/>
                  <a:pt x="1103" y="1501"/>
                  <a:pt x="1085" y="1501"/>
                </a:cubicBezTo>
                <a:cubicBezTo>
                  <a:pt x="1063" y="1501"/>
                  <a:pt x="1048" y="1486"/>
                  <a:pt x="1048" y="1468"/>
                </a:cubicBezTo>
                <a:moveTo>
                  <a:pt x="755" y="852"/>
                </a:moveTo>
                <a:lnTo>
                  <a:pt x="755" y="852"/>
                </a:lnTo>
                <a:cubicBezTo>
                  <a:pt x="773" y="852"/>
                  <a:pt x="792" y="867"/>
                  <a:pt x="792" y="889"/>
                </a:cubicBezTo>
                <a:cubicBezTo>
                  <a:pt x="792" y="907"/>
                  <a:pt x="773" y="922"/>
                  <a:pt x="755" y="922"/>
                </a:cubicBezTo>
                <a:cubicBezTo>
                  <a:pt x="736" y="922"/>
                  <a:pt x="722" y="907"/>
                  <a:pt x="722" y="889"/>
                </a:cubicBezTo>
                <a:cubicBezTo>
                  <a:pt x="722" y="867"/>
                  <a:pt x="736" y="852"/>
                  <a:pt x="755" y="852"/>
                </a:cubicBezTo>
                <a:moveTo>
                  <a:pt x="1118" y="691"/>
                </a:moveTo>
                <a:lnTo>
                  <a:pt x="1118" y="691"/>
                </a:lnTo>
                <a:cubicBezTo>
                  <a:pt x="1118" y="709"/>
                  <a:pt x="1103" y="727"/>
                  <a:pt x="1085" y="727"/>
                </a:cubicBezTo>
                <a:cubicBezTo>
                  <a:pt x="1063" y="727"/>
                  <a:pt x="1048" y="709"/>
                  <a:pt x="1048" y="691"/>
                </a:cubicBezTo>
                <a:cubicBezTo>
                  <a:pt x="1048" y="672"/>
                  <a:pt x="1063" y="658"/>
                  <a:pt x="1085" y="658"/>
                </a:cubicBezTo>
                <a:cubicBezTo>
                  <a:pt x="1103" y="658"/>
                  <a:pt x="1118" y="672"/>
                  <a:pt x="1118" y="691"/>
                </a:cubicBezTo>
                <a:moveTo>
                  <a:pt x="1026" y="771"/>
                </a:moveTo>
                <a:lnTo>
                  <a:pt x="1026" y="771"/>
                </a:lnTo>
                <a:cubicBezTo>
                  <a:pt x="1033" y="775"/>
                  <a:pt x="1041" y="782"/>
                  <a:pt x="1052" y="782"/>
                </a:cubicBezTo>
                <a:cubicBezTo>
                  <a:pt x="1052" y="819"/>
                  <a:pt x="1052" y="819"/>
                  <a:pt x="1052" y="819"/>
                </a:cubicBezTo>
                <a:cubicBezTo>
                  <a:pt x="1052" y="834"/>
                  <a:pt x="1063" y="845"/>
                  <a:pt x="1077" y="848"/>
                </a:cubicBezTo>
                <a:cubicBezTo>
                  <a:pt x="1096" y="852"/>
                  <a:pt x="1114" y="837"/>
                  <a:pt x="1114" y="819"/>
                </a:cubicBezTo>
                <a:cubicBezTo>
                  <a:pt x="1114" y="782"/>
                  <a:pt x="1114" y="782"/>
                  <a:pt x="1114" y="782"/>
                </a:cubicBezTo>
                <a:cubicBezTo>
                  <a:pt x="1125" y="782"/>
                  <a:pt x="1132" y="775"/>
                  <a:pt x="1140" y="771"/>
                </a:cubicBezTo>
                <a:cubicBezTo>
                  <a:pt x="1312" y="874"/>
                  <a:pt x="1312" y="874"/>
                  <a:pt x="1312" y="874"/>
                </a:cubicBezTo>
                <a:cubicBezTo>
                  <a:pt x="1312" y="885"/>
                  <a:pt x="1312" y="896"/>
                  <a:pt x="1316" y="907"/>
                </a:cubicBezTo>
                <a:cubicBezTo>
                  <a:pt x="1147" y="1010"/>
                  <a:pt x="1147" y="1010"/>
                  <a:pt x="1147" y="1010"/>
                </a:cubicBezTo>
                <a:cubicBezTo>
                  <a:pt x="1136" y="1002"/>
                  <a:pt x="1125" y="995"/>
                  <a:pt x="1114" y="991"/>
                </a:cubicBezTo>
                <a:cubicBezTo>
                  <a:pt x="1114" y="958"/>
                  <a:pt x="1114" y="958"/>
                  <a:pt x="1114" y="958"/>
                </a:cubicBezTo>
                <a:cubicBezTo>
                  <a:pt x="1114" y="944"/>
                  <a:pt x="1103" y="929"/>
                  <a:pt x="1088" y="925"/>
                </a:cubicBezTo>
                <a:cubicBezTo>
                  <a:pt x="1070" y="922"/>
                  <a:pt x="1052" y="936"/>
                  <a:pt x="1052" y="958"/>
                </a:cubicBezTo>
                <a:cubicBezTo>
                  <a:pt x="1052" y="991"/>
                  <a:pt x="1052" y="991"/>
                  <a:pt x="1052" y="991"/>
                </a:cubicBezTo>
                <a:cubicBezTo>
                  <a:pt x="1041" y="995"/>
                  <a:pt x="1030" y="1002"/>
                  <a:pt x="1019" y="1010"/>
                </a:cubicBezTo>
                <a:cubicBezTo>
                  <a:pt x="850" y="907"/>
                  <a:pt x="850" y="907"/>
                  <a:pt x="850" y="907"/>
                </a:cubicBezTo>
                <a:cubicBezTo>
                  <a:pt x="854" y="896"/>
                  <a:pt x="854" y="885"/>
                  <a:pt x="850" y="874"/>
                </a:cubicBezTo>
                <a:lnTo>
                  <a:pt x="1026" y="771"/>
                </a:lnTo>
                <a:moveTo>
                  <a:pt x="821" y="1208"/>
                </a:moveTo>
                <a:lnTo>
                  <a:pt x="821" y="1208"/>
                </a:lnTo>
                <a:cubicBezTo>
                  <a:pt x="810" y="1197"/>
                  <a:pt x="799" y="1193"/>
                  <a:pt x="788" y="1189"/>
                </a:cubicBezTo>
                <a:cubicBezTo>
                  <a:pt x="788" y="980"/>
                  <a:pt x="788" y="980"/>
                  <a:pt x="788" y="980"/>
                </a:cubicBezTo>
                <a:cubicBezTo>
                  <a:pt x="799" y="977"/>
                  <a:pt x="810" y="969"/>
                  <a:pt x="821" y="962"/>
                </a:cubicBezTo>
                <a:cubicBezTo>
                  <a:pt x="989" y="1065"/>
                  <a:pt x="989" y="1065"/>
                  <a:pt x="989" y="1065"/>
                </a:cubicBezTo>
                <a:cubicBezTo>
                  <a:pt x="986" y="1076"/>
                  <a:pt x="986" y="1090"/>
                  <a:pt x="989" y="1105"/>
                </a:cubicBezTo>
                <a:lnTo>
                  <a:pt x="821" y="1208"/>
                </a:lnTo>
                <a:moveTo>
                  <a:pt x="1048" y="1083"/>
                </a:moveTo>
                <a:lnTo>
                  <a:pt x="1048" y="1083"/>
                </a:lnTo>
                <a:cubicBezTo>
                  <a:pt x="1048" y="1065"/>
                  <a:pt x="1063" y="1050"/>
                  <a:pt x="1085" y="1050"/>
                </a:cubicBezTo>
                <a:cubicBezTo>
                  <a:pt x="1103" y="1050"/>
                  <a:pt x="1118" y="1065"/>
                  <a:pt x="1118" y="1083"/>
                </a:cubicBezTo>
                <a:cubicBezTo>
                  <a:pt x="1118" y="1105"/>
                  <a:pt x="1103" y="1120"/>
                  <a:pt x="1085" y="1120"/>
                </a:cubicBezTo>
                <a:cubicBezTo>
                  <a:pt x="1063" y="1120"/>
                  <a:pt x="1048" y="1105"/>
                  <a:pt x="1048" y="1083"/>
                </a:cubicBezTo>
                <a:moveTo>
                  <a:pt x="1147" y="1395"/>
                </a:moveTo>
                <a:lnTo>
                  <a:pt x="1147" y="1395"/>
                </a:lnTo>
                <a:cubicBezTo>
                  <a:pt x="1140" y="1384"/>
                  <a:pt x="1129" y="1380"/>
                  <a:pt x="1114" y="1373"/>
                </a:cubicBezTo>
                <a:cubicBezTo>
                  <a:pt x="1114" y="1178"/>
                  <a:pt x="1114" y="1178"/>
                  <a:pt x="1114" y="1178"/>
                </a:cubicBezTo>
                <a:cubicBezTo>
                  <a:pt x="1125" y="1175"/>
                  <a:pt x="1136" y="1167"/>
                  <a:pt x="1147" y="1160"/>
                </a:cubicBezTo>
                <a:cubicBezTo>
                  <a:pt x="1316" y="1259"/>
                  <a:pt x="1316" y="1259"/>
                  <a:pt x="1316" y="1259"/>
                </a:cubicBezTo>
                <a:cubicBezTo>
                  <a:pt x="1312" y="1274"/>
                  <a:pt x="1312" y="1285"/>
                  <a:pt x="1312" y="1296"/>
                </a:cubicBezTo>
                <a:lnTo>
                  <a:pt x="1147" y="1395"/>
                </a:lnTo>
                <a:moveTo>
                  <a:pt x="1382" y="1189"/>
                </a:moveTo>
                <a:lnTo>
                  <a:pt x="1382" y="1189"/>
                </a:lnTo>
                <a:cubicBezTo>
                  <a:pt x="1371" y="1193"/>
                  <a:pt x="1360" y="1197"/>
                  <a:pt x="1349" y="1208"/>
                </a:cubicBezTo>
                <a:cubicBezTo>
                  <a:pt x="1180" y="1105"/>
                  <a:pt x="1180" y="1105"/>
                  <a:pt x="1180" y="1105"/>
                </a:cubicBezTo>
                <a:cubicBezTo>
                  <a:pt x="1184" y="1090"/>
                  <a:pt x="1184" y="1076"/>
                  <a:pt x="1180" y="1065"/>
                </a:cubicBezTo>
                <a:cubicBezTo>
                  <a:pt x="1349" y="962"/>
                  <a:pt x="1349" y="962"/>
                  <a:pt x="1349" y="962"/>
                </a:cubicBezTo>
                <a:cubicBezTo>
                  <a:pt x="1360" y="969"/>
                  <a:pt x="1371" y="977"/>
                  <a:pt x="1382" y="980"/>
                </a:cubicBezTo>
                <a:cubicBezTo>
                  <a:pt x="1382" y="1189"/>
                  <a:pt x="1382" y="1189"/>
                  <a:pt x="1382" y="1189"/>
                </a:cubicBezTo>
                <a:moveTo>
                  <a:pt x="850" y="1259"/>
                </a:moveTo>
                <a:lnTo>
                  <a:pt x="850" y="1259"/>
                </a:lnTo>
                <a:cubicBezTo>
                  <a:pt x="1019" y="1160"/>
                  <a:pt x="1019" y="1160"/>
                  <a:pt x="1019" y="1160"/>
                </a:cubicBezTo>
                <a:cubicBezTo>
                  <a:pt x="1030" y="1167"/>
                  <a:pt x="1041" y="1175"/>
                  <a:pt x="1052" y="1178"/>
                </a:cubicBezTo>
                <a:cubicBezTo>
                  <a:pt x="1052" y="1373"/>
                  <a:pt x="1052" y="1373"/>
                  <a:pt x="1052" y="1373"/>
                </a:cubicBezTo>
                <a:cubicBezTo>
                  <a:pt x="1037" y="1380"/>
                  <a:pt x="1026" y="1384"/>
                  <a:pt x="1015" y="1395"/>
                </a:cubicBezTo>
                <a:cubicBezTo>
                  <a:pt x="850" y="1296"/>
                  <a:pt x="850" y="1296"/>
                  <a:pt x="850" y="1296"/>
                </a:cubicBezTo>
                <a:cubicBezTo>
                  <a:pt x="854" y="1285"/>
                  <a:pt x="854" y="1274"/>
                  <a:pt x="850" y="1259"/>
                </a:cubicBezTo>
                <a:moveTo>
                  <a:pt x="813" y="573"/>
                </a:moveTo>
                <a:lnTo>
                  <a:pt x="813" y="573"/>
                </a:lnTo>
                <a:cubicBezTo>
                  <a:pt x="989" y="680"/>
                  <a:pt x="989" y="680"/>
                  <a:pt x="989" y="680"/>
                </a:cubicBezTo>
                <a:cubicBezTo>
                  <a:pt x="986" y="691"/>
                  <a:pt x="986" y="705"/>
                  <a:pt x="989" y="716"/>
                </a:cubicBezTo>
                <a:cubicBezTo>
                  <a:pt x="824" y="815"/>
                  <a:pt x="824" y="815"/>
                  <a:pt x="824" y="815"/>
                </a:cubicBezTo>
                <a:cubicBezTo>
                  <a:pt x="813" y="808"/>
                  <a:pt x="802" y="797"/>
                  <a:pt x="788" y="793"/>
                </a:cubicBezTo>
                <a:cubicBezTo>
                  <a:pt x="788" y="588"/>
                  <a:pt x="788" y="588"/>
                  <a:pt x="788" y="588"/>
                </a:cubicBezTo>
                <a:cubicBezTo>
                  <a:pt x="799" y="584"/>
                  <a:pt x="806" y="581"/>
                  <a:pt x="813" y="573"/>
                </a:cubicBezTo>
                <a:moveTo>
                  <a:pt x="403" y="1043"/>
                </a:moveTo>
                <a:lnTo>
                  <a:pt x="403" y="1043"/>
                </a:lnTo>
                <a:cubicBezTo>
                  <a:pt x="421" y="1043"/>
                  <a:pt x="436" y="1061"/>
                  <a:pt x="436" y="1079"/>
                </a:cubicBezTo>
                <a:cubicBezTo>
                  <a:pt x="436" y="1098"/>
                  <a:pt x="421" y="1112"/>
                  <a:pt x="403" y="1112"/>
                </a:cubicBezTo>
                <a:cubicBezTo>
                  <a:pt x="384" y="1112"/>
                  <a:pt x="366" y="1098"/>
                  <a:pt x="366" y="1079"/>
                </a:cubicBezTo>
                <a:cubicBezTo>
                  <a:pt x="366" y="1061"/>
                  <a:pt x="384" y="1043"/>
                  <a:pt x="403" y="1043"/>
                </a:cubicBezTo>
                <a:moveTo>
                  <a:pt x="502" y="1079"/>
                </a:moveTo>
                <a:lnTo>
                  <a:pt x="502" y="1079"/>
                </a:lnTo>
                <a:cubicBezTo>
                  <a:pt x="696" y="966"/>
                  <a:pt x="696" y="966"/>
                  <a:pt x="696" y="966"/>
                </a:cubicBezTo>
                <a:cubicBezTo>
                  <a:pt x="707" y="973"/>
                  <a:pt x="714" y="977"/>
                  <a:pt x="725" y="980"/>
                </a:cubicBezTo>
                <a:cubicBezTo>
                  <a:pt x="725" y="1189"/>
                  <a:pt x="725" y="1189"/>
                  <a:pt x="725" y="1189"/>
                </a:cubicBezTo>
                <a:cubicBezTo>
                  <a:pt x="714" y="1193"/>
                  <a:pt x="707" y="1197"/>
                  <a:pt x="696" y="1204"/>
                </a:cubicBezTo>
                <a:cubicBezTo>
                  <a:pt x="502" y="1087"/>
                  <a:pt x="502" y="1087"/>
                  <a:pt x="502" y="1087"/>
                </a:cubicBezTo>
                <a:cubicBezTo>
                  <a:pt x="502" y="1087"/>
                  <a:pt x="502" y="1083"/>
                  <a:pt x="502" y="1079"/>
                </a:cubicBezTo>
                <a:moveTo>
                  <a:pt x="1763" y="1112"/>
                </a:moveTo>
                <a:lnTo>
                  <a:pt x="1763" y="1112"/>
                </a:lnTo>
                <a:cubicBezTo>
                  <a:pt x="1745" y="1112"/>
                  <a:pt x="1730" y="1098"/>
                  <a:pt x="1730" y="1079"/>
                </a:cubicBezTo>
                <a:cubicBezTo>
                  <a:pt x="1730" y="1061"/>
                  <a:pt x="1745" y="1043"/>
                  <a:pt x="1763" y="1043"/>
                </a:cubicBezTo>
                <a:cubicBezTo>
                  <a:pt x="1785" y="1043"/>
                  <a:pt x="1800" y="1061"/>
                  <a:pt x="1800" y="1079"/>
                </a:cubicBezTo>
                <a:cubicBezTo>
                  <a:pt x="1800" y="1098"/>
                  <a:pt x="1785" y="1112"/>
                  <a:pt x="1763" y="1112"/>
                </a:cubicBezTo>
                <a:moveTo>
                  <a:pt x="1800" y="691"/>
                </a:moveTo>
                <a:lnTo>
                  <a:pt x="1800" y="691"/>
                </a:lnTo>
                <a:cubicBezTo>
                  <a:pt x="1800" y="709"/>
                  <a:pt x="1785" y="727"/>
                  <a:pt x="1763" y="727"/>
                </a:cubicBezTo>
                <a:cubicBezTo>
                  <a:pt x="1745" y="727"/>
                  <a:pt x="1730" y="709"/>
                  <a:pt x="1730" y="691"/>
                </a:cubicBezTo>
                <a:cubicBezTo>
                  <a:pt x="1730" y="672"/>
                  <a:pt x="1745" y="658"/>
                  <a:pt x="1763" y="658"/>
                </a:cubicBezTo>
                <a:cubicBezTo>
                  <a:pt x="1785" y="658"/>
                  <a:pt x="1800" y="672"/>
                  <a:pt x="1800" y="691"/>
                </a:cubicBezTo>
                <a:moveTo>
                  <a:pt x="1734" y="782"/>
                </a:moveTo>
                <a:lnTo>
                  <a:pt x="1734" y="782"/>
                </a:lnTo>
                <a:cubicBezTo>
                  <a:pt x="1734" y="984"/>
                  <a:pt x="1734" y="984"/>
                  <a:pt x="1734" y="984"/>
                </a:cubicBezTo>
                <a:cubicBezTo>
                  <a:pt x="1712" y="991"/>
                  <a:pt x="1697" y="1002"/>
                  <a:pt x="1686" y="1017"/>
                </a:cubicBezTo>
                <a:cubicBezTo>
                  <a:pt x="1506" y="911"/>
                  <a:pt x="1506" y="911"/>
                  <a:pt x="1506" y="911"/>
                </a:cubicBezTo>
                <a:cubicBezTo>
                  <a:pt x="1510" y="896"/>
                  <a:pt x="1510" y="881"/>
                  <a:pt x="1506" y="867"/>
                </a:cubicBezTo>
                <a:cubicBezTo>
                  <a:pt x="1690" y="757"/>
                  <a:pt x="1690" y="757"/>
                  <a:pt x="1690" y="757"/>
                </a:cubicBezTo>
                <a:cubicBezTo>
                  <a:pt x="1701" y="768"/>
                  <a:pt x="1716" y="779"/>
                  <a:pt x="1734" y="782"/>
                </a:cubicBezTo>
                <a:moveTo>
                  <a:pt x="1444" y="482"/>
                </a:moveTo>
                <a:lnTo>
                  <a:pt x="1444" y="482"/>
                </a:lnTo>
                <a:cubicBezTo>
                  <a:pt x="1455" y="508"/>
                  <a:pt x="1433" y="533"/>
                  <a:pt x="1404" y="529"/>
                </a:cubicBezTo>
                <a:cubicBezTo>
                  <a:pt x="1393" y="526"/>
                  <a:pt x="1382" y="515"/>
                  <a:pt x="1378" y="500"/>
                </a:cubicBezTo>
                <a:cubicBezTo>
                  <a:pt x="1374" y="478"/>
                  <a:pt x="1389" y="460"/>
                  <a:pt x="1411" y="460"/>
                </a:cubicBezTo>
                <a:lnTo>
                  <a:pt x="1411" y="460"/>
                </a:lnTo>
                <a:cubicBezTo>
                  <a:pt x="1426" y="460"/>
                  <a:pt x="1440" y="467"/>
                  <a:pt x="1444" y="482"/>
                </a:cubicBezTo>
                <a:moveTo>
                  <a:pt x="1147" y="372"/>
                </a:moveTo>
                <a:lnTo>
                  <a:pt x="1147" y="372"/>
                </a:lnTo>
                <a:cubicBezTo>
                  <a:pt x="1316" y="474"/>
                  <a:pt x="1316" y="474"/>
                  <a:pt x="1316" y="474"/>
                </a:cubicBezTo>
                <a:cubicBezTo>
                  <a:pt x="1312" y="489"/>
                  <a:pt x="1312" y="508"/>
                  <a:pt x="1316" y="522"/>
                </a:cubicBezTo>
                <a:cubicBezTo>
                  <a:pt x="1151" y="621"/>
                  <a:pt x="1151" y="621"/>
                  <a:pt x="1151" y="621"/>
                </a:cubicBezTo>
                <a:cubicBezTo>
                  <a:pt x="1140" y="610"/>
                  <a:pt x="1129" y="603"/>
                  <a:pt x="1114" y="599"/>
                </a:cubicBezTo>
                <a:cubicBezTo>
                  <a:pt x="1114" y="390"/>
                  <a:pt x="1114" y="390"/>
                  <a:pt x="1114" y="390"/>
                </a:cubicBezTo>
                <a:cubicBezTo>
                  <a:pt x="1125" y="386"/>
                  <a:pt x="1136" y="379"/>
                  <a:pt x="1147" y="372"/>
                </a:cubicBezTo>
                <a:moveTo>
                  <a:pt x="692" y="570"/>
                </a:moveTo>
                <a:lnTo>
                  <a:pt x="692" y="570"/>
                </a:lnTo>
                <a:cubicBezTo>
                  <a:pt x="704" y="577"/>
                  <a:pt x="714" y="581"/>
                  <a:pt x="725" y="588"/>
                </a:cubicBezTo>
                <a:cubicBezTo>
                  <a:pt x="725" y="793"/>
                  <a:pt x="725" y="793"/>
                  <a:pt x="725" y="793"/>
                </a:cubicBezTo>
                <a:cubicBezTo>
                  <a:pt x="714" y="797"/>
                  <a:pt x="704" y="804"/>
                  <a:pt x="692" y="812"/>
                </a:cubicBezTo>
                <a:cubicBezTo>
                  <a:pt x="502" y="698"/>
                  <a:pt x="502" y="698"/>
                  <a:pt x="502" y="698"/>
                </a:cubicBezTo>
                <a:cubicBezTo>
                  <a:pt x="502" y="694"/>
                  <a:pt x="502" y="687"/>
                  <a:pt x="502" y="683"/>
                </a:cubicBezTo>
                <a:lnTo>
                  <a:pt x="692" y="570"/>
                </a:lnTo>
                <a:moveTo>
                  <a:pt x="436" y="691"/>
                </a:moveTo>
                <a:lnTo>
                  <a:pt x="436" y="691"/>
                </a:lnTo>
                <a:cubicBezTo>
                  <a:pt x="436" y="709"/>
                  <a:pt x="421" y="727"/>
                  <a:pt x="403" y="727"/>
                </a:cubicBezTo>
                <a:cubicBezTo>
                  <a:pt x="384" y="727"/>
                  <a:pt x="366" y="709"/>
                  <a:pt x="366" y="691"/>
                </a:cubicBezTo>
                <a:cubicBezTo>
                  <a:pt x="366" y="672"/>
                  <a:pt x="384" y="658"/>
                  <a:pt x="403" y="658"/>
                </a:cubicBezTo>
                <a:cubicBezTo>
                  <a:pt x="421" y="658"/>
                  <a:pt x="436" y="672"/>
                  <a:pt x="436" y="691"/>
                </a:cubicBezTo>
                <a:moveTo>
                  <a:pt x="366" y="1479"/>
                </a:moveTo>
                <a:lnTo>
                  <a:pt x="366" y="1479"/>
                </a:lnTo>
                <a:cubicBezTo>
                  <a:pt x="366" y="1457"/>
                  <a:pt x="384" y="1442"/>
                  <a:pt x="403" y="1442"/>
                </a:cubicBezTo>
                <a:cubicBezTo>
                  <a:pt x="421" y="1442"/>
                  <a:pt x="436" y="1457"/>
                  <a:pt x="436" y="1479"/>
                </a:cubicBezTo>
                <a:cubicBezTo>
                  <a:pt x="436" y="1497"/>
                  <a:pt x="421" y="1512"/>
                  <a:pt x="403" y="1512"/>
                </a:cubicBezTo>
                <a:cubicBezTo>
                  <a:pt x="384" y="1512"/>
                  <a:pt x="366" y="1497"/>
                  <a:pt x="366" y="1479"/>
                </a:cubicBezTo>
                <a:moveTo>
                  <a:pt x="432" y="1384"/>
                </a:moveTo>
                <a:lnTo>
                  <a:pt x="432" y="1384"/>
                </a:lnTo>
                <a:cubicBezTo>
                  <a:pt x="432" y="1171"/>
                  <a:pt x="432" y="1171"/>
                  <a:pt x="432" y="1171"/>
                </a:cubicBezTo>
                <a:cubicBezTo>
                  <a:pt x="450" y="1167"/>
                  <a:pt x="461" y="1156"/>
                  <a:pt x="472" y="1145"/>
                </a:cubicBezTo>
                <a:cubicBezTo>
                  <a:pt x="660" y="1255"/>
                  <a:pt x="660" y="1255"/>
                  <a:pt x="660" y="1255"/>
                </a:cubicBezTo>
                <a:cubicBezTo>
                  <a:pt x="656" y="1270"/>
                  <a:pt x="656" y="1288"/>
                  <a:pt x="660" y="1303"/>
                </a:cubicBezTo>
                <a:cubicBezTo>
                  <a:pt x="476" y="1413"/>
                  <a:pt x="476" y="1413"/>
                  <a:pt x="476" y="1413"/>
                </a:cubicBezTo>
                <a:cubicBezTo>
                  <a:pt x="465" y="1398"/>
                  <a:pt x="450" y="1391"/>
                  <a:pt x="432" y="1384"/>
                </a:cubicBezTo>
                <a:moveTo>
                  <a:pt x="788" y="1978"/>
                </a:moveTo>
                <a:lnTo>
                  <a:pt x="788" y="1978"/>
                </a:lnTo>
                <a:cubicBezTo>
                  <a:pt x="788" y="1769"/>
                  <a:pt x="788" y="1769"/>
                  <a:pt x="788" y="1769"/>
                </a:cubicBezTo>
                <a:cubicBezTo>
                  <a:pt x="799" y="1765"/>
                  <a:pt x="810" y="1758"/>
                  <a:pt x="821" y="1750"/>
                </a:cubicBezTo>
                <a:cubicBezTo>
                  <a:pt x="989" y="1853"/>
                  <a:pt x="989" y="1853"/>
                  <a:pt x="989" y="1853"/>
                </a:cubicBezTo>
                <a:cubicBezTo>
                  <a:pt x="986" y="1864"/>
                  <a:pt x="986" y="1879"/>
                  <a:pt x="989" y="1890"/>
                </a:cubicBezTo>
                <a:cubicBezTo>
                  <a:pt x="817" y="1992"/>
                  <a:pt x="817" y="1992"/>
                  <a:pt x="817" y="1992"/>
                </a:cubicBezTo>
                <a:cubicBezTo>
                  <a:pt x="810" y="1985"/>
                  <a:pt x="799" y="1981"/>
                  <a:pt x="788" y="1978"/>
                </a:cubicBezTo>
                <a:moveTo>
                  <a:pt x="1019" y="1798"/>
                </a:moveTo>
                <a:lnTo>
                  <a:pt x="1019" y="1798"/>
                </a:lnTo>
                <a:cubicBezTo>
                  <a:pt x="850" y="1695"/>
                  <a:pt x="850" y="1695"/>
                  <a:pt x="850" y="1695"/>
                </a:cubicBezTo>
                <a:cubicBezTo>
                  <a:pt x="854" y="1681"/>
                  <a:pt x="854" y="1662"/>
                  <a:pt x="846" y="1644"/>
                </a:cubicBezTo>
                <a:cubicBezTo>
                  <a:pt x="1019" y="1541"/>
                  <a:pt x="1019" y="1541"/>
                  <a:pt x="1019" y="1541"/>
                </a:cubicBezTo>
                <a:cubicBezTo>
                  <a:pt x="1030" y="1549"/>
                  <a:pt x="1041" y="1556"/>
                  <a:pt x="1052" y="1560"/>
                </a:cubicBezTo>
                <a:cubicBezTo>
                  <a:pt x="1052" y="1776"/>
                  <a:pt x="1052" y="1776"/>
                  <a:pt x="1052" y="1776"/>
                </a:cubicBezTo>
                <a:cubicBezTo>
                  <a:pt x="1037" y="1783"/>
                  <a:pt x="1026" y="1787"/>
                  <a:pt x="1019" y="1798"/>
                </a:cubicBezTo>
                <a:moveTo>
                  <a:pt x="1477" y="1600"/>
                </a:moveTo>
                <a:lnTo>
                  <a:pt x="1477" y="1600"/>
                </a:lnTo>
                <a:cubicBezTo>
                  <a:pt x="1466" y="1593"/>
                  <a:pt x="1455" y="1585"/>
                  <a:pt x="1444" y="1582"/>
                </a:cubicBezTo>
                <a:cubicBezTo>
                  <a:pt x="1444" y="1373"/>
                  <a:pt x="1444" y="1373"/>
                  <a:pt x="1444" y="1373"/>
                </a:cubicBezTo>
                <a:cubicBezTo>
                  <a:pt x="1455" y="1369"/>
                  <a:pt x="1466" y="1365"/>
                  <a:pt x="1477" y="1358"/>
                </a:cubicBezTo>
                <a:cubicBezTo>
                  <a:pt x="1668" y="1472"/>
                  <a:pt x="1668" y="1472"/>
                  <a:pt x="1668" y="1472"/>
                </a:cubicBezTo>
                <a:cubicBezTo>
                  <a:pt x="1668" y="1475"/>
                  <a:pt x="1668" y="1479"/>
                  <a:pt x="1668" y="1486"/>
                </a:cubicBezTo>
                <a:lnTo>
                  <a:pt x="1477" y="1600"/>
                </a:lnTo>
                <a:moveTo>
                  <a:pt x="1730" y="1479"/>
                </a:moveTo>
                <a:lnTo>
                  <a:pt x="1730" y="1479"/>
                </a:lnTo>
                <a:cubicBezTo>
                  <a:pt x="1730" y="1457"/>
                  <a:pt x="1745" y="1442"/>
                  <a:pt x="1763" y="1442"/>
                </a:cubicBezTo>
                <a:cubicBezTo>
                  <a:pt x="1785" y="1442"/>
                  <a:pt x="1800" y="1457"/>
                  <a:pt x="1800" y="1479"/>
                </a:cubicBezTo>
                <a:cubicBezTo>
                  <a:pt x="1800" y="1497"/>
                  <a:pt x="1785" y="1512"/>
                  <a:pt x="1763" y="1512"/>
                </a:cubicBezTo>
                <a:cubicBezTo>
                  <a:pt x="1745" y="1512"/>
                  <a:pt x="1730" y="1497"/>
                  <a:pt x="1730" y="1479"/>
                </a:cubicBezTo>
                <a:moveTo>
                  <a:pt x="1796" y="984"/>
                </a:moveTo>
                <a:lnTo>
                  <a:pt x="1796" y="984"/>
                </a:lnTo>
                <a:cubicBezTo>
                  <a:pt x="1796" y="782"/>
                  <a:pt x="1796" y="782"/>
                  <a:pt x="1796" y="782"/>
                </a:cubicBezTo>
                <a:cubicBezTo>
                  <a:pt x="1804" y="782"/>
                  <a:pt x="1811" y="779"/>
                  <a:pt x="1818" y="775"/>
                </a:cubicBezTo>
                <a:cubicBezTo>
                  <a:pt x="1972" y="867"/>
                  <a:pt x="1972" y="867"/>
                  <a:pt x="1972" y="867"/>
                </a:cubicBezTo>
                <a:cubicBezTo>
                  <a:pt x="1968" y="881"/>
                  <a:pt x="1968" y="892"/>
                  <a:pt x="1972" y="907"/>
                </a:cubicBezTo>
                <a:cubicBezTo>
                  <a:pt x="1818" y="999"/>
                  <a:pt x="1818" y="999"/>
                  <a:pt x="1818" y="999"/>
                </a:cubicBezTo>
                <a:cubicBezTo>
                  <a:pt x="1811" y="991"/>
                  <a:pt x="1804" y="988"/>
                  <a:pt x="1796" y="984"/>
                </a:cubicBezTo>
                <a:moveTo>
                  <a:pt x="2067" y="852"/>
                </a:moveTo>
                <a:lnTo>
                  <a:pt x="2067" y="852"/>
                </a:lnTo>
                <a:cubicBezTo>
                  <a:pt x="2086" y="852"/>
                  <a:pt x="2104" y="867"/>
                  <a:pt x="2104" y="889"/>
                </a:cubicBezTo>
                <a:cubicBezTo>
                  <a:pt x="2104" y="907"/>
                  <a:pt x="2086" y="922"/>
                  <a:pt x="2067" y="922"/>
                </a:cubicBezTo>
                <a:cubicBezTo>
                  <a:pt x="2049" y="922"/>
                  <a:pt x="2034" y="907"/>
                  <a:pt x="2034" y="889"/>
                </a:cubicBezTo>
                <a:cubicBezTo>
                  <a:pt x="2034" y="867"/>
                  <a:pt x="2049" y="852"/>
                  <a:pt x="2067" y="852"/>
                </a:cubicBezTo>
                <a:moveTo>
                  <a:pt x="2067" y="460"/>
                </a:moveTo>
                <a:lnTo>
                  <a:pt x="2067" y="460"/>
                </a:lnTo>
                <a:cubicBezTo>
                  <a:pt x="2086" y="460"/>
                  <a:pt x="2104" y="474"/>
                  <a:pt x="2104" y="493"/>
                </a:cubicBezTo>
                <a:cubicBezTo>
                  <a:pt x="2104" y="511"/>
                  <a:pt x="2086" y="529"/>
                  <a:pt x="2067" y="529"/>
                </a:cubicBezTo>
                <a:cubicBezTo>
                  <a:pt x="2049" y="529"/>
                  <a:pt x="2034" y="511"/>
                  <a:pt x="2034" y="493"/>
                </a:cubicBezTo>
                <a:cubicBezTo>
                  <a:pt x="2034" y="474"/>
                  <a:pt x="2049" y="460"/>
                  <a:pt x="2067" y="460"/>
                </a:cubicBezTo>
                <a:moveTo>
                  <a:pt x="1763" y="262"/>
                </a:moveTo>
                <a:lnTo>
                  <a:pt x="1763" y="262"/>
                </a:lnTo>
                <a:cubicBezTo>
                  <a:pt x="1785" y="262"/>
                  <a:pt x="1800" y="276"/>
                  <a:pt x="1800" y="295"/>
                </a:cubicBezTo>
                <a:cubicBezTo>
                  <a:pt x="1800" y="317"/>
                  <a:pt x="1785" y="332"/>
                  <a:pt x="1763" y="332"/>
                </a:cubicBezTo>
                <a:cubicBezTo>
                  <a:pt x="1745" y="332"/>
                  <a:pt x="1730" y="317"/>
                  <a:pt x="1730" y="295"/>
                </a:cubicBezTo>
                <a:cubicBezTo>
                  <a:pt x="1730" y="276"/>
                  <a:pt x="1745" y="262"/>
                  <a:pt x="1763" y="262"/>
                </a:cubicBezTo>
                <a:moveTo>
                  <a:pt x="1668" y="698"/>
                </a:moveTo>
                <a:lnTo>
                  <a:pt x="1668" y="698"/>
                </a:lnTo>
                <a:cubicBezTo>
                  <a:pt x="1477" y="812"/>
                  <a:pt x="1477" y="812"/>
                  <a:pt x="1477" y="812"/>
                </a:cubicBezTo>
                <a:cubicBezTo>
                  <a:pt x="1466" y="804"/>
                  <a:pt x="1455" y="797"/>
                  <a:pt x="1444" y="793"/>
                </a:cubicBezTo>
                <a:cubicBezTo>
                  <a:pt x="1444" y="588"/>
                  <a:pt x="1444" y="588"/>
                  <a:pt x="1444" y="588"/>
                </a:cubicBezTo>
                <a:cubicBezTo>
                  <a:pt x="1455" y="581"/>
                  <a:pt x="1466" y="577"/>
                  <a:pt x="1477" y="570"/>
                </a:cubicBezTo>
                <a:cubicBezTo>
                  <a:pt x="1668" y="683"/>
                  <a:pt x="1668" y="683"/>
                  <a:pt x="1668" y="683"/>
                </a:cubicBezTo>
                <a:cubicBezTo>
                  <a:pt x="1668" y="687"/>
                  <a:pt x="1668" y="694"/>
                  <a:pt x="1668" y="698"/>
                </a:cubicBezTo>
                <a:moveTo>
                  <a:pt x="1411" y="64"/>
                </a:moveTo>
                <a:lnTo>
                  <a:pt x="1411" y="64"/>
                </a:lnTo>
                <a:cubicBezTo>
                  <a:pt x="1429" y="64"/>
                  <a:pt x="1448" y="82"/>
                  <a:pt x="1448" y="100"/>
                </a:cubicBezTo>
                <a:cubicBezTo>
                  <a:pt x="1448" y="119"/>
                  <a:pt x="1429" y="133"/>
                  <a:pt x="1411" y="133"/>
                </a:cubicBezTo>
                <a:cubicBezTo>
                  <a:pt x="1393" y="133"/>
                  <a:pt x="1378" y="119"/>
                  <a:pt x="1378" y="100"/>
                </a:cubicBezTo>
                <a:cubicBezTo>
                  <a:pt x="1378" y="82"/>
                  <a:pt x="1393" y="64"/>
                  <a:pt x="1411" y="64"/>
                </a:cubicBezTo>
                <a:moveTo>
                  <a:pt x="1085" y="262"/>
                </a:moveTo>
                <a:lnTo>
                  <a:pt x="1085" y="262"/>
                </a:lnTo>
                <a:cubicBezTo>
                  <a:pt x="1103" y="262"/>
                  <a:pt x="1118" y="276"/>
                  <a:pt x="1118" y="298"/>
                </a:cubicBezTo>
                <a:cubicBezTo>
                  <a:pt x="1118" y="317"/>
                  <a:pt x="1103" y="332"/>
                  <a:pt x="1085" y="332"/>
                </a:cubicBezTo>
                <a:cubicBezTo>
                  <a:pt x="1063" y="332"/>
                  <a:pt x="1048" y="317"/>
                  <a:pt x="1048" y="298"/>
                </a:cubicBezTo>
                <a:cubicBezTo>
                  <a:pt x="1048" y="276"/>
                  <a:pt x="1063" y="262"/>
                  <a:pt x="1085" y="262"/>
                </a:cubicBezTo>
                <a:moveTo>
                  <a:pt x="755" y="64"/>
                </a:moveTo>
                <a:lnTo>
                  <a:pt x="755" y="64"/>
                </a:lnTo>
                <a:cubicBezTo>
                  <a:pt x="773" y="64"/>
                  <a:pt x="792" y="82"/>
                  <a:pt x="792" y="100"/>
                </a:cubicBezTo>
                <a:cubicBezTo>
                  <a:pt x="792" y="119"/>
                  <a:pt x="773" y="133"/>
                  <a:pt x="755" y="133"/>
                </a:cubicBezTo>
                <a:cubicBezTo>
                  <a:pt x="736" y="133"/>
                  <a:pt x="722" y="119"/>
                  <a:pt x="722" y="100"/>
                </a:cubicBezTo>
                <a:cubicBezTo>
                  <a:pt x="722" y="82"/>
                  <a:pt x="736" y="64"/>
                  <a:pt x="755" y="64"/>
                </a:cubicBezTo>
                <a:moveTo>
                  <a:pt x="660" y="515"/>
                </a:moveTo>
                <a:lnTo>
                  <a:pt x="660" y="515"/>
                </a:lnTo>
                <a:cubicBezTo>
                  <a:pt x="472" y="625"/>
                  <a:pt x="472" y="625"/>
                  <a:pt x="472" y="625"/>
                </a:cubicBezTo>
                <a:cubicBezTo>
                  <a:pt x="461" y="614"/>
                  <a:pt x="450" y="603"/>
                  <a:pt x="432" y="599"/>
                </a:cubicBezTo>
                <a:cubicBezTo>
                  <a:pt x="432" y="390"/>
                  <a:pt x="432" y="390"/>
                  <a:pt x="432" y="390"/>
                </a:cubicBezTo>
                <a:cubicBezTo>
                  <a:pt x="447" y="386"/>
                  <a:pt x="458" y="379"/>
                  <a:pt x="465" y="372"/>
                </a:cubicBezTo>
                <a:cubicBezTo>
                  <a:pt x="656" y="485"/>
                  <a:pt x="656" y="485"/>
                  <a:pt x="656" y="485"/>
                </a:cubicBezTo>
                <a:cubicBezTo>
                  <a:pt x="656" y="493"/>
                  <a:pt x="656" y="504"/>
                  <a:pt x="660" y="515"/>
                </a:cubicBezTo>
                <a:moveTo>
                  <a:pt x="403" y="262"/>
                </a:moveTo>
                <a:lnTo>
                  <a:pt x="403" y="262"/>
                </a:lnTo>
                <a:cubicBezTo>
                  <a:pt x="421" y="262"/>
                  <a:pt x="436" y="276"/>
                  <a:pt x="436" y="295"/>
                </a:cubicBezTo>
                <a:cubicBezTo>
                  <a:pt x="436" y="317"/>
                  <a:pt x="421" y="332"/>
                  <a:pt x="403" y="332"/>
                </a:cubicBezTo>
                <a:cubicBezTo>
                  <a:pt x="384" y="332"/>
                  <a:pt x="366" y="317"/>
                  <a:pt x="366" y="295"/>
                </a:cubicBezTo>
                <a:cubicBezTo>
                  <a:pt x="366" y="276"/>
                  <a:pt x="384" y="262"/>
                  <a:pt x="403" y="262"/>
                </a:cubicBezTo>
                <a:moveTo>
                  <a:pt x="98" y="529"/>
                </a:moveTo>
                <a:lnTo>
                  <a:pt x="98" y="529"/>
                </a:lnTo>
                <a:cubicBezTo>
                  <a:pt x="80" y="529"/>
                  <a:pt x="65" y="511"/>
                  <a:pt x="65" y="493"/>
                </a:cubicBezTo>
                <a:cubicBezTo>
                  <a:pt x="65" y="474"/>
                  <a:pt x="80" y="460"/>
                  <a:pt x="98" y="460"/>
                </a:cubicBezTo>
                <a:cubicBezTo>
                  <a:pt x="117" y="460"/>
                  <a:pt x="135" y="474"/>
                  <a:pt x="135" y="493"/>
                </a:cubicBezTo>
                <a:cubicBezTo>
                  <a:pt x="135" y="511"/>
                  <a:pt x="117" y="529"/>
                  <a:pt x="98" y="529"/>
                </a:cubicBezTo>
                <a:moveTo>
                  <a:pt x="98" y="922"/>
                </a:moveTo>
                <a:lnTo>
                  <a:pt x="98" y="922"/>
                </a:lnTo>
                <a:cubicBezTo>
                  <a:pt x="80" y="922"/>
                  <a:pt x="65" y="907"/>
                  <a:pt x="65" y="889"/>
                </a:cubicBezTo>
                <a:cubicBezTo>
                  <a:pt x="65" y="867"/>
                  <a:pt x="80" y="852"/>
                  <a:pt x="98" y="852"/>
                </a:cubicBezTo>
                <a:cubicBezTo>
                  <a:pt x="117" y="852"/>
                  <a:pt x="135" y="867"/>
                  <a:pt x="135" y="889"/>
                </a:cubicBezTo>
                <a:cubicBezTo>
                  <a:pt x="135" y="907"/>
                  <a:pt x="117" y="922"/>
                  <a:pt x="98" y="922"/>
                </a:cubicBezTo>
                <a:moveTo>
                  <a:pt x="98" y="1318"/>
                </a:moveTo>
                <a:lnTo>
                  <a:pt x="98" y="1318"/>
                </a:lnTo>
                <a:cubicBezTo>
                  <a:pt x="80" y="1318"/>
                  <a:pt x="65" y="1299"/>
                  <a:pt x="65" y="1281"/>
                </a:cubicBezTo>
                <a:cubicBezTo>
                  <a:pt x="65" y="1263"/>
                  <a:pt x="80" y="1244"/>
                  <a:pt x="98" y="1244"/>
                </a:cubicBezTo>
                <a:cubicBezTo>
                  <a:pt x="117" y="1244"/>
                  <a:pt x="135" y="1263"/>
                  <a:pt x="135" y="1281"/>
                </a:cubicBezTo>
                <a:cubicBezTo>
                  <a:pt x="135" y="1299"/>
                  <a:pt x="117" y="1318"/>
                  <a:pt x="98" y="1318"/>
                </a:cubicBezTo>
                <a:moveTo>
                  <a:pt x="98" y="1710"/>
                </a:moveTo>
                <a:lnTo>
                  <a:pt x="98" y="1710"/>
                </a:lnTo>
                <a:cubicBezTo>
                  <a:pt x="80" y="1710"/>
                  <a:pt x="65" y="1695"/>
                  <a:pt x="65" y="1677"/>
                </a:cubicBezTo>
                <a:cubicBezTo>
                  <a:pt x="65" y="1655"/>
                  <a:pt x="80" y="1640"/>
                  <a:pt x="98" y="1640"/>
                </a:cubicBezTo>
                <a:cubicBezTo>
                  <a:pt x="117" y="1640"/>
                  <a:pt x="135" y="1655"/>
                  <a:pt x="135" y="1677"/>
                </a:cubicBezTo>
                <a:cubicBezTo>
                  <a:pt x="135" y="1695"/>
                  <a:pt x="117" y="1710"/>
                  <a:pt x="98" y="1710"/>
                </a:cubicBezTo>
                <a:moveTo>
                  <a:pt x="403" y="1908"/>
                </a:moveTo>
                <a:lnTo>
                  <a:pt x="403" y="1908"/>
                </a:lnTo>
                <a:cubicBezTo>
                  <a:pt x="384" y="1908"/>
                  <a:pt x="366" y="1890"/>
                  <a:pt x="366" y="1871"/>
                </a:cubicBezTo>
                <a:cubicBezTo>
                  <a:pt x="366" y="1853"/>
                  <a:pt x="384" y="1838"/>
                  <a:pt x="403" y="1838"/>
                </a:cubicBezTo>
                <a:cubicBezTo>
                  <a:pt x="421" y="1838"/>
                  <a:pt x="436" y="1853"/>
                  <a:pt x="436" y="1871"/>
                </a:cubicBezTo>
                <a:cubicBezTo>
                  <a:pt x="436" y="1890"/>
                  <a:pt x="421" y="1908"/>
                  <a:pt x="403" y="1908"/>
                </a:cubicBezTo>
                <a:moveTo>
                  <a:pt x="465" y="1798"/>
                </a:moveTo>
                <a:lnTo>
                  <a:pt x="465" y="1798"/>
                </a:lnTo>
                <a:cubicBezTo>
                  <a:pt x="458" y="1787"/>
                  <a:pt x="447" y="1783"/>
                  <a:pt x="432" y="1780"/>
                </a:cubicBezTo>
                <a:cubicBezTo>
                  <a:pt x="432" y="1571"/>
                  <a:pt x="432" y="1571"/>
                  <a:pt x="432" y="1571"/>
                </a:cubicBezTo>
                <a:cubicBezTo>
                  <a:pt x="450" y="1567"/>
                  <a:pt x="461" y="1556"/>
                  <a:pt x="472" y="1545"/>
                </a:cubicBezTo>
                <a:cubicBezTo>
                  <a:pt x="491" y="1552"/>
                  <a:pt x="498" y="1563"/>
                  <a:pt x="513" y="1563"/>
                </a:cubicBezTo>
                <a:cubicBezTo>
                  <a:pt x="542" y="1563"/>
                  <a:pt x="557" y="1519"/>
                  <a:pt x="528" y="1505"/>
                </a:cubicBezTo>
                <a:cubicBezTo>
                  <a:pt x="498" y="1486"/>
                  <a:pt x="498" y="1486"/>
                  <a:pt x="498" y="1486"/>
                </a:cubicBezTo>
                <a:cubicBezTo>
                  <a:pt x="498" y="1483"/>
                  <a:pt x="498" y="1475"/>
                  <a:pt x="498" y="1472"/>
                </a:cubicBezTo>
                <a:cubicBezTo>
                  <a:pt x="689" y="1358"/>
                  <a:pt x="689" y="1358"/>
                  <a:pt x="689" y="1358"/>
                </a:cubicBezTo>
                <a:cubicBezTo>
                  <a:pt x="700" y="1365"/>
                  <a:pt x="711" y="1373"/>
                  <a:pt x="722" y="1376"/>
                </a:cubicBezTo>
                <a:cubicBezTo>
                  <a:pt x="722" y="1582"/>
                  <a:pt x="722" y="1582"/>
                  <a:pt x="722" y="1582"/>
                </a:cubicBezTo>
                <a:cubicBezTo>
                  <a:pt x="711" y="1585"/>
                  <a:pt x="700" y="1593"/>
                  <a:pt x="689" y="1600"/>
                </a:cubicBezTo>
                <a:cubicBezTo>
                  <a:pt x="645" y="1574"/>
                  <a:pt x="645" y="1574"/>
                  <a:pt x="645" y="1574"/>
                </a:cubicBezTo>
                <a:cubicBezTo>
                  <a:pt x="630" y="1563"/>
                  <a:pt x="612" y="1571"/>
                  <a:pt x="601" y="1585"/>
                </a:cubicBezTo>
                <a:cubicBezTo>
                  <a:pt x="593" y="1600"/>
                  <a:pt x="601" y="1618"/>
                  <a:pt x="616" y="1629"/>
                </a:cubicBezTo>
                <a:cubicBezTo>
                  <a:pt x="656" y="1655"/>
                  <a:pt x="656" y="1655"/>
                  <a:pt x="656" y="1655"/>
                </a:cubicBezTo>
                <a:cubicBezTo>
                  <a:pt x="656" y="1662"/>
                  <a:pt x="656" y="1673"/>
                  <a:pt x="656" y="1684"/>
                </a:cubicBezTo>
                <a:lnTo>
                  <a:pt x="465" y="1798"/>
                </a:lnTo>
                <a:moveTo>
                  <a:pt x="751" y="2102"/>
                </a:moveTo>
                <a:lnTo>
                  <a:pt x="751" y="2102"/>
                </a:lnTo>
                <a:cubicBezTo>
                  <a:pt x="733" y="2102"/>
                  <a:pt x="718" y="2087"/>
                  <a:pt x="718" y="2069"/>
                </a:cubicBezTo>
                <a:cubicBezTo>
                  <a:pt x="718" y="2051"/>
                  <a:pt x="733" y="2033"/>
                  <a:pt x="751" y="2033"/>
                </a:cubicBezTo>
                <a:cubicBezTo>
                  <a:pt x="769" y="2033"/>
                  <a:pt x="788" y="2051"/>
                  <a:pt x="788" y="2069"/>
                </a:cubicBezTo>
                <a:cubicBezTo>
                  <a:pt x="788" y="2087"/>
                  <a:pt x="769" y="2102"/>
                  <a:pt x="751" y="2102"/>
                </a:cubicBezTo>
                <a:moveTo>
                  <a:pt x="1085" y="1904"/>
                </a:moveTo>
                <a:lnTo>
                  <a:pt x="1085" y="1904"/>
                </a:lnTo>
                <a:cubicBezTo>
                  <a:pt x="1063" y="1904"/>
                  <a:pt x="1048" y="1890"/>
                  <a:pt x="1048" y="1871"/>
                </a:cubicBezTo>
                <a:cubicBezTo>
                  <a:pt x="1048" y="1853"/>
                  <a:pt x="1063" y="1835"/>
                  <a:pt x="1085" y="1835"/>
                </a:cubicBezTo>
                <a:cubicBezTo>
                  <a:pt x="1103" y="1835"/>
                  <a:pt x="1118" y="1853"/>
                  <a:pt x="1118" y="1871"/>
                </a:cubicBezTo>
                <a:cubicBezTo>
                  <a:pt x="1118" y="1890"/>
                  <a:pt x="1103" y="1904"/>
                  <a:pt x="1085" y="1904"/>
                </a:cubicBezTo>
                <a:moveTo>
                  <a:pt x="1411" y="2102"/>
                </a:moveTo>
                <a:lnTo>
                  <a:pt x="1411" y="2102"/>
                </a:lnTo>
                <a:cubicBezTo>
                  <a:pt x="1393" y="2102"/>
                  <a:pt x="1378" y="2087"/>
                  <a:pt x="1378" y="2069"/>
                </a:cubicBezTo>
                <a:cubicBezTo>
                  <a:pt x="1378" y="2051"/>
                  <a:pt x="1393" y="2033"/>
                  <a:pt x="1411" y="2033"/>
                </a:cubicBezTo>
                <a:cubicBezTo>
                  <a:pt x="1429" y="2033"/>
                  <a:pt x="1448" y="2051"/>
                  <a:pt x="1448" y="2069"/>
                </a:cubicBezTo>
                <a:cubicBezTo>
                  <a:pt x="1448" y="2087"/>
                  <a:pt x="1429" y="2102"/>
                  <a:pt x="1411" y="2102"/>
                </a:cubicBezTo>
                <a:moveTo>
                  <a:pt x="1506" y="1655"/>
                </a:moveTo>
                <a:lnTo>
                  <a:pt x="1506" y="1655"/>
                </a:lnTo>
                <a:cubicBezTo>
                  <a:pt x="1690" y="1545"/>
                  <a:pt x="1690" y="1545"/>
                  <a:pt x="1690" y="1545"/>
                </a:cubicBezTo>
                <a:cubicBezTo>
                  <a:pt x="1701" y="1556"/>
                  <a:pt x="1716" y="1567"/>
                  <a:pt x="1734" y="1571"/>
                </a:cubicBezTo>
                <a:cubicBezTo>
                  <a:pt x="1734" y="1780"/>
                  <a:pt x="1734" y="1780"/>
                  <a:pt x="1734" y="1780"/>
                </a:cubicBezTo>
                <a:cubicBezTo>
                  <a:pt x="1719" y="1783"/>
                  <a:pt x="1708" y="1791"/>
                  <a:pt x="1701" y="1798"/>
                </a:cubicBezTo>
                <a:cubicBezTo>
                  <a:pt x="1510" y="1684"/>
                  <a:pt x="1510" y="1684"/>
                  <a:pt x="1510" y="1684"/>
                </a:cubicBezTo>
                <a:cubicBezTo>
                  <a:pt x="1510" y="1673"/>
                  <a:pt x="1510" y="1662"/>
                  <a:pt x="1506" y="1655"/>
                </a:cubicBezTo>
                <a:moveTo>
                  <a:pt x="1763" y="1908"/>
                </a:moveTo>
                <a:lnTo>
                  <a:pt x="1763" y="1908"/>
                </a:lnTo>
                <a:cubicBezTo>
                  <a:pt x="1745" y="1908"/>
                  <a:pt x="1730" y="1890"/>
                  <a:pt x="1730" y="1871"/>
                </a:cubicBezTo>
                <a:cubicBezTo>
                  <a:pt x="1730" y="1853"/>
                  <a:pt x="1745" y="1838"/>
                  <a:pt x="1763" y="1838"/>
                </a:cubicBezTo>
                <a:cubicBezTo>
                  <a:pt x="1785" y="1838"/>
                  <a:pt x="1800" y="1853"/>
                  <a:pt x="1800" y="1871"/>
                </a:cubicBezTo>
                <a:cubicBezTo>
                  <a:pt x="1800" y="1890"/>
                  <a:pt x="1785" y="1908"/>
                  <a:pt x="1763" y="1908"/>
                </a:cubicBezTo>
                <a:moveTo>
                  <a:pt x="2067" y="1640"/>
                </a:moveTo>
                <a:lnTo>
                  <a:pt x="2067" y="1640"/>
                </a:lnTo>
                <a:cubicBezTo>
                  <a:pt x="2086" y="1640"/>
                  <a:pt x="2104" y="1655"/>
                  <a:pt x="2104" y="1677"/>
                </a:cubicBezTo>
                <a:cubicBezTo>
                  <a:pt x="2104" y="1695"/>
                  <a:pt x="2086" y="1710"/>
                  <a:pt x="2067" y="1710"/>
                </a:cubicBezTo>
                <a:cubicBezTo>
                  <a:pt x="2049" y="1710"/>
                  <a:pt x="2034" y="1695"/>
                  <a:pt x="2034" y="1677"/>
                </a:cubicBezTo>
                <a:cubicBezTo>
                  <a:pt x="2034" y="1655"/>
                  <a:pt x="2049" y="1640"/>
                  <a:pt x="2067" y="1640"/>
                </a:cubicBezTo>
                <a:moveTo>
                  <a:pt x="2067" y="1244"/>
                </a:moveTo>
                <a:lnTo>
                  <a:pt x="2067" y="1244"/>
                </a:lnTo>
                <a:cubicBezTo>
                  <a:pt x="2086" y="1244"/>
                  <a:pt x="2104" y="1263"/>
                  <a:pt x="2104" y="1281"/>
                </a:cubicBezTo>
                <a:cubicBezTo>
                  <a:pt x="2104" y="1299"/>
                  <a:pt x="2086" y="1318"/>
                  <a:pt x="2067" y="1318"/>
                </a:cubicBezTo>
                <a:cubicBezTo>
                  <a:pt x="2049" y="1318"/>
                  <a:pt x="2034" y="1299"/>
                  <a:pt x="2034" y="1281"/>
                </a:cubicBezTo>
                <a:cubicBezTo>
                  <a:pt x="2034" y="1263"/>
                  <a:pt x="2049" y="1244"/>
                  <a:pt x="2067" y="124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05" name="Google Shape;1066;p48">
            <a:extLst>
              <a:ext uri="{FF2B5EF4-FFF2-40B4-BE49-F238E27FC236}">
                <a16:creationId xmlns:a16="http://schemas.microsoft.com/office/drawing/2014/main" id="{CC5AD2BF-8E86-4C4A-8495-A501AEE8F954}"/>
              </a:ext>
            </a:extLst>
          </p:cNvPr>
          <p:cNvGrpSpPr/>
          <p:nvPr/>
        </p:nvGrpSpPr>
        <p:grpSpPr>
          <a:xfrm>
            <a:off x="6790339" y="5028717"/>
            <a:ext cx="178616" cy="178616"/>
            <a:chOff x="2788673" y="4109339"/>
            <a:chExt cx="535739" cy="535738"/>
          </a:xfrm>
        </p:grpSpPr>
        <p:sp>
          <p:nvSpPr>
            <p:cNvPr id="1706" name="Google Shape;1067;p48">
              <a:extLst>
                <a:ext uri="{FF2B5EF4-FFF2-40B4-BE49-F238E27FC236}">
                  <a16:creationId xmlns:a16="http://schemas.microsoft.com/office/drawing/2014/main" id="{C85F65A9-608A-42A3-9331-14ECB5E150AD}"/>
                </a:ext>
              </a:extLst>
            </p:cNvPr>
            <p:cNvSpPr/>
            <p:nvPr/>
          </p:nvSpPr>
          <p:spPr>
            <a:xfrm>
              <a:off x="2788673" y="4133331"/>
              <a:ext cx="150877" cy="393518"/>
            </a:xfrm>
            <a:custGeom>
              <a:avLst/>
              <a:gdLst/>
              <a:ahLst/>
              <a:cxnLst/>
              <a:rect l="l" t="t" r="r" b="b"/>
              <a:pathLst>
                <a:path w="610" h="1591" extrusionOk="0">
                  <a:moveTo>
                    <a:pt x="296" y="883"/>
                  </a:moveTo>
                  <a:lnTo>
                    <a:pt x="296" y="883"/>
                  </a:lnTo>
                  <a:cubicBezTo>
                    <a:pt x="68" y="729"/>
                    <a:pt x="68" y="729"/>
                    <a:pt x="68" y="729"/>
                  </a:cubicBezTo>
                  <a:cubicBezTo>
                    <a:pt x="94" y="631"/>
                    <a:pt x="130" y="535"/>
                    <a:pt x="186" y="447"/>
                  </a:cubicBezTo>
                  <a:cubicBezTo>
                    <a:pt x="453" y="502"/>
                    <a:pt x="453" y="502"/>
                    <a:pt x="453" y="502"/>
                  </a:cubicBezTo>
                  <a:cubicBezTo>
                    <a:pt x="464" y="502"/>
                    <a:pt x="479" y="499"/>
                    <a:pt x="486" y="491"/>
                  </a:cubicBezTo>
                  <a:cubicBezTo>
                    <a:pt x="516" y="455"/>
                    <a:pt x="549" y="418"/>
                    <a:pt x="585" y="388"/>
                  </a:cubicBezTo>
                  <a:cubicBezTo>
                    <a:pt x="596" y="381"/>
                    <a:pt x="600" y="370"/>
                    <a:pt x="596" y="355"/>
                  </a:cubicBezTo>
                  <a:cubicBezTo>
                    <a:pt x="545" y="88"/>
                    <a:pt x="545" y="88"/>
                    <a:pt x="545" y="88"/>
                  </a:cubicBezTo>
                  <a:cubicBezTo>
                    <a:pt x="560" y="77"/>
                    <a:pt x="578" y="70"/>
                    <a:pt x="593" y="62"/>
                  </a:cubicBezTo>
                  <a:cubicBezTo>
                    <a:pt x="607" y="51"/>
                    <a:pt x="614" y="33"/>
                    <a:pt x="607" y="18"/>
                  </a:cubicBezTo>
                  <a:cubicBezTo>
                    <a:pt x="596" y="3"/>
                    <a:pt x="578" y="-4"/>
                    <a:pt x="563" y="3"/>
                  </a:cubicBezTo>
                  <a:cubicBezTo>
                    <a:pt x="538" y="18"/>
                    <a:pt x="516" y="33"/>
                    <a:pt x="494" y="44"/>
                  </a:cubicBezTo>
                  <a:cubicBezTo>
                    <a:pt x="482" y="51"/>
                    <a:pt x="475" y="66"/>
                    <a:pt x="479" y="77"/>
                  </a:cubicBezTo>
                  <a:cubicBezTo>
                    <a:pt x="534" y="352"/>
                    <a:pt x="534" y="352"/>
                    <a:pt x="534" y="352"/>
                  </a:cubicBezTo>
                  <a:cubicBezTo>
                    <a:pt x="501" y="378"/>
                    <a:pt x="475" y="407"/>
                    <a:pt x="450" y="436"/>
                  </a:cubicBezTo>
                  <a:cubicBezTo>
                    <a:pt x="174" y="381"/>
                    <a:pt x="174" y="381"/>
                    <a:pt x="174" y="381"/>
                  </a:cubicBezTo>
                  <a:cubicBezTo>
                    <a:pt x="164" y="381"/>
                    <a:pt x="149" y="385"/>
                    <a:pt x="142" y="396"/>
                  </a:cubicBezTo>
                  <a:cubicBezTo>
                    <a:pt x="76" y="502"/>
                    <a:pt x="28" y="616"/>
                    <a:pt x="2" y="737"/>
                  </a:cubicBezTo>
                  <a:cubicBezTo>
                    <a:pt x="-2" y="751"/>
                    <a:pt x="2" y="763"/>
                    <a:pt x="13" y="770"/>
                  </a:cubicBezTo>
                  <a:cubicBezTo>
                    <a:pt x="244" y="927"/>
                    <a:pt x="244" y="927"/>
                    <a:pt x="244" y="927"/>
                  </a:cubicBezTo>
                  <a:cubicBezTo>
                    <a:pt x="241" y="964"/>
                    <a:pt x="241" y="1004"/>
                    <a:pt x="244" y="1045"/>
                  </a:cubicBezTo>
                  <a:cubicBezTo>
                    <a:pt x="13" y="1203"/>
                    <a:pt x="13" y="1203"/>
                    <a:pt x="13" y="1203"/>
                  </a:cubicBezTo>
                  <a:cubicBezTo>
                    <a:pt x="2" y="1210"/>
                    <a:pt x="-2" y="1221"/>
                    <a:pt x="2" y="1235"/>
                  </a:cubicBezTo>
                  <a:cubicBezTo>
                    <a:pt x="28" y="1356"/>
                    <a:pt x="76" y="1470"/>
                    <a:pt x="142" y="1576"/>
                  </a:cubicBezTo>
                  <a:cubicBezTo>
                    <a:pt x="149" y="1587"/>
                    <a:pt x="164" y="1591"/>
                    <a:pt x="174" y="1591"/>
                  </a:cubicBezTo>
                  <a:cubicBezTo>
                    <a:pt x="262" y="1573"/>
                    <a:pt x="262" y="1573"/>
                    <a:pt x="262" y="1573"/>
                  </a:cubicBezTo>
                  <a:cubicBezTo>
                    <a:pt x="281" y="1569"/>
                    <a:pt x="292" y="1554"/>
                    <a:pt x="288" y="1536"/>
                  </a:cubicBezTo>
                  <a:cubicBezTo>
                    <a:pt x="285" y="1518"/>
                    <a:pt x="266" y="1507"/>
                    <a:pt x="252" y="1510"/>
                  </a:cubicBezTo>
                  <a:cubicBezTo>
                    <a:pt x="186" y="1521"/>
                    <a:pt x="186" y="1521"/>
                    <a:pt x="186" y="1521"/>
                  </a:cubicBezTo>
                  <a:cubicBezTo>
                    <a:pt x="130" y="1433"/>
                    <a:pt x="94" y="1342"/>
                    <a:pt x="68" y="1243"/>
                  </a:cubicBezTo>
                  <a:cubicBezTo>
                    <a:pt x="296" y="1089"/>
                    <a:pt x="296" y="1089"/>
                    <a:pt x="296" y="1089"/>
                  </a:cubicBezTo>
                  <a:cubicBezTo>
                    <a:pt x="306" y="1081"/>
                    <a:pt x="310" y="1071"/>
                    <a:pt x="310" y="1059"/>
                  </a:cubicBezTo>
                  <a:cubicBezTo>
                    <a:pt x="306" y="1012"/>
                    <a:pt x="306" y="960"/>
                    <a:pt x="310" y="913"/>
                  </a:cubicBezTo>
                  <a:cubicBezTo>
                    <a:pt x="310" y="902"/>
                    <a:pt x="306" y="891"/>
                    <a:pt x="296" y="8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068;p48">
              <a:extLst>
                <a:ext uri="{FF2B5EF4-FFF2-40B4-BE49-F238E27FC236}">
                  <a16:creationId xmlns:a16="http://schemas.microsoft.com/office/drawing/2014/main" id="{0DB4CF31-717E-4738-A560-FF6BFF095A13}"/>
                </a:ext>
              </a:extLst>
            </p:cNvPr>
            <p:cNvSpPr/>
            <p:nvPr/>
          </p:nvSpPr>
          <p:spPr>
            <a:xfrm>
              <a:off x="2878705" y="4109339"/>
              <a:ext cx="445707" cy="535738"/>
            </a:xfrm>
            <a:custGeom>
              <a:avLst/>
              <a:gdLst/>
              <a:ahLst/>
              <a:cxnLst/>
              <a:rect l="l" t="t" r="r" b="b"/>
              <a:pathLst>
                <a:path w="1802" h="2166" extrusionOk="0">
                  <a:moveTo>
                    <a:pt x="1787" y="1300"/>
                  </a:moveTo>
                  <a:lnTo>
                    <a:pt x="1787" y="1300"/>
                  </a:lnTo>
                  <a:cubicBezTo>
                    <a:pt x="1556" y="1142"/>
                    <a:pt x="1556" y="1142"/>
                    <a:pt x="1556" y="1142"/>
                  </a:cubicBezTo>
                  <a:cubicBezTo>
                    <a:pt x="1560" y="1105"/>
                    <a:pt x="1560" y="1065"/>
                    <a:pt x="1556" y="1024"/>
                  </a:cubicBezTo>
                  <a:cubicBezTo>
                    <a:pt x="1787" y="867"/>
                    <a:pt x="1787" y="867"/>
                    <a:pt x="1787" y="867"/>
                  </a:cubicBezTo>
                  <a:cubicBezTo>
                    <a:pt x="1798" y="860"/>
                    <a:pt x="1805" y="848"/>
                    <a:pt x="1802" y="834"/>
                  </a:cubicBezTo>
                  <a:cubicBezTo>
                    <a:pt x="1772" y="713"/>
                    <a:pt x="1725" y="599"/>
                    <a:pt x="1658" y="493"/>
                  </a:cubicBezTo>
                  <a:cubicBezTo>
                    <a:pt x="1651" y="482"/>
                    <a:pt x="1640" y="478"/>
                    <a:pt x="1626" y="478"/>
                  </a:cubicBezTo>
                  <a:cubicBezTo>
                    <a:pt x="1354" y="533"/>
                    <a:pt x="1354" y="533"/>
                    <a:pt x="1354" y="533"/>
                  </a:cubicBezTo>
                  <a:cubicBezTo>
                    <a:pt x="1329" y="504"/>
                    <a:pt x="1299" y="475"/>
                    <a:pt x="1270" y="449"/>
                  </a:cubicBezTo>
                  <a:cubicBezTo>
                    <a:pt x="1321" y="174"/>
                    <a:pt x="1321" y="174"/>
                    <a:pt x="1321" y="174"/>
                  </a:cubicBezTo>
                  <a:cubicBezTo>
                    <a:pt x="1325" y="163"/>
                    <a:pt x="1321" y="148"/>
                    <a:pt x="1310" y="141"/>
                  </a:cubicBezTo>
                  <a:cubicBezTo>
                    <a:pt x="1204" y="75"/>
                    <a:pt x="1086" y="27"/>
                    <a:pt x="969" y="1"/>
                  </a:cubicBezTo>
                  <a:cubicBezTo>
                    <a:pt x="954" y="-2"/>
                    <a:pt x="940" y="1"/>
                    <a:pt x="933" y="12"/>
                  </a:cubicBezTo>
                  <a:cubicBezTo>
                    <a:pt x="778" y="244"/>
                    <a:pt x="778" y="244"/>
                    <a:pt x="778" y="244"/>
                  </a:cubicBezTo>
                  <a:cubicBezTo>
                    <a:pt x="738" y="244"/>
                    <a:pt x="698" y="244"/>
                    <a:pt x="661" y="244"/>
                  </a:cubicBezTo>
                  <a:cubicBezTo>
                    <a:pt x="504" y="12"/>
                    <a:pt x="504" y="12"/>
                    <a:pt x="504" y="12"/>
                  </a:cubicBezTo>
                  <a:cubicBezTo>
                    <a:pt x="496" y="1"/>
                    <a:pt x="482" y="-2"/>
                    <a:pt x="470" y="1"/>
                  </a:cubicBezTo>
                  <a:cubicBezTo>
                    <a:pt x="423" y="12"/>
                    <a:pt x="375" y="27"/>
                    <a:pt x="331" y="42"/>
                  </a:cubicBezTo>
                  <a:cubicBezTo>
                    <a:pt x="313" y="49"/>
                    <a:pt x="306" y="68"/>
                    <a:pt x="313" y="82"/>
                  </a:cubicBezTo>
                  <a:cubicBezTo>
                    <a:pt x="317" y="100"/>
                    <a:pt x="335" y="108"/>
                    <a:pt x="353" y="100"/>
                  </a:cubicBezTo>
                  <a:cubicBezTo>
                    <a:pt x="390" y="89"/>
                    <a:pt x="426" y="79"/>
                    <a:pt x="463" y="68"/>
                  </a:cubicBezTo>
                  <a:cubicBezTo>
                    <a:pt x="617" y="295"/>
                    <a:pt x="617" y="295"/>
                    <a:pt x="617" y="295"/>
                  </a:cubicBezTo>
                  <a:cubicBezTo>
                    <a:pt x="625" y="306"/>
                    <a:pt x="636" y="309"/>
                    <a:pt x="646" y="309"/>
                  </a:cubicBezTo>
                  <a:cubicBezTo>
                    <a:pt x="694" y="306"/>
                    <a:pt x="742" y="306"/>
                    <a:pt x="790" y="309"/>
                  </a:cubicBezTo>
                  <a:cubicBezTo>
                    <a:pt x="804" y="309"/>
                    <a:pt x="815" y="306"/>
                    <a:pt x="819" y="295"/>
                  </a:cubicBezTo>
                  <a:cubicBezTo>
                    <a:pt x="973" y="68"/>
                    <a:pt x="973" y="68"/>
                    <a:pt x="973" y="68"/>
                  </a:cubicBezTo>
                  <a:cubicBezTo>
                    <a:pt x="1072" y="93"/>
                    <a:pt x="1167" y="133"/>
                    <a:pt x="1255" y="185"/>
                  </a:cubicBezTo>
                  <a:cubicBezTo>
                    <a:pt x="1204" y="452"/>
                    <a:pt x="1204" y="452"/>
                    <a:pt x="1204" y="452"/>
                  </a:cubicBezTo>
                  <a:cubicBezTo>
                    <a:pt x="1200" y="467"/>
                    <a:pt x="1208" y="478"/>
                    <a:pt x="1215" y="485"/>
                  </a:cubicBezTo>
                  <a:cubicBezTo>
                    <a:pt x="1252" y="515"/>
                    <a:pt x="1288" y="552"/>
                    <a:pt x="1318" y="588"/>
                  </a:cubicBezTo>
                  <a:cubicBezTo>
                    <a:pt x="1325" y="596"/>
                    <a:pt x="1336" y="599"/>
                    <a:pt x="1347" y="599"/>
                  </a:cubicBezTo>
                  <a:cubicBezTo>
                    <a:pt x="1618" y="544"/>
                    <a:pt x="1618" y="544"/>
                    <a:pt x="1618" y="544"/>
                  </a:cubicBezTo>
                  <a:cubicBezTo>
                    <a:pt x="1670" y="632"/>
                    <a:pt x="1710" y="728"/>
                    <a:pt x="1736" y="826"/>
                  </a:cubicBezTo>
                  <a:cubicBezTo>
                    <a:pt x="1508" y="980"/>
                    <a:pt x="1508" y="980"/>
                    <a:pt x="1508" y="980"/>
                  </a:cubicBezTo>
                  <a:cubicBezTo>
                    <a:pt x="1497" y="988"/>
                    <a:pt x="1490" y="999"/>
                    <a:pt x="1494" y="1010"/>
                  </a:cubicBezTo>
                  <a:cubicBezTo>
                    <a:pt x="1497" y="1057"/>
                    <a:pt x="1497" y="1105"/>
                    <a:pt x="1494" y="1156"/>
                  </a:cubicBezTo>
                  <a:cubicBezTo>
                    <a:pt x="1490" y="1168"/>
                    <a:pt x="1497" y="1178"/>
                    <a:pt x="1508" y="1186"/>
                  </a:cubicBezTo>
                  <a:cubicBezTo>
                    <a:pt x="1736" y="1340"/>
                    <a:pt x="1736" y="1340"/>
                    <a:pt x="1736" y="1340"/>
                  </a:cubicBezTo>
                  <a:cubicBezTo>
                    <a:pt x="1710" y="1439"/>
                    <a:pt x="1670" y="1530"/>
                    <a:pt x="1618" y="1618"/>
                  </a:cubicBezTo>
                  <a:cubicBezTo>
                    <a:pt x="1347" y="1567"/>
                    <a:pt x="1347" y="1567"/>
                    <a:pt x="1347" y="1567"/>
                  </a:cubicBezTo>
                  <a:cubicBezTo>
                    <a:pt x="1336" y="1567"/>
                    <a:pt x="1325" y="1571"/>
                    <a:pt x="1318" y="1578"/>
                  </a:cubicBezTo>
                  <a:cubicBezTo>
                    <a:pt x="1288" y="1615"/>
                    <a:pt x="1252" y="1651"/>
                    <a:pt x="1215" y="1681"/>
                  </a:cubicBezTo>
                  <a:cubicBezTo>
                    <a:pt x="1208" y="1688"/>
                    <a:pt x="1200" y="1699"/>
                    <a:pt x="1204" y="1710"/>
                  </a:cubicBezTo>
                  <a:cubicBezTo>
                    <a:pt x="1255" y="1981"/>
                    <a:pt x="1255" y="1981"/>
                    <a:pt x="1255" y="1981"/>
                  </a:cubicBezTo>
                  <a:cubicBezTo>
                    <a:pt x="1167" y="2033"/>
                    <a:pt x="1072" y="2073"/>
                    <a:pt x="973" y="2099"/>
                  </a:cubicBezTo>
                  <a:cubicBezTo>
                    <a:pt x="819" y="1871"/>
                    <a:pt x="819" y="1871"/>
                    <a:pt x="819" y="1871"/>
                  </a:cubicBezTo>
                  <a:cubicBezTo>
                    <a:pt x="815" y="1860"/>
                    <a:pt x="804" y="1857"/>
                    <a:pt x="790" y="1857"/>
                  </a:cubicBezTo>
                  <a:cubicBezTo>
                    <a:pt x="742" y="1860"/>
                    <a:pt x="694" y="1860"/>
                    <a:pt x="646" y="1857"/>
                  </a:cubicBezTo>
                  <a:cubicBezTo>
                    <a:pt x="636" y="1857"/>
                    <a:pt x="625" y="1860"/>
                    <a:pt x="617" y="1871"/>
                  </a:cubicBezTo>
                  <a:cubicBezTo>
                    <a:pt x="463" y="2099"/>
                    <a:pt x="463" y="2099"/>
                    <a:pt x="463" y="2099"/>
                  </a:cubicBezTo>
                  <a:cubicBezTo>
                    <a:pt x="364" y="2073"/>
                    <a:pt x="269" y="2033"/>
                    <a:pt x="181" y="1981"/>
                  </a:cubicBezTo>
                  <a:cubicBezTo>
                    <a:pt x="232" y="1710"/>
                    <a:pt x="232" y="1710"/>
                    <a:pt x="232" y="1710"/>
                  </a:cubicBezTo>
                  <a:cubicBezTo>
                    <a:pt x="236" y="1699"/>
                    <a:pt x="232" y="1688"/>
                    <a:pt x="221" y="1681"/>
                  </a:cubicBezTo>
                  <a:cubicBezTo>
                    <a:pt x="185" y="1651"/>
                    <a:pt x="152" y="1615"/>
                    <a:pt x="122" y="1578"/>
                  </a:cubicBezTo>
                  <a:cubicBezTo>
                    <a:pt x="115" y="1571"/>
                    <a:pt x="100" y="1567"/>
                    <a:pt x="89" y="1567"/>
                  </a:cubicBezTo>
                  <a:cubicBezTo>
                    <a:pt x="27" y="1582"/>
                    <a:pt x="27" y="1582"/>
                    <a:pt x="27" y="1582"/>
                  </a:cubicBezTo>
                  <a:cubicBezTo>
                    <a:pt x="9" y="1585"/>
                    <a:pt x="-2" y="1600"/>
                    <a:pt x="1" y="1618"/>
                  </a:cubicBezTo>
                  <a:cubicBezTo>
                    <a:pt x="5" y="1633"/>
                    <a:pt x="20" y="1648"/>
                    <a:pt x="38" y="1644"/>
                  </a:cubicBezTo>
                  <a:cubicBezTo>
                    <a:pt x="86" y="1633"/>
                    <a:pt x="86" y="1633"/>
                    <a:pt x="86" y="1633"/>
                  </a:cubicBezTo>
                  <a:cubicBezTo>
                    <a:pt x="111" y="1662"/>
                    <a:pt x="137" y="1692"/>
                    <a:pt x="170" y="1717"/>
                  </a:cubicBezTo>
                  <a:cubicBezTo>
                    <a:pt x="115" y="1992"/>
                    <a:pt x="115" y="1992"/>
                    <a:pt x="115" y="1992"/>
                  </a:cubicBezTo>
                  <a:cubicBezTo>
                    <a:pt x="111" y="2003"/>
                    <a:pt x="118" y="2018"/>
                    <a:pt x="130" y="2025"/>
                  </a:cubicBezTo>
                  <a:cubicBezTo>
                    <a:pt x="236" y="2091"/>
                    <a:pt x="350" y="2139"/>
                    <a:pt x="470" y="2165"/>
                  </a:cubicBezTo>
                  <a:cubicBezTo>
                    <a:pt x="482" y="2168"/>
                    <a:pt x="496" y="2161"/>
                    <a:pt x="504" y="2150"/>
                  </a:cubicBezTo>
                  <a:cubicBezTo>
                    <a:pt x="661" y="1923"/>
                    <a:pt x="661" y="1923"/>
                    <a:pt x="661" y="1923"/>
                  </a:cubicBezTo>
                  <a:cubicBezTo>
                    <a:pt x="698" y="1923"/>
                    <a:pt x="738" y="1923"/>
                    <a:pt x="778" y="1923"/>
                  </a:cubicBezTo>
                  <a:cubicBezTo>
                    <a:pt x="933" y="2150"/>
                    <a:pt x="933" y="2150"/>
                    <a:pt x="933" y="2150"/>
                  </a:cubicBezTo>
                  <a:cubicBezTo>
                    <a:pt x="940" y="2161"/>
                    <a:pt x="951" y="2165"/>
                    <a:pt x="962" y="2165"/>
                  </a:cubicBezTo>
                  <a:cubicBezTo>
                    <a:pt x="962" y="2165"/>
                    <a:pt x="966" y="2165"/>
                    <a:pt x="969" y="2165"/>
                  </a:cubicBezTo>
                  <a:cubicBezTo>
                    <a:pt x="1086" y="2139"/>
                    <a:pt x="1204" y="2091"/>
                    <a:pt x="1310" y="2025"/>
                  </a:cubicBezTo>
                  <a:cubicBezTo>
                    <a:pt x="1321" y="2018"/>
                    <a:pt x="1325" y="2003"/>
                    <a:pt x="1321" y="1992"/>
                  </a:cubicBezTo>
                  <a:cubicBezTo>
                    <a:pt x="1270" y="1717"/>
                    <a:pt x="1270" y="1717"/>
                    <a:pt x="1270" y="1717"/>
                  </a:cubicBezTo>
                  <a:cubicBezTo>
                    <a:pt x="1299" y="1692"/>
                    <a:pt x="1329" y="1662"/>
                    <a:pt x="1354" y="1633"/>
                  </a:cubicBezTo>
                  <a:cubicBezTo>
                    <a:pt x="1626" y="1688"/>
                    <a:pt x="1626" y="1688"/>
                    <a:pt x="1626" y="1688"/>
                  </a:cubicBezTo>
                  <a:cubicBezTo>
                    <a:pt x="1640" y="1688"/>
                    <a:pt x="1651" y="1684"/>
                    <a:pt x="1658" y="1673"/>
                  </a:cubicBezTo>
                  <a:cubicBezTo>
                    <a:pt x="1725" y="1567"/>
                    <a:pt x="1772" y="1453"/>
                    <a:pt x="1802" y="1332"/>
                  </a:cubicBezTo>
                  <a:cubicBezTo>
                    <a:pt x="1805" y="1318"/>
                    <a:pt x="1798" y="1307"/>
                    <a:pt x="1787" y="13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069;p48">
              <a:extLst>
                <a:ext uri="{FF2B5EF4-FFF2-40B4-BE49-F238E27FC236}">
                  <a16:creationId xmlns:a16="http://schemas.microsoft.com/office/drawing/2014/main" id="{011C5C8A-04BC-4384-AF4F-F0121457A69A}"/>
                </a:ext>
              </a:extLst>
            </p:cNvPr>
            <p:cNvSpPr/>
            <p:nvPr/>
          </p:nvSpPr>
          <p:spPr>
            <a:xfrm>
              <a:off x="2902203" y="4223115"/>
              <a:ext cx="308680" cy="308186"/>
            </a:xfrm>
            <a:custGeom>
              <a:avLst/>
              <a:gdLst/>
              <a:ahLst/>
              <a:cxnLst/>
              <a:rect l="l" t="t" r="r" b="b"/>
              <a:pathLst>
                <a:path w="1248" h="1246" extrusionOk="0">
                  <a:moveTo>
                    <a:pt x="955" y="1074"/>
                  </a:moveTo>
                  <a:lnTo>
                    <a:pt x="955" y="1074"/>
                  </a:lnTo>
                  <a:cubicBezTo>
                    <a:pt x="944" y="1085"/>
                    <a:pt x="940" y="1103"/>
                    <a:pt x="951" y="1118"/>
                  </a:cubicBezTo>
                  <a:cubicBezTo>
                    <a:pt x="959" y="1133"/>
                    <a:pt x="981" y="1136"/>
                    <a:pt x="995" y="1125"/>
                  </a:cubicBezTo>
                  <a:cubicBezTo>
                    <a:pt x="1069" y="1070"/>
                    <a:pt x="1135" y="997"/>
                    <a:pt x="1179" y="909"/>
                  </a:cubicBezTo>
                  <a:cubicBezTo>
                    <a:pt x="1391" y="498"/>
                    <a:pt x="1094" y="0"/>
                    <a:pt x="625" y="0"/>
                  </a:cubicBezTo>
                  <a:cubicBezTo>
                    <a:pt x="405" y="0"/>
                    <a:pt x="199" y="117"/>
                    <a:pt x="82" y="315"/>
                  </a:cubicBezTo>
                  <a:cubicBezTo>
                    <a:pt x="-153" y="726"/>
                    <a:pt x="148" y="1246"/>
                    <a:pt x="625" y="1246"/>
                  </a:cubicBezTo>
                  <a:cubicBezTo>
                    <a:pt x="709" y="1246"/>
                    <a:pt x="790" y="1228"/>
                    <a:pt x="867" y="1199"/>
                  </a:cubicBezTo>
                  <a:cubicBezTo>
                    <a:pt x="882" y="1191"/>
                    <a:pt x="889" y="1173"/>
                    <a:pt x="882" y="1155"/>
                  </a:cubicBezTo>
                  <a:cubicBezTo>
                    <a:pt x="878" y="1140"/>
                    <a:pt x="859" y="1133"/>
                    <a:pt x="841" y="1140"/>
                  </a:cubicBezTo>
                  <a:cubicBezTo>
                    <a:pt x="783" y="1162"/>
                    <a:pt x="720" y="1177"/>
                    <a:pt x="658" y="1180"/>
                  </a:cubicBezTo>
                  <a:cubicBezTo>
                    <a:pt x="658" y="1092"/>
                    <a:pt x="658" y="1092"/>
                    <a:pt x="658" y="1092"/>
                  </a:cubicBezTo>
                  <a:cubicBezTo>
                    <a:pt x="698" y="1078"/>
                    <a:pt x="727" y="1037"/>
                    <a:pt x="724" y="993"/>
                  </a:cubicBezTo>
                  <a:cubicBezTo>
                    <a:pt x="893" y="894"/>
                    <a:pt x="893" y="894"/>
                    <a:pt x="893" y="894"/>
                  </a:cubicBezTo>
                  <a:cubicBezTo>
                    <a:pt x="929" y="924"/>
                    <a:pt x="984" y="924"/>
                    <a:pt x="1021" y="894"/>
                  </a:cubicBezTo>
                  <a:cubicBezTo>
                    <a:pt x="1091" y="935"/>
                    <a:pt x="1091" y="935"/>
                    <a:pt x="1091" y="935"/>
                  </a:cubicBezTo>
                  <a:cubicBezTo>
                    <a:pt x="1054" y="986"/>
                    <a:pt x="1010" y="1034"/>
                    <a:pt x="955" y="1074"/>
                  </a:cubicBezTo>
                  <a:moveTo>
                    <a:pt x="1098" y="319"/>
                  </a:moveTo>
                  <a:lnTo>
                    <a:pt x="1098" y="319"/>
                  </a:lnTo>
                  <a:cubicBezTo>
                    <a:pt x="1021" y="363"/>
                    <a:pt x="1021" y="363"/>
                    <a:pt x="1021" y="363"/>
                  </a:cubicBezTo>
                  <a:cubicBezTo>
                    <a:pt x="984" y="333"/>
                    <a:pt x="929" y="333"/>
                    <a:pt x="893" y="363"/>
                  </a:cubicBezTo>
                  <a:cubicBezTo>
                    <a:pt x="724" y="268"/>
                    <a:pt x="724" y="268"/>
                    <a:pt x="724" y="268"/>
                  </a:cubicBezTo>
                  <a:cubicBezTo>
                    <a:pt x="735" y="216"/>
                    <a:pt x="706" y="168"/>
                    <a:pt x="658" y="154"/>
                  </a:cubicBezTo>
                  <a:cubicBezTo>
                    <a:pt x="658" y="66"/>
                    <a:pt x="658" y="66"/>
                    <a:pt x="658" y="66"/>
                  </a:cubicBezTo>
                  <a:cubicBezTo>
                    <a:pt x="841" y="73"/>
                    <a:pt x="1003" y="176"/>
                    <a:pt x="1098" y="319"/>
                  </a:cubicBezTo>
                  <a:moveTo>
                    <a:pt x="988" y="436"/>
                  </a:moveTo>
                  <a:lnTo>
                    <a:pt x="988" y="436"/>
                  </a:lnTo>
                  <a:cubicBezTo>
                    <a:pt x="988" y="454"/>
                    <a:pt x="973" y="469"/>
                    <a:pt x="955" y="473"/>
                  </a:cubicBezTo>
                  <a:cubicBezTo>
                    <a:pt x="933" y="473"/>
                    <a:pt x="918" y="454"/>
                    <a:pt x="918" y="436"/>
                  </a:cubicBezTo>
                  <a:cubicBezTo>
                    <a:pt x="918" y="418"/>
                    <a:pt x="937" y="403"/>
                    <a:pt x="955" y="403"/>
                  </a:cubicBezTo>
                  <a:cubicBezTo>
                    <a:pt x="973" y="403"/>
                    <a:pt x="988" y="418"/>
                    <a:pt x="988" y="436"/>
                  </a:cubicBezTo>
                  <a:moveTo>
                    <a:pt x="893" y="748"/>
                  </a:moveTo>
                  <a:lnTo>
                    <a:pt x="893" y="748"/>
                  </a:lnTo>
                  <a:cubicBezTo>
                    <a:pt x="720" y="649"/>
                    <a:pt x="720" y="649"/>
                    <a:pt x="720" y="649"/>
                  </a:cubicBezTo>
                  <a:cubicBezTo>
                    <a:pt x="724" y="634"/>
                    <a:pt x="724" y="623"/>
                    <a:pt x="724" y="608"/>
                  </a:cubicBezTo>
                  <a:cubicBezTo>
                    <a:pt x="893" y="513"/>
                    <a:pt x="893" y="513"/>
                    <a:pt x="893" y="513"/>
                  </a:cubicBezTo>
                  <a:cubicBezTo>
                    <a:pt x="900" y="520"/>
                    <a:pt x="911" y="528"/>
                    <a:pt x="926" y="532"/>
                  </a:cubicBezTo>
                  <a:cubicBezTo>
                    <a:pt x="926" y="729"/>
                    <a:pt x="926" y="729"/>
                    <a:pt x="926" y="729"/>
                  </a:cubicBezTo>
                  <a:cubicBezTo>
                    <a:pt x="911" y="733"/>
                    <a:pt x="900" y="737"/>
                    <a:pt x="893" y="748"/>
                  </a:cubicBezTo>
                  <a:moveTo>
                    <a:pt x="555" y="935"/>
                  </a:moveTo>
                  <a:lnTo>
                    <a:pt x="555" y="935"/>
                  </a:lnTo>
                  <a:cubicBezTo>
                    <a:pt x="390" y="840"/>
                    <a:pt x="390" y="840"/>
                    <a:pt x="390" y="840"/>
                  </a:cubicBezTo>
                  <a:cubicBezTo>
                    <a:pt x="394" y="828"/>
                    <a:pt x="394" y="814"/>
                    <a:pt x="390" y="803"/>
                  </a:cubicBezTo>
                  <a:cubicBezTo>
                    <a:pt x="570" y="700"/>
                    <a:pt x="570" y="700"/>
                    <a:pt x="570" y="700"/>
                  </a:cubicBezTo>
                  <a:cubicBezTo>
                    <a:pt x="577" y="704"/>
                    <a:pt x="585" y="711"/>
                    <a:pt x="595" y="711"/>
                  </a:cubicBezTo>
                  <a:cubicBezTo>
                    <a:pt x="595" y="909"/>
                    <a:pt x="595" y="909"/>
                    <a:pt x="595" y="909"/>
                  </a:cubicBezTo>
                  <a:cubicBezTo>
                    <a:pt x="577" y="913"/>
                    <a:pt x="566" y="924"/>
                    <a:pt x="555" y="935"/>
                  </a:cubicBezTo>
                  <a:moveTo>
                    <a:pt x="258" y="821"/>
                  </a:moveTo>
                  <a:lnTo>
                    <a:pt x="258" y="821"/>
                  </a:lnTo>
                  <a:cubicBezTo>
                    <a:pt x="258" y="803"/>
                    <a:pt x="273" y="784"/>
                    <a:pt x="291" y="784"/>
                  </a:cubicBezTo>
                  <a:cubicBezTo>
                    <a:pt x="310" y="784"/>
                    <a:pt x="328" y="803"/>
                    <a:pt x="328" y="821"/>
                  </a:cubicBezTo>
                  <a:cubicBezTo>
                    <a:pt x="328" y="840"/>
                    <a:pt x="310" y="854"/>
                    <a:pt x="291" y="854"/>
                  </a:cubicBezTo>
                  <a:cubicBezTo>
                    <a:pt x="273" y="854"/>
                    <a:pt x="258" y="840"/>
                    <a:pt x="258" y="821"/>
                  </a:cubicBezTo>
                  <a:moveTo>
                    <a:pt x="291" y="403"/>
                  </a:moveTo>
                  <a:lnTo>
                    <a:pt x="291" y="403"/>
                  </a:lnTo>
                  <a:cubicBezTo>
                    <a:pt x="310" y="403"/>
                    <a:pt x="328" y="418"/>
                    <a:pt x="328" y="436"/>
                  </a:cubicBezTo>
                  <a:cubicBezTo>
                    <a:pt x="328" y="454"/>
                    <a:pt x="310" y="473"/>
                    <a:pt x="291" y="473"/>
                  </a:cubicBezTo>
                  <a:cubicBezTo>
                    <a:pt x="273" y="473"/>
                    <a:pt x="258" y="454"/>
                    <a:pt x="258" y="436"/>
                  </a:cubicBezTo>
                  <a:cubicBezTo>
                    <a:pt x="258" y="418"/>
                    <a:pt x="273" y="403"/>
                    <a:pt x="291" y="403"/>
                  </a:cubicBezTo>
                  <a:moveTo>
                    <a:pt x="563" y="319"/>
                  </a:moveTo>
                  <a:lnTo>
                    <a:pt x="563" y="319"/>
                  </a:lnTo>
                  <a:cubicBezTo>
                    <a:pt x="574" y="326"/>
                    <a:pt x="585" y="333"/>
                    <a:pt x="595" y="337"/>
                  </a:cubicBezTo>
                  <a:cubicBezTo>
                    <a:pt x="595" y="532"/>
                    <a:pt x="595" y="532"/>
                    <a:pt x="595" y="532"/>
                  </a:cubicBezTo>
                  <a:cubicBezTo>
                    <a:pt x="581" y="535"/>
                    <a:pt x="570" y="542"/>
                    <a:pt x="559" y="553"/>
                  </a:cubicBezTo>
                  <a:cubicBezTo>
                    <a:pt x="390" y="458"/>
                    <a:pt x="390" y="458"/>
                    <a:pt x="390" y="458"/>
                  </a:cubicBezTo>
                  <a:cubicBezTo>
                    <a:pt x="394" y="444"/>
                    <a:pt x="394" y="432"/>
                    <a:pt x="390" y="418"/>
                  </a:cubicBezTo>
                  <a:lnTo>
                    <a:pt x="563" y="319"/>
                  </a:lnTo>
                  <a:moveTo>
                    <a:pt x="859" y="458"/>
                  </a:moveTo>
                  <a:lnTo>
                    <a:pt x="859" y="458"/>
                  </a:lnTo>
                  <a:cubicBezTo>
                    <a:pt x="698" y="553"/>
                    <a:pt x="698" y="553"/>
                    <a:pt x="698" y="553"/>
                  </a:cubicBezTo>
                  <a:cubicBezTo>
                    <a:pt x="687" y="542"/>
                    <a:pt x="673" y="535"/>
                    <a:pt x="658" y="528"/>
                  </a:cubicBezTo>
                  <a:cubicBezTo>
                    <a:pt x="658" y="337"/>
                    <a:pt x="658" y="337"/>
                    <a:pt x="658" y="337"/>
                  </a:cubicBezTo>
                  <a:cubicBezTo>
                    <a:pt x="669" y="333"/>
                    <a:pt x="683" y="330"/>
                    <a:pt x="691" y="319"/>
                  </a:cubicBezTo>
                  <a:cubicBezTo>
                    <a:pt x="859" y="418"/>
                    <a:pt x="859" y="418"/>
                    <a:pt x="859" y="418"/>
                  </a:cubicBezTo>
                  <a:cubicBezTo>
                    <a:pt x="859" y="429"/>
                    <a:pt x="859" y="444"/>
                    <a:pt x="859" y="458"/>
                  </a:cubicBezTo>
                  <a:moveTo>
                    <a:pt x="357" y="748"/>
                  </a:moveTo>
                  <a:lnTo>
                    <a:pt x="357" y="748"/>
                  </a:lnTo>
                  <a:cubicBezTo>
                    <a:pt x="346" y="737"/>
                    <a:pt x="335" y="733"/>
                    <a:pt x="324" y="729"/>
                  </a:cubicBezTo>
                  <a:cubicBezTo>
                    <a:pt x="324" y="528"/>
                    <a:pt x="324" y="528"/>
                    <a:pt x="324" y="528"/>
                  </a:cubicBezTo>
                  <a:cubicBezTo>
                    <a:pt x="335" y="524"/>
                    <a:pt x="346" y="520"/>
                    <a:pt x="354" y="513"/>
                  </a:cubicBezTo>
                  <a:cubicBezTo>
                    <a:pt x="530" y="612"/>
                    <a:pt x="530" y="612"/>
                    <a:pt x="530" y="612"/>
                  </a:cubicBezTo>
                  <a:cubicBezTo>
                    <a:pt x="530" y="623"/>
                    <a:pt x="530" y="634"/>
                    <a:pt x="533" y="645"/>
                  </a:cubicBezTo>
                  <a:lnTo>
                    <a:pt x="357" y="748"/>
                  </a:lnTo>
                  <a:moveTo>
                    <a:pt x="592" y="623"/>
                  </a:moveTo>
                  <a:lnTo>
                    <a:pt x="592" y="623"/>
                  </a:lnTo>
                  <a:cubicBezTo>
                    <a:pt x="592" y="605"/>
                    <a:pt x="607" y="586"/>
                    <a:pt x="629" y="586"/>
                  </a:cubicBezTo>
                  <a:cubicBezTo>
                    <a:pt x="643" y="586"/>
                    <a:pt x="662" y="601"/>
                    <a:pt x="662" y="623"/>
                  </a:cubicBezTo>
                  <a:cubicBezTo>
                    <a:pt x="662" y="641"/>
                    <a:pt x="647" y="656"/>
                    <a:pt x="629" y="656"/>
                  </a:cubicBezTo>
                  <a:cubicBezTo>
                    <a:pt x="607" y="656"/>
                    <a:pt x="592" y="641"/>
                    <a:pt x="592" y="623"/>
                  </a:cubicBezTo>
                  <a:moveTo>
                    <a:pt x="629" y="278"/>
                  </a:moveTo>
                  <a:lnTo>
                    <a:pt x="629" y="278"/>
                  </a:lnTo>
                  <a:cubicBezTo>
                    <a:pt x="607" y="278"/>
                    <a:pt x="592" y="264"/>
                    <a:pt x="592" y="245"/>
                  </a:cubicBezTo>
                  <a:cubicBezTo>
                    <a:pt x="592" y="227"/>
                    <a:pt x="607" y="212"/>
                    <a:pt x="629" y="212"/>
                  </a:cubicBezTo>
                  <a:cubicBezTo>
                    <a:pt x="647" y="212"/>
                    <a:pt x="662" y="227"/>
                    <a:pt x="662" y="245"/>
                  </a:cubicBezTo>
                  <a:cubicBezTo>
                    <a:pt x="662" y="264"/>
                    <a:pt x="647" y="278"/>
                    <a:pt x="629" y="278"/>
                  </a:cubicBezTo>
                  <a:moveTo>
                    <a:pt x="595" y="66"/>
                  </a:moveTo>
                  <a:lnTo>
                    <a:pt x="595" y="66"/>
                  </a:lnTo>
                  <a:cubicBezTo>
                    <a:pt x="595" y="154"/>
                    <a:pt x="595" y="154"/>
                    <a:pt x="595" y="154"/>
                  </a:cubicBezTo>
                  <a:cubicBezTo>
                    <a:pt x="551" y="172"/>
                    <a:pt x="526" y="216"/>
                    <a:pt x="533" y="264"/>
                  </a:cubicBezTo>
                  <a:cubicBezTo>
                    <a:pt x="357" y="363"/>
                    <a:pt x="357" y="363"/>
                    <a:pt x="357" y="363"/>
                  </a:cubicBezTo>
                  <a:cubicBezTo>
                    <a:pt x="321" y="333"/>
                    <a:pt x="266" y="333"/>
                    <a:pt x="229" y="363"/>
                  </a:cubicBezTo>
                  <a:cubicBezTo>
                    <a:pt x="155" y="322"/>
                    <a:pt x="155" y="322"/>
                    <a:pt x="155" y="322"/>
                  </a:cubicBezTo>
                  <a:cubicBezTo>
                    <a:pt x="247" y="176"/>
                    <a:pt x="409" y="73"/>
                    <a:pt x="595" y="66"/>
                  </a:cubicBezTo>
                  <a:moveTo>
                    <a:pt x="123" y="377"/>
                  </a:moveTo>
                  <a:lnTo>
                    <a:pt x="123" y="377"/>
                  </a:lnTo>
                  <a:cubicBezTo>
                    <a:pt x="196" y="418"/>
                    <a:pt x="196" y="418"/>
                    <a:pt x="196" y="418"/>
                  </a:cubicBezTo>
                  <a:cubicBezTo>
                    <a:pt x="189" y="469"/>
                    <a:pt x="214" y="513"/>
                    <a:pt x="258" y="528"/>
                  </a:cubicBezTo>
                  <a:cubicBezTo>
                    <a:pt x="258" y="729"/>
                    <a:pt x="258" y="729"/>
                    <a:pt x="258" y="729"/>
                  </a:cubicBezTo>
                  <a:cubicBezTo>
                    <a:pt x="214" y="744"/>
                    <a:pt x="185" y="792"/>
                    <a:pt x="196" y="840"/>
                  </a:cubicBezTo>
                  <a:cubicBezTo>
                    <a:pt x="126" y="880"/>
                    <a:pt x="126" y="880"/>
                    <a:pt x="126" y="880"/>
                  </a:cubicBezTo>
                  <a:cubicBezTo>
                    <a:pt x="46" y="726"/>
                    <a:pt x="42" y="539"/>
                    <a:pt x="123" y="377"/>
                  </a:cubicBezTo>
                  <a:moveTo>
                    <a:pt x="163" y="935"/>
                  </a:moveTo>
                  <a:lnTo>
                    <a:pt x="163" y="935"/>
                  </a:lnTo>
                  <a:cubicBezTo>
                    <a:pt x="233" y="894"/>
                    <a:pt x="233" y="894"/>
                    <a:pt x="233" y="894"/>
                  </a:cubicBezTo>
                  <a:cubicBezTo>
                    <a:pt x="269" y="924"/>
                    <a:pt x="321" y="924"/>
                    <a:pt x="357" y="894"/>
                  </a:cubicBezTo>
                  <a:cubicBezTo>
                    <a:pt x="530" y="993"/>
                    <a:pt x="530" y="993"/>
                    <a:pt x="530" y="993"/>
                  </a:cubicBezTo>
                  <a:cubicBezTo>
                    <a:pt x="526" y="1037"/>
                    <a:pt x="551" y="1078"/>
                    <a:pt x="595" y="1092"/>
                  </a:cubicBezTo>
                  <a:cubicBezTo>
                    <a:pt x="595" y="1180"/>
                    <a:pt x="595" y="1180"/>
                    <a:pt x="595" y="1180"/>
                  </a:cubicBezTo>
                  <a:cubicBezTo>
                    <a:pt x="412" y="1173"/>
                    <a:pt x="255" y="1074"/>
                    <a:pt x="163" y="935"/>
                  </a:cubicBezTo>
                  <a:moveTo>
                    <a:pt x="625" y="1034"/>
                  </a:moveTo>
                  <a:lnTo>
                    <a:pt x="625" y="1034"/>
                  </a:lnTo>
                  <a:cubicBezTo>
                    <a:pt x="599" y="1034"/>
                    <a:pt x="585" y="1012"/>
                    <a:pt x="592" y="986"/>
                  </a:cubicBezTo>
                  <a:cubicBezTo>
                    <a:pt x="603" y="960"/>
                    <a:pt x="643" y="957"/>
                    <a:pt x="654" y="990"/>
                  </a:cubicBezTo>
                  <a:cubicBezTo>
                    <a:pt x="665" y="1012"/>
                    <a:pt x="647" y="1034"/>
                    <a:pt x="625" y="1034"/>
                  </a:cubicBezTo>
                  <a:moveTo>
                    <a:pt x="658" y="909"/>
                  </a:moveTo>
                  <a:lnTo>
                    <a:pt x="658" y="909"/>
                  </a:lnTo>
                  <a:cubicBezTo>
                    <a:pt x="658" y="715"/>
                    <a:pt x="658" y="715"/>
                    <a:pt x="658" y="715"/>
                  </a:cubicBezTo>
                  <a:cubicBezTo>
                    <a:pt x="669" y="711"/>
                    <a:pt x="676" y="708"/>
                    <a:pt x="687" y="700"/>
                  </a:cubicBezTo>
                  <a:cubicBezTo>
                    <a:pt x="863" y="803"/>
                    <a:pt x="863" y="803"/>
                    <a:pt x="863" y="803"/>
                  </a:cubicBezTo>
                  <a:cubicBezTo>
                    <a:pt x="859" y="814"/>
                    <a:pt x="859" y="828"/>
                    <a:pt x="863" y="840"/>
                  </a:cubicBezTo>
                  <a:cubicBezTo>
                    <a:pt x="698" y="935"/>
                    <a:pt x="698" y="935"/>
                    <a:pt x="698" y="935"/>
                  </a:cubicBezTo>
                  <a:cubicBezTo>
                    <a:pt x="687" y="924"/>
                    <a:pt x="673" y="913"/>
                    <a:pt x="658" y="909"/>
                  </a:cubicBezTo>
                  <a:moveTo>
                    <a:pt x="955" y="854"/>
                  </a:moveTo>
                  <a:lnTo>
                    <a:pt x="955" y="854"/>
                  </a:lnTo>
                  <a:cubicBezTo>
                    <a:pt x="937" y="854"/>
                    <a:pt x="922" y="840"/>
                    <a:pt x="922" y="821"/>
                  </a:cubicBezTo>
                  <a:cubicBezTo>
                    <a:pt x="922" y="803"/>
                    <a:pt x="937" y="784"/>
                    <a:pt x="955" y="784"/>
                  </a:cubicBezTo>
                  <a:cubicBezTo>
                    <a:pt x="973" y="784"/>
                    <a:pt x="988" y="803"/>
                    <a:pt x="988" y="821"/>
                  </a:cubicBezTo>
                  <a:cubicBezTo>
                    <a:pt x="988" y="840"/>
                    <a:pt x="973" y="854"/>
                    <a:pt x="955" y="854"/>
                  </a:cubicBezTo>
                  <a:moveTo>
                    <a:pt x="1050" y="840"/>
                  </a:moveTo>
                  <a:lnTo>
                    <a:pt x="1050" y="840"/>
                  </a:lnTo>
                  <a:cubicBezTo>
                    <a:pt x="1061" y="792"/>
                    <a:pt x="1032" y="744"/>
                    <a:pt x="988" y="729"/>
                  </a:cubicBezTo>
                  <a:cubicBezTo>
                    <a:pt x="988" y="528"/>
                    <a:pt x="988" y="528"/>
                    <a:pt x="988" y="528"/>
                  </a:cubicBezTo>
                  <a:cubicBezTo>
                    <a:pt x="1032" y="513"/>
                    <a:pt x="1058" y="465"/>
                    <a:pt x="1050" y="421"/>
                  </a:cubicBezTo>
                  <a:cubicBezTo>
                    <a:pt x="1127" y="377"/>
                    <a:pt x="1127" y="377"/>
                    <a:pt x="1127" y="377"/>
                  </a:cubicBezTo>
                  <a:cubicBezTo>
                    <a:pt x="1204" y="535"/>
                    <a:pt x="1204" y="722"/>
                    <a:pt x="1120" y="880"/>
                  </a:cubicBezTo>
                  <a:lnTo>
                    <a:pt x="1050" y="84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9" name="Google Shape;1158;p48">
            <a:extLst>
              <a:ext uri="{FF2B5EF4-FFF2-40B4-BE49-F238E27FC236}">
                <a16:creationId xmlns:a16="http://schemas.microsoft.com/office/drawing/2014/main" id="{4A8788C2-3EF3-48D2-B223-7C883D033150}"/>
              </a:ext>
            </a:extLst>
          </p:cNvPr>
          <p:cNvGrpSpPr/>
          <p:nvPr/>
        </p:nvGrpSpPr>
        <p:grpSpPr>
          <a:xfrm>
            <a:off x="6787817" y="5323870"/>
            <a:ext cx="184394" cy="163017"/>
            <a:chOff x="6207840" y="2520000"/>
            <a:chExt cx="632160" cy="555480"/>
          </a:xfrm>
        </p:grpSpPr>
        <p:sp>
          <p:nvSpPr>
            <p:cNvPr id="1710" name="Google Shape;1159;p48">
              <a:extLst>
                <a:ext uri="{FF2B5EF4-FFF2-40B4-BE49-F238E27FC236}">
                  <a16:creationId xmlns:a16="http://schemas.microsoft.com/office/drawing/2014/main" id="{DD970848-690D-4B0F-B332-650B486EC4E7}"/>
                </a:ext>
              </a:extLst>
            </p:cNvPr>
            <p:cNvSpPr/>
            <p:nvPr/>
          </p:nvSpPr>
          <p:spPr>
            <a:xfrm>
              <a:off x="6480360" y="2727000"/>
              <a:ext cx="86760" cy="140760"/>
            </a:xfrm>
            <a:custGeom>
              <a:avLst/>
              <a:gdLst/>
              <a:ahLst/>
              <a:cxnLst/>
              <a:rect l="l" t="t" r="r" b="b"/>
              <a:pathLst>
                <a:path w="241" h="391" extrusionOk="0">
                  <a:moveTo>
                    <a:pt x="113" y="1"/>
                  </a:moveTo>
                  <a:lnTo>
                    <a:pt x="113" y="1"/>
                  </a:lnTo>
                  <a:cubicBezTo>
                    <a:pt x="54" y="6"/>
                    <a:pt x="6" y="53"/>
                    <a:pt x="1" y="112"/>
                  </a:cubicBezTo>
                  <a:cubicBezTo>
                    <a:pt x="-2" y="151"/>
                    <a:pt x="14" y="188"/>
                    <a:pt x="42" y="212"/>
                  </a:cubicBezTo>
                  <a:cubicBezTo>
                    <a:pt x="42" y="313"/>
                    <a:pt x="42" y="313"/>
                    <a:pt x="42" y="313"/>
                  </a:cubicBezTo>
                  <a:cubicBezTo>
                    <a:pt x="42" y="356"/>
                    <a:pt x="78" y="391"/>
                    <a:pt x="121" y="391"/>
                  </a:cubicBezTo>
                  <a:cubicBezTo>
                    <a:pt x="164" y="391"/>
                    <a:pt x="199" y="356"/>
                    <a:pt x="199" y="313"/>
                  </a:cubicBezTo>
                  <a:cubicBezTo>
                    <a:pt x="199" y="212"/>
                    <a:pt x="199" y="212"/>
                    <a:pt x="199" y="212"/>
                  </a:cubicBezTo>
                  <a:cubicBezTo>
                    <a:pt x="226" y="190"/>
                    <a:pt x="241" y="157"/>
                    <a:pt x="241" y="123"/>
                  </a:cubicBezTo>
                  <a:cubicBezTo>
                    <a:pt x="241" y="54"/>
                    <a:pt x="183" y="-3"/>
                    <a:pt x="113" y="1"/>
                  </a:cubicBezTo>
                  <a:moveTo>
                    <a:pt x="159" y="179"/>
                  </a:moveTo>
                  <a:lnTo>
                    <a:pt x="159" y="179"/>
                  </a:lnTo>
                  <a:cubicBezTo>
                    <a:pt x="153" y="184"/>
                    <a:pt x="148" y="192"/>
                    <a:pt x="148" y="199"/>
                  </a:cubicBezTo>
                  <a:cubicBezTo>
                    <a:pt x="148" y="313"/>
                    <a:pt x="148" y="313"/>
                    <a:pt x="148" y="313"/>
                  </a:cubicBezTo>
                  <a:cubicBezTo>
                    <a:pt x="148" y="327"/>
                    <a:pt x="135" y="340"/>
                    <a:pt x="121" y="340"/>
                  </a:cubicBezTo>
                  <a:cubicBezTo>
                    <a:pt x="107" y="340"/>
                    <a:pt x="94" y="327"/>
                    <a:pt x="94" y="313"/>
                  </a:cubicBezTo>
                  <a:cubicBezTo>
                    <a:pt x="94" y="199"/>
                    <a:pt x="94" y="199"/>
                    <a:pt x="94" y="199"/>
                  </a:cubicBezTo>
                  <a:cubicBezTo>
                    <a:pt x="94" y="192"/>
                    <a:pt x="89" y="184"/>
                    <a:pt x="83" y="179"/>
                  </a:cubicBezTo>
                  <a:cubicBezTo>
                    <a:pt x="62" y="165"/>
                    <a:pt x="51" y="142"/>
                    <a:pt x="53" y="117"/>
                  </a:cubicBezTo>
                  <a:cubicBezTo>
                    <a:pt x="55" y="81"/>
                    <a:pt x="85" y="53"/>
                    <a:pt x="121" y="53"/>
                  </a:cubicBezTo>
                  <a:cubicBezTo>
                    <a:pt x="158" y="53"/>
                    <a:pt x="189" y="84"/>
                    <a:pt x="189" y="123"/>
                  </a:cubicBezTo>
                  <a:cubicBezTo>
                    <a:pt x="189" y="145"/>
                    <a:pt x="178" y="166"/>
                    <a:pt x="159" y="179"/>
                  </a:cubicBezTo>
                  <a:moveTo>
                    <a:pt x="159" y="179"/>
                  </a:moveTo>
                  <a:lnTo>
                    <a:pt x="159" y="1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160;p48">
              <a:extLst>
                <a:ext uri="{FF2B5EF4-FFF2-40B4-BE49-F238E27FC236}">
                  <a16:creationId xmlns:a16="http://schemas.microsoft.com/office/drawing/2014/main" id="{7C0BCBA3-12DD-491E-9225-383F993F3F40}"/>
                </a:ext>
              </a:extLst>
            </p:cNvPr>
            <p:cNvSpPr/>
            <p:nvPr/>
          </p:nvSpPr>
          <p:spPr>
            <a:xfrm>
              <a:off x="6207840" y="2520000"/>
              <a:ext cx="632160" cy="555480"/>
            </a:xfrm>
            <a:custGeom>
              <a:avLst/>
              <a:gdLst/>
              <a:ahLst/>
              <a:cxnLst/>
              <a:rect l="l" t="t" r="r" b="b"/>
              <a:pathLst>
                <a:path w="1756" h="1543" extrusionOk="0">
                  <a:moveTo>
                    <a:pt x="1702" y="1176"/>
                  </a:moveTo>
                  <a:lnTo>
                    <a:pt x="1702" y="1176"/>
                  </a:lnTo>
                  <a:cubicBezTo>
                    <a:pt x="1702" y="984"/>
                    <a:pt x="1702" y="984"/>
                    <a:pt x="1702" y="984"/>
                  </a:cubicBezTo>
                  <a:cubicBezTo>
                    <a:pt x="1702" y="970"/>
                    <a:pt x="1691" y="958"/>
                    <a:pt x="1677" y="958"/>
                  </a:cubicBezTo>
                  <a:cubicBezTo>
                    <a:pt x="1627" y="958"/>
                    <a:pt x="1627" y="958"/>
                    <a:pt x="1627" y="958"/>
                  </a:cubicBezTo>
                  <a:cubicBezTo>
                    <a:pt x="1652" y="856"/>
                    <a:pt x="1656" y="747"/>
                    <a:pt x="1638" y="643"/>
                  </a:cubicBezTo>
                  <a:cubicBezTo>
                    <a:pt x="1677" y="643"/>
                    <a:pt x="1677" y="643"/>
                    <a:pt x="1677" y="643"/>
                  </a:cubicBezTo>
                  <a:cubicBezTo>
                    <a:pt x="1691" y="643"/>
                    <a:pt x="1702" y="631"/>
                    <a:pt x="1702" y="616"/>
                  </a:cubicBezTo>
                  <a:cubicBezTo>
                    <a:pt x="1702" y="367"/>
                    <a:pt x="1702" y="367"/>
                    <a:pt x="1702" y="367"/>
                  </a:cubicBezTo>
                  <a:cubicBezTo>
                    <a:pt x="1733" y="357"/>
                    <a:pt x="1756" y="327"/>
                    <a:pt x="1756" y="293"/>
                  </a:cubicBezTo>
                  <a:cubicBezTo>
                    <a:pt x="1756" y="248"/>
                    <a:pt x="1720" y="213"/>
                    <a:pt x="1677" y="213"/>
                  </a:cubicBezTo>
                  <a:cubicBezTo>
                    <a:pt x="1633" y="213"/>
                    <a:pt x="1598" y="248"/>
                    <a:pt x="1598" y="293"/>
                  </a:cubicBezTo>
                  <a:cubicBezTo>
                    <a:pt x="1598" y="327"/>
                    <a:pt x="1620" y="357"/>
                    <a:pt x="1651" y="367"/>
                  </a:cubicBezTo>
                  <a:cubicBezTo>
                    <a:pt x="1651" y="591"/>
                    <a:pt x="1651" y="591"/>
                    <a:pt x="1651" y="591"/>
                  </a:cubicBezTo>
                  <a:cubicBezTo>
                    <a:pt x="1628" y="591"/>
                    <a:pt x="1628" y="591"/>
                    <a:pt x="1628" y="591"/>
                  </a:cubicBezTo>
                  <a:cubicBezTo>
                    <a:pt x="1549" y="258"/>
                    <a:pt x="1247" y="0"/>
                    <a:pt x="878" y="0"/>
                  </a:cubicBezTo>
                  <a:cubicBezTo>
                    <a:pt x="517" y="0"/>
                    <a:pt x="209" y="249"/>
                    <a:pt x="128" y="591"/>
                  </a:cubicBezTo>
                  <a:cubicBezTo>
                    <a:pt x="105" y="591"/>
                    <a:pt x="105" y="591"/>
                    <a:pt x="105" y="591"/>
                  </a:cubicBezTo>
                  <a:cubicBezTo>
                    <a:pt x="105" y="367"/>
                    <a:pt x="105" y="367"/>
                    <a:pt x="105" y="367"/>
                  </a:cubicBezTo>
                  <a:cubicBezTo>
                    <a:pt x="136" y="357"/>
                    <a:pt x="158" y="327"/>
                    <a:pt x="158" y="293"/>
                  </a:cubicBezTo>
                  <a:cubicBezTo>
                    <a:pt x="158" y="249"/>
                    <a:pt x="122" y="214"/>
                    <a:pt x="79" y="214"/>
                  </a:cubicBezTo>
                  <a:lnTo>
                    <a:pt x="79" y="214"/>
                  </a:lnTo>
                  <a:cubicBezTo>
                    <a:pt x="35" y="214"/>
                    <a:pt x="0" y="249"/>
                    <a:pt x="0" y="293"/>
                  </a:cubicBezTo>
                  <a:cubicBezTo>
                    <a:pt x="0" y="327"/>
                    <a:pt x="23" y="357"/>
                    <a:pt x="54" y="367"/>
                  </a:cubicBezTo>
                  <a:cubicBezTo>
                    <a:pt x="54" y="618"/>
                    <a:pt x="54" y="618"/>
                    <a:pt x="54" y="618"/>
                  </a:cubicBezTo>
                  <a:cubicBezTo>
                    <a:pt x="54" y="631"/>
                    <a:pt x="65" y="643"/>
                    <a:pt x="80" y="643"/>
                  </a:cubicBezTo>
                  <a:cubicBezTo>
                    <a:pt x="102" y="643"/>
                    <a:pt x="95" y="643"/>
                    <a:pt x="117" y="643"/>
                  </a:cubicBezTo>
                  <a:cubicBezTo>
                    <a:pt x="114" y="659"/>
                    <a:pt x="112" y="676"/>
                    <a:pt x="110" y="693"/>
                  </a:cubicBezTo>
                  <a:cubicBezTo>
                    <a:pt x="109" y="707"/>
                    <a:pt x="119" y="719"/>
                    <a:pt x="133" y="722"/>
                  </a:cubicBezTo>
                  <a:cubicBezTo>
                    <a:pt x="148" y="723"/>
                    <a:pt x="160" y="712"/>
                    <a:pt x="161" y="699"/>
                  </a:cubicBezTo>
                  <a:cubicBezTo>
                    <a:pt x="164" y="679"/>
                    <a:pt x="166" y="661"/>
                    <a:pt x="169" y="643"/>
                  </a:cubicBezTo>
                  <a:cubicBezTo>
                    <a:pt x="227" y="643"/>
                    <a:pt x="227" y="643"/>
                    <a:pt x="227" y="643"/>
                  </a:cubicBezTo>
                  <a:cubicBezTo>
                    <a:pt x="206" y="746"/>
                    <a:pt x="210" y="854"/>
                    <a:pt x="241" y="958"/>
                  </a:cubicBezTo>
                  <a:cubicBezTo>
                    <a:pt x="182" y="958"/>
                    <a:pt x="182" y="958"/>
                    <a:pt x="182" y="958"/>
                  </a:cubicBezTo>
                  <a:cubicBezTo>
                    <a:pt x="169" y="909"/>
                    <a:pt x="161" y="858"/>
                    <a:pt x="159" y="805"/>
                  </a:cubicBezTo>
                  <a:cubicBezTo>
                    <a:pt x="158" y="792"/>
                    <a:pt x="145" y="780"/>
                    <a:pt x="132" y="781"/>
                  </a:cubicBezTo>
                  <a:cubicBezTo>
                    <a:pt x="118" y="781"/>
                    <a:pt x="106" y="794"/>
                    <a:pt x="107" y="808"/>
                  </a:cubicBezTo>
                  <a:cubicBezTo>
                    <a:pt x="110" y="859"/>
                    <a:pt x="117" y="909"/>
                    <a:pt x="129" y="958"/>
                  </a:cubicBezTo>
                  <a:cubicBezTo>
                    <a:pt x="80" y="958"/>
                    <a:pt x="80" y="958"/>
                    <a:pt x="80" y="958"/>
                  </a:cubicBezTo>
                  <a:cubicBezTo>
                    <a:pt x="66" y="958"/>
                    <a:pt x="55" y="971"/>
                    <a:pt x="55" y="985"/>
                  </a:cubicBezTo>
                  <a:cubicBezTo>
                    <a:pt x="55" y="1177"/>
                    <a:pt x="55" y="1177"/>
                    <a:pt x="55" y="1177"/>
                  </a:cubicBezTo>
                  <a:cubicBezTo>
                    <a:pt x="24" y="1187"/>
                    <a:pt x="2" y="1217"/>
                    <a:pt x="2" y="1251"/>
                  </a:cubicBezTo>
                  <a:cubicBezTo>
                    <a:pt x="2" y="1295"/>
                    <a:pt x="37" y="1330"/>
                    <a:pt x="81" y="1330"/>
                  </a:cubicBezTo>
                  <a:lnTo>
                    <a:pt x="81" y="1330"/>
                  </a:lnTo>
                  <a:cubicBezTo>
                    <a:pt x="125" y="1330"/>
                    <a:pt x="160" y="1295"/>
                    <a:pt x="160" y="1251"/>
                  </a:cubicBezTo>
                  <a:cubicBezTo>
                    <a:pt x="160" y="1216"/>
                    <a:pt x="137" y="1187"/>
                    <a:pt x="106" y="1177"/>
                  </a:cubicBezTo>
                  <a:cubicBezTo>
                    <a:pt x="106" y="1010"/>
                    <a:pt x="106" y="1010"/>
                    <a:pt x="106" y="1010"/>
                  </a:cubicBezTo>
                  <a:cubicBezTo>
                    <a:pt x="144" y="1010"/>
                    <a:pt x="144" y="1010"/>
                    <a:pt x="144" y="1010"/>
                  </a:cubicBezTo>
                  <a:cubicBezTo>
                    <a:pt x="321" y="1557"/>
                    <a:pt x="1016" y="1724"/>
                    <a:pt x="1423" y="1316"/>
                  </a:cubicBezTo>
                  <a:cubicBezTo>
                    <a:pt x="1511" y="1230"/>
                    <a:pt x="1575" y="1124"/>
                    <a:pt x="1612" y="1010"/>
                  </a:cubicBezTo>
                  <a:cubicBezTo>
                    <a:pt x="1651" y="1010"/>
                    <a:pt x="1651" y="1010"/>
                    <a:pt x="1651" y="1010"/>
                  </a:cubicBezTo>
                  <a:cubicBezTo>
                    <a:pt x="1651" y="1176"/>
                    <a:pt x="1651" y="1176"/>
                    <a:pt x="1651" y="1176"/>
                  </a:cubicBezTo>
                  <a:cubicBezTo>
                    <a:pt x="1620" y="1186"/>
                    <a:pt x="1598" y="1216"/>
                    <a:pt x="1598" y="1250"/>
                  </a:cubicBezTo>
                  <a:cubicBezTo>
                    <a:pt x="1598" y="1295"/>
                    <a:pt x="1633" y="1330"/>
                    <a:pt x="1677" y="1330"/>
                  </a:cubicBezTo>
                  <a:cubicBezTo>
                    <a:pt x="1720" y="1330"/>
                    <a:pt x="1756" y="1295"/>
                    <a:pt x="1756" y="1250"/>
                  </a:cubicBezTo>
                  <a:cubicBezTo>
                    <a:pt x="1756" y="1216"/>
                    <a:pt x="1733" y="1186"/>
                    <a:pt x="1702" y="1176"/>
                  </a:cubicBezTo>
                  <a:moveTo>
                    <a:pt x="1677" y="264"/>
                  </a:moveTo>
                  <a:lnTo>
                    <a:pt x="1677" y="264"/>
                  </a:lnTo>
                  <a:cubicBezTo>
                    <a:pt x="1692" y="264"/>
                    <a:pt x="1704" y="277"/>
                    <a:pt x="1704" y="293"/>
                  </a:cubicBezTo>
                  <a:cubicBezTo>
                    <a:pt x="1704" y="308"/>
                    <a:pt x="1692" y="320"/>
                    <a:pt x="1677" y="320"/>
                  </a:cubicBezTo>
                  <a:cubicBezTo>
                    <a:pt x="1662" y="320"/>
                    <a:pt x="1649" y="308"/>
                    <a:pt x="1649" y="293"/>
                  </a:cubicBezTo>
                  <a:cubicBezTo>
                    <a:pt x="1649" y="277"/>
                    <a:pt x="1662" y="264"/>
                    <a:pt x="1677" y="264"/>
                  </a:cubicBezTo>
                  <a:moveTo>
                    <a:pt x="79" y="265"/>
                  </a:moveTo>
                  <a:lnTo>
                    <a:pt x="79" y="265"/>
                  </a:lnTo>
                  <a:lnTo>
                    <a:pt x="79" y="265"/>
                  </a:lnTo>
                  <a:cubicBezTo>
                    <a:pt x="94" y="265"/>
                    <a:pt x="106" y="278"/>
                    <a:pt x="106" y="293"/>
                  </a:cubicBezTo>
                  <a:cubicBezTo>
                    <a:pt x="106" y="308"/>
                    <a:pt x="94" y="320"/>
                    <a:pt x="79" y="320"/>
                  </a:cubicBezTo>
                  <a:lnTo>
                    <a:pt x="79" y="320"/>
                  </a:lnTo>
                  <a:cubicBezTo>
                    <a:pt x="64" y="320"/>
                    <a:pt x="51" y="308"/>
                    <a:pt x="51" y="293"/>
                  </a:cubicBezTo>
                  <a:cubicBezTo>
                    <a:pt x="51" y="278"/>
                    <a:pt x="64" y="265"/>
                    <a:pt x="79" y="265"/>
                  </a:cubicBezTo>
                  <a:moveTo>
                    <a:pt x="81" y="1279"/>
                  </a:moveTo>
                  <a:lnTo>
                    <a:pt x="81" y="1279"/>
                  </a:lnTo>
                  <a:lnTo>
                    <a:pt x="81" y="1279"/>
                  </a:lnTo>
                  <a:cubicBezTo>
                    <a:pt x="65" y="1279"/>
                    <a:pt x="54" y="1266"/>
                    <a:pt x="54" y="1251"/>
                  </a:cubicBezTo>
                  <a:cubicBezTo>
                    <a:pt x="54" y="1236"/>
                    <a:pt x="65" y="1224"/>
                    <a:pt x="81" y="1224"/>
                  </a:cubicBezTo>
                  <a:cubicBezTo>
                    <a:pt x="96" y="1224"/>
                    <a:pt x="109" y="1235"/>
                    <a:pt x="109" y="1251"/>
                  </a:cubicBezTo>
                  <a:cubicBezTo>
                    <a:pt x="109" y="1266"/>
                    <a:pt x="96" y="1279"/>
                    <a:pt x="81" y="1279"/>
                  </a:cubicBezTo>
                  <a:moveTo>
                    <a:pt x="1573" y="958"/>
                  </a:moveTo>
                  <a:lnTo>
                    <a:pt x="1573" y="958"/>
                  </a:lnTo>
                  <a:cubicBezTo>
                    <a:pt x="1515" y="958"/>
                    <a:pt x="1515" y="958"/>
                    <a:pt x="1515" y="958"/>
                  </a:cubicBezTo>
                  <a:cubicBezTo>
                    <a:pt x="1545" y="853"/>
                    <a:pt x="1549" y="744"/>
                    <a:pt x="1529" y="643"/>
                  </a:cubicBezTo>
                  <a:cubicBezTo>
                    <a:pt x="1587" y="643"/>
                    <a:pt x="1587" y="643"/>
                    <a:pt x="1587" y="643"/>
                  </a:cubicBezTo>
                  <a:cubicBezTo>
                    <a:pt x="1605" y="747"/>
                    <a:pt x="1602" y="854"/>
                    <a:pt x="1573" y="958"/>
                  </a:cubicBezTo>
                  <a:moveTo>
                    <a:pt x="878" y="1217"/>
                  </a:moveTo>
                  <a:lnTo>
                    <a:pt x="878" y="1217"/>
                  </a:lnTo>
                  <a:cubicBezTo>
                    <a:pt x="791" y="1143"/>
                    <a:pt x="804" y="1153"/>
                    <a:pt x="768" y="1120"/>
                  </a:cubicBezTo>
                  <a:cubicBezTo>
                    <a:pt x="490" y="845"/>
                    <a:pt x="535" y="515"/>
                    <a:pt x="531" y="477"/>
                  </a:cubicBezTo>
                  <a:cubicBezTo>
                    <a:pt x="606" y="473"/>
                    <a:pt x="752" y="449"/>
                    <a:pt x="878" y="328"/>
                  </a:cubicBezTo>
                  <a:cubicBezTo>
                    <a:pt x="897" y="347"/>
                    <a:pt x="930" y="376"/>
                    <a:pt x="977" y="404"/>
                  </a:cubicBezTo>
                  <a:cubicBezTo>
                    <a:pt x="990" y="412"/>
                    <a:pt x="1006" y="407"/>
                    <a:pt x="1012" y="395"/>
                  </a:cubicBezTo>
                  <a:cubicBezTo>
                    <a:pt x="1020" y="383"/>
                    <a:pt x="1016" y="367"/>
                    <a:pt x="1003" y="359"/>
                  </a:cubicBezTo>
                  <a:cubicBezTo>
                    <a:pt x="932" y="318"/>
                    <a:pt x="901" y="277"/>
                    <a:pt x="891" y="271"/>
                  </a:cubicBezTo>
                  <a:cubicBezTo>
                    <a:pt x="882" y="264"/>
                    <a:pt x="869" y="265"/>
                    <a:pt x="860" y="274"/>
                  </a:cubicBezTo>
                  <a:cubicBezTo>
                    <a:pt x="856" y="276"/>
                    <a:pt x="731" y="425"/>
                    <a:pt x="509" y="427"/>
                  </a:cubicBezTo>
                  <a:cubicBezTo>
                    <a:pt x="504" y="427"/>
                    <a:pt x="503" y="427"/>
                    <a:pt x="500" y="427"/>
                  </a:cubicBezTo>
                  <a:cubicBezTo>
                    <a:pt x="488" y="429"/>
                    <a:pt x="479" y="440"/>
                    <a:pt x="479" y="452"/>
                  </a:cubicBezTo>
                  <a:cubicBezTo>
                    <a:pt x="479" y="547"/>
                    <a:pt x="479" y="560"/>
                    <a:pt x="480" y="590"/>
                  </a:cubicBezTo>
                  <a:cubicBezTo>
                    <a:pt x="293" y="591"/>
                    <a:pt x="293" y="591"/>
                    <a:pt x="293" y="591"/>
                  </a:cubicBezTo>
                  <a:cubicBezTo>
                    <a:pt x="371" y="341"/>
                    <a:pt x="604" y="159"/>
                    <a:pt x="878" y="159"/>
                  </a:cubicBezTo>
                  <a:cubicBezTo>
                    <a:pt x="1152" y="159"/>
                    <a:pt x="1385" y="341"/>
                    <a:pt x="1463" y="591"/>
                  </a:cubicBezTo>
                  <a:cubicBezTo>
                    <a:pt x="1275" y="591"/>
                    <a:pt x="1275" y="591"/>
                    <a:pt x="1275" y="591"/>
                  </a:cubicBezTo>
                  <a:cubicBezTo>
                    <a:pt x="1277" y="560"/>
                    <a:pt x="1275" y="548"/>
                    <a:pt x="1277" y="452"/>
                  </a:cubicBezTo>
                  <a:cubicBezTo>
                    <a:pt x="1277" y="438"/>
                    <a:pt x="1265" y="427"/>
                    <a:pt x="1250" y="427"/>
                  </a:cubicBezTo>
                  <a:cubicBezTo>
                    <a:pt x="1199" y="427"/>
                    <a:pt x="1149" y="419"/>
                    <a:pt x="1100" y="404"/>
                  </a:cubicBezTo>
                  <a:cubicBezTo>
                    <a:pt x="1087" y="399"/>
                    <a:pt x="1073" y="406"/>
                    <a:pt x="1069" y="420"/>
                  </a:cubicBezTo>
                  <a:cubicBezTo>
                    <a:pt x="1064" y="433"/>
                    <a:pt x="1072" y="448"/>
                    <a:pt x="1086" y="452"/>
                  </a:cubicBezTo>
                  <a:cubicBezTo>
                    <a:pt x="1130" y="467"/>
                    <a:pt x="1177" y="475"/>
                    <a:pt x="1225" y="477"/>
                  </a:cubicBezTo>
                  <a:cubicBezTo>
                    <a:pt x="1221" y="516"/>
                    <a:pt x="1253" y="733"/>
                    <a:pt x="1107" y="969"/>
                  </a:cubicBezTo>
                  <a:cubicBezTo>
                    <a:pt x="1105" y="972"/>
                    <a:pt x="1105" y="972"/>
                    <a:pt x="1105" y="972"/>
                  </a:cubicBezTo>
                  <a:cubicBezTo>
                    <a:pt x="1030" y="1095"/>
                    <a:pt x="955" y="1150"/>
                    <a:pt x="878" y="1217"/>
                  </a:cubicBezTo>
                  <a:moveTo>
                    <a:pt x="1230" y="829"/>
                  </a:moveTo>
                  <a:lnTo>
                    <a:pt x="1230" y="829"/>
                  </a:lnTo>
                  <a:cubicBezTo>
                    <a:pt x="1282" y="829"/>
                    <a:pt x="1282" y="829"/>
                    <a:pt x="1282" y="829"/>
                  </a:cubicBezTo>
                  <a:cubicBezTo>
                    <a:pt x="1293" y="860"/>
                    <a:pt x="1322" y="883"/>
                    <a:pt x="1357" y="883"/>
                  </a:cubicBezTo>
                  <a:cubicBezTo>
                    <a:pt x="1400" y="883"/>
                    <a:pt x="1436" y="848"/>
                    <a:pt x="1436" y="804"/>
                  </a:cubicBezTo>
                  <a:cubicBezTo>
                    <a:pt x="1436" y="761"/>
                    <a:pt x="1400" y="725"/>
                    <a:pt x="1357" y="725"/>
                  </a:cubicBezTo>
                  <a:cubicBezTo>
                    <a:pt x="1322" y="725"/>
                    <a:pt x="1293" y="748"/>
                    <a:pt x="1282" y="778"/>
                  </a:cubicBezTo>
                  <a:cubicBezTo>
                    <a:pt x="1246" y="778"/>
                    <a:pt x="1246" y="778"/>
                    <a:pt x="1246" y="778"/>
                  </a:cubicBezTo>
                  <a:cubicBezTo>
                    <a:pt x="1258" y="734"/>
                    <a:pt x="1266" y="689"/>
                    <a:pt x="1272" y="643"/>
                  </a:cubicBezTo>
                  <a:cubicBezTo>
                    <a:pt x="1477" y="643"/>
                    <a:pt x="1477" y="643"/>
                    <a:pt x="1477" y="643"/>
                  </a:cubicBezTo>
                  <a:cubicBezTo>
                    <a:pt x="1499" y="744"/>
                    <a:pt x="1494" y="853"/>
                    <a:pt x="1461" y="958"/>
                  </a:cubicBezTo>
                  <a:cubicBezTo>
                    <a:pt x="1173" y="958"/>
                    <a:pt x="1173" y="958"/>
                    <a:pt x="1173" y="958"/>
                  </a:cubicBezTo>
                  <a:cubicBezTo>
                    <a:pt x="1195" y="917"/>
                    <a:pt x="1215" y="874"/>
                    <a:pt x="1230" y="829"/>
                  </a:cubicBezTo>
                  <a:moveTo>
                    <a:pt x="1329" y="804"/>
                  </a:moveTo>
                  <a:lnTo>
                    <a:pt x="1329" y="804"/>
                  </a:lnTo>
                  <a:cubicBezTo>
                    <a:pt x="1329" y="788"/>
                    <a:pt x="1342" y="776"/>
                    <a:pt x="1357" y="776"/>
                  </a:cubicBezTo>
                  <a:cubicBezTo>
                    <a:pt x="1373" y="776"/>
                    <a:pt x="1384" y="788"/>
                    <a:pt x="1384" y="804"/>
                  </a:cubicBezTo>
                  <a:cubicBezTo>
                    <a:pt x="1384" y="819"/>
                    <a:pt x="1373" y="832"/>
                    <a:pt x="1357" y="832"/>
                  </a:cubicBezTo>
                  <a:cubicBezTo>
                    <a:pt x="1342" y="832"/>
                    <a:pt x="1329" y="819"/>
                    <a:pt x="1329" y="804"/>
                  </a:cubicBezTo>
                  <a:moveTo>
                    <a:pt x="181" y="591"/>
                  </a:moveTo>
                  <a:lnTo>
                    <a:pt x="181" y="591"/>
                  </a:lnTo>
                  <a:cubicBezTo>
                    <a:pt x="262" y="277"/>
                    <a:pt x="548" y="51"/>
                    <a:pt x="878" y="51"/>
                  </a:cubicBezTo>
                  <a:cubicBezTo>
                    <a:pt x="1213" y="51"/>
                    <a:pt x="1494" y="281"/>
                    <a:pt x="1575" y="591"/>
                  </a:cubicBezTo>
                  <a:cubicBezTo>
                    <a:pt x="1517" y="591"/>
                    <a:pt x="1517" y="591"/>
                    <a:pt x="1517" y="591"/>
                  </a:cubicBezTo>
                  <a:cubicBezTo>
                    <a:pt x="1438" y="312"/>
                    <a:pt x="1181" y="107"/>
                    <a:pt x="878" y="107"/>
                  </a:cubicBezTo>
                  <a:cubicBezTo>
                    <a:pt x="574" y="107"/>
                    <a:pt x="318" y="312"/>
                    <a:pt x="239" y="591"/>
                  </a:cubicBezTo>
                  <a:lnTo>
                    <a:pt x="181" y="591"/>
                  </a:lnTo>
                  <a:moveTo>
                    <a:pt x="279" y="643"/>
                  </a:moveTo>
                  <a:lnTo>
                    <a:pt x="279" y="643"/>
                  </a:lnTo>
                  <a:cubicBezTo>
                    <a:pt x="484" y="642"/>
                    <a:pt x="484" y="642"/>
                    <a:pt x="484" y="642"/>
                  </a:cubicBezTo>
                  <a:cubicBezTo>
                    <a:pt x="488" y="689"/>
                    <a:pt x="498" y="734"/>
                    <a:pt x="510" y="778"/>
                  </a:cubicBezTo>
                  <a:cubicBezTo>
                    <a:pt x="475" y="778"/>
                    <a:pt x="475" y="778"/>
                    <a:pt x="475" y="778"/>
                  </a:cubicBezTo>
                  <a:cubicBezTo>
                    <a:pt x="464" y="748"/>
                    <a:pt x="435" y="725"/>
                    <a:pt x="400" y="725"/>
                  </a:cubicBezTo>
                  <a:cubicBezTo>
                    <a:pt x="399" y="725"/>
                    <a:pt x="399" y="725"/>
                    <a:pt x="399" y="725"/>
                  </a:cubicBezTo>
                  <a:cubicBezTo>
                    <a:pt x="356" y="726"/>
                    <a:pt x="320" y="762"/>
                    <a:pt x="321" y="804"/>
                  </a:cubicBezTo>
                  <a:cubicBezTo>
                    <a:pt x="321" y="848"/>
                    <a:pt x="357" y="883"/>
                    <a:pt x="400" y="883"/>
                  </a:cubicBezTo>
                  <a:cubicBezTo>
                    <a:pt x="400" y="883"/>
                    <a:pt x="456" y="884"/>
                    <a:pt x="475" y="829"/>
                  </a:cubicBezTo>
                  <a:cubicBezTo>
                    <a:pt x="526" y="829"/>
                    <a:pt x="526" y="829"/>
                    <a:pt x="526" y="829"/>
                  </a:cubicBezTo>
                  <a:cubicBezTo>
                    <a:pt x="541" y="874"/>
                    <a:pt x="560" y="916"/>
                    <a:pt x="582" y="958"/>
                  </a:cubicBezTo>
                  <a:cubicBezTo>
                    <a:pt x="295" y="958"/>
                    <a:pt x="295" y="958"/>
                    <a:pt x="295" y="958"/>
                  </a:cubicBezTo>
                  <a:cubicBezTo>
                    <a:pt x="261" y="854"/>
                    <a:pt x="257" y="746"/>
                    <a:pt x="279" y="643"/>
                  </a:cubicBezTo>
                  <a:moveTo>
                    <a:pt x="400" y="832"/>
                  </a:moveTo>
                  <a:lnTo>
                    <a:pt x="400" y="832"/>
                  </a:lnTo>
                  <a:lnTo>
                    <a:pt x="400" y="832"/>
                  </a:lnTo>
                  <a:cubicBezTo>
                    <a:pt x="384" y="832"/>
                    <a:pt x="373" y="819"/>
                    <a:pt x="373" y="804"/>
                  </a:cubicBezTo>
                  <a:cubicBezTo>
                    <a:pt x="372" y="788"/>
                    <a:pt x="384" y="777"/>
                    <a:pt x="400" y="776"/>
                  </a:cubicBezTo>
                  <a:lnTo>
                    <a:pt x="400" y="776"/>
                  </a:lnTo>
                  <a:cubicBezTo>
                    <a:pt x="415" y="776"/>
                    <a:pt x="428" y="788"/>
                    <a:pt x="428" y="804"/>
                  </a:cubicBezTo>
                  <a:cubicBezTo>
                    <a:pt x="428" y="819"/>
                    <a:pt x="415" y="832"/>
                    <a:pt x="400" y="832"/>
                  </a:cubicBezTo>
                  <a:moveTo>
                    <a:pt x="878" y="1492"/>
                  </a:moveTo>
                  <a:lnTo>
                    <a:pt x="878" y="1492"/>
                  </a:lnTo>
                  <a:cubicBezTo>
                    <a:pt x="559" y="1492"/>
                    <a:pt x="295" y="1286"/>
                    <a:pt x="198" y="1010"/>
                  </a:cubicBezTo>
                  <a:cubicBezTo>
                    <a:pt x="258" y="1010"/>
                    <a:pt x="258" y="1010"/>
                    <a:pt x="258" y="1010"/>
                  </a:cubicBezTo>
                  <a:cubicBezTo>
                    <a:pt x="379" y="1321"/>
                    <a:pt x="714" y="1498"/>
                    <a:pt x="1042" y="1415"/>
                  </a:cubicBezTo>
                  <a:cubicBezTo>
                    <a:pt x="1057" y="1411"/>
                    <a:pt x="1065" y="1397"/>
                    <a:pt x="1062" y="1383"/>
                  </a:cubicBezTo>
                  <a:cubicBezTo>
                    <a:pt x="1058" y="1369"/>
                    <a:pt x="1043" y="1361"/>
                    <a:pt x="1030" y="1364"/>
                  </a:cubicBezTo>
                  <a:cubicBezTo>
                    <a:pt x="735" y="1440"/>
                    <a:pt x="431" y="1287"/>
                    <a:pt x="315" y="1010"/>
                  </a:cubicBezTo>
                  <a:cubicBezTo>
                    <a:pt x="613" y="1010"/>
                    <a:pt x="613" y="1010"/>
                    <a:pt x="613" y="1010"/>
                  </a:cubicBezTo>
                  <a:cubicBezTo>
                    <a:pt x="637" y="1048"/>
                    <a:pt x="665" y="1083"/>
                    <a:pt x="695" y="1117"/>
                  </a:cubicBezTo>
                  <a:cubicBezTo>
                    <a:pt x="635" y="1117"/>
                    <a:pt x="635" y="1117"/>
                    <a:pt x="635" y="1117"/>
                  </a:cubicBezTo>
                  <a:cubicBezTo>
                    <a:pt x="625" y="1087"/>
                    <a:pt x="595" y="1065"/>
                    <a:pt x="560" y="1065"/>
                  </a:cubicBezTo>
                  <a:lnTo>
                    <a:pt x="560" y="1065"/>
                  </a:lnTo>
                  <a:cubicBezTo>
                    <a:pt x="517" y="1065"/>
                    <a:pt x="481" y="1100"/>
                    <a:pt x="481" y="1144"/>
                  </a:cubicBezTo>
                  <a:cubicBezTo>
                    <a:pt x="481" y="1187"/>
                    <a:pt x="517" y="1223"/>
                    <a:pt x="560" y="1223"/>
                  </a:cubicBezTo>
                  <a:lnTo>
                    <a:pt x="560" y="1223"/>
                  </a:lnTo>
                  <a:cubicBezTo>
                    <a:pt x="595" y="1223"/>
                    <a:pt x="625" y="1200"/>
                    <a:pt x="635" y="1169"/>
                  </a:cubicBezTo>
                  <a:cubicBezTo>
                    <a:pt x="745" y="1169"/>
                    <a:pt x="745" y="1169"/>
                    <a:pt x="745" y="1169"/>
                  </a:cubicBezTo>
                  <a:cubicBezTo>
                    <a:pt x="770" y="1192"/>
                    <a:pt x="782" y="1202"/>
                    <a:pt x="861" y="1271"/>
                  </a:cubicBezTo>
                  <a:cubicBezTo>
                    <a:pt x="872" y="1279"/>
                    <a:pt x="884" y="1279"/>
                    <a:pt x="893" y="1271"/>
                  </a:cubicBezTo>
                  <a:cubicBezTo>
                    <a:pt x="974" y="1201"/>
                    <a:pt x="986" y="1192"/>
                    <a:pt x="1010" y="1170"/>
                  </a:cubicBezTo>
                  <a:cubicBezTo>
                    <a:pt x="1122" y="1170"/>
                    <a:pt x="1122" y="1170"/>
                    <a:pt x="1122" y="1170"/>
                  </a:cubicBezTo>
                  <a:cubicBezTo>
                    <a:pt x="1133" y="1201"/>
                    <a:pt x="1162" y="1223"/>
                    <a:pt x="1197" y="1223"/>
                  </a:cubicBezTo>
                  <a:cubicBezTo>
                    <a:pt x="1241" y="1223"/>
                    <a:pt x="1277" y="1187"/>
                    <a:pt x="1277" y="1144"/>
                  </a:cubicBezTo>
                  <a:cubicBezTo>
                    <a:pt x="1277" y="1100"/>
                    <a:pt x="1241" y="1065"/>
                    <a:pt x="1197" y="1065"/>
                  </a:cubicBezTo>
                  <a:cubicBezTo>
                    <a:pt x="1162" y="1065"/>
                    <a:pt x="1133" y="1088"/>
                    <a:pt x="1122" y="1119"/>
                  </a:cubicBezTo>
                  <a:cubicBezTo>
                    <a:pt x="1060" y="1119"/>
                    <a:pt x="1060" y="1119"/>
                    <a:pt x="1060" y="1119"/>
                  </a:cubicBezTo>
                  <a:cubicBezTo>
                    <a:pt x="1090" y="1084"/>
                    <a:pt x="1118" y="1048"/>
                    <a:pt x="1143" y="1010"/>
                  </a:cubicBezTo>
                  <a:cubicBezTo>
                    <a:pt x="1441" y="1010"/>
                    <a:pt x="1441" y="1010"/>
                    <a:pt x="1441" y="1010"/>
                  </a:cubicBezTo>
                  <a:cubicBezTo>
                    <a:pt x="1384" y="1146"/>
                    <a:pt x="1275" y="1263"/>
                    <a:pt x="1131" y="1329"/>
                  </a:cubicBezTo>
                  <a:cubicBezTo>
                    <a:pt x="1119" y="1335"/>
                    <a:pt x="1113" y="1350"/>
                    <a:pt x="1119" y="1362"/>
                  </a:cubicBezTo>
                  <a:cubicBezTo>
                    <a:pt x="1125" y="1376"/>
                    <a:pt x="1141" y="1382"/>
                    <a:pt x="1153" y="1376"/>
                  </a:cubicBezTo>
                  <a:cubicBezTo>
                    <a:pt x="1313" y="1303"/>
                    <a:pt x="1436" y="1170"/>
                    <a:pt x="1497" y="1010"/>
                  </a:cubicBezTo>
                  <a:cubicBezTo>
                    <a:pt x="1557" y="1010"/>
                    <a:pt x="1557" y="1010"/>
                    <a:pt x="1557" y="1010"/>
                  </a:cubicBezTo>
                  <a:cubicBezTo>
                    <a:pt x="1459" y="1290"/>
                    <a:pt x="1191" y="1492"/>
                    <a:pt x="878" y="1492"/>
                  </a:cubicBezTo>
                  <a:moveTo>
                    <a:pt x="560" y="1171"/>
                  </a:moveTo>
                  <a:lnTo>
                    <a:pt x="560" y="1171"/>
                  </a:lnTo>
                  <a:lnTo>
                    <a:pt x="560" y="1171"/>
                  </a:lnTo>
                  <a:cubicBezTo>
                    <a:pt x="546" y="1171"/>
                    <a:pt x="533" y="1159"/>
                    <a:pt x="533" y="1144"/>
                  </a:cubicBezTo>
                  <a:cubicBezTo>
                    <a:pt x="533" y="1129"/>
                    <a:pt x="546" y="1116"/>
                    <a:pt x="560" y="1116"/>
                  </a:cubicBezTo>
                  <a:lnTo>
                    <a:pt x="560" y="1116"/>
                  </a:lnTo>
                  <a:cubicBezTo>
                    <a:pt x="575" y="1116"/>
                    <a:pt x="588" y="1129"/>
                    <a:pt x="588" y="1144"/>
                  </a:cubicBezTo>
                  <a:cubicBezTo>
                    <a:pt x="588" y="1159"/>
                    <a:pt x="575" y="1171"/>
                    <a:pt x="560" y="1171"/>
                  </a:cubicBezTo>
                  <a:moveTo>
                    <a:pt x="1169" y="1144"/>
                  </a:moveTo>
                  <a:lnTo>
                    <a:pt x="1169" y="1144"/>
                  </a:lnTo>
                  <a:cubicBezTo>
                    <a:pt x="1169" y="1129"/>
                    <a:pt x="1182" y="1116"/>
                    <a:pt x="1197" y="1116"/>
                  </a:cubicBezTo>
                  <a:cubicBezTo>
                    <a:pt x="1213" y="1116"/>
                    <a:pt x="1225" y="1129"/>
                    <a:pt x="1225" y="1144"/>
                  </a:cubicBezTo>
                  <a:cubicBezTo>
                    <a:pt x="1225" y="1159"/>
                    <a:pt x="1213" y="1171"/>
                    <a:pt x="1197" y="1171"/>
                  </a:cubicBezTo>
                  <a:cubicBezTo>
                    <a:pt x="1182" y="1171"/>
                    <a:pt x="1169" y="1160"/>
                    <a:pt x="1169" y="1144"/>
                  </a:cubicBezTo>
                  <a:moveTo>
                    <a:pt x="1677" y="1279"/>
                  </a:moveTo>
                  <a:lnTo>
                    <a:pt x="1677" y="1279"/>
                  </a:lnTo>
                  <a:cubicBezTo>
                    <a:pt x="1662" y="1279"/>
                    <a:pt x="1649" y="1266"/>
                    <a:pt x="1649" y="1250"/>
                  </a:cubicBezTo>
                  <a:cubicBezTo>
                    <a:pt x="1649" y="1235"/>
                    <a:pt x="1662" y="1223"/>
                    <a:pt x="1677" y="1223"/>
                  </a:cubicBezTo>
                  <a:cubicBezTo>
                    <a:pt x="1692" y="1223"/>
                    <a:pt x="1704" y="1235"/>
                    <a:pt x="1704" y="1250"/>
                  </a:cubicBezTo>
                  <a:cubicBezTo>
                    <a:pt x="1704" y="1266"/>
                    <a:pt x="1692" y="1279"/>
                    <a:pt x="1677" y="1279"/>
                  </a:cubicBezTo>
                  <a:moveTo>
                    <a:pt x="1677" y="1279"/>
                  </a:moveTo>
                  <a:lnTo>
                    <a:pt x="1677" y="12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912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Овал 1732">
            <a:extLst>
              <a:ext uri="{FF2B5EF4-FFF2-40B4-BE49-F238E27FC236}">
                <a16:creationId xmlns:a16="http://schemas.microsoft.com/office/drawing/2014/main" id="{3C84D0E6-9B2F-4C4E-9BDA-31DE689EBA06}"/>
              </a:ext>
            </a:extLst>
          </p:cNvPr>
          <p:cNvSpPr/>
          <p:nvPr/>
        </p:nvSpPr>
        <p:spPr>
          <a:xfrm>
            <a:off x="-4591051" y="-4448176"/>
            <a:ext cx="9315451" cy="9315451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4" name="Google Shape;1650;p56">
            <a:extLst>
              <a:ext uri="{FF2B5EF4-FFF2-40B4-BE49-F238E27FC236}">
                <a16:creationId xmlns:a16="http://schemas.microsoft.com/office/drawing/2014/main" id="{27364349-001E-4FC4-8441-0B0A1D6558EB}"/>
              </a:ext>
            </a:extLst>
          </p:cNvPr>
          <p:cNvGrpSpPr/>
          <p:nvPr/>
        </p:nvGrpSpPr>
        <p:grpSpPr>
          <a:xfrm>
            <a:off x="76199" y="102816"/>
            <a:ext cx="12115799" cy="6682844"/>
            <a:chOff x="238125" y="1038125"/>
            <a:chExt cx="7146800" cy="3633625"/>
          </a:xfrm>
          <a:solidFill>
            <a:srgbClr val="7A69F3">
              <a:alpha val="4000"/>
            </a:srgbClr>
          </a:solidFill>
        </p:grpSpPr>
        <p:sp>
          <p:nvSpPr>
            <p:cNvPr id="75" name="Google Shape;1651;p56">
              <a:extLst>
                <a:ext uri="{FF2B5EF4-FFF2-40B4-BE49-F238E27FC236}">
                  <a16:creationId xmlns:a16="http://schemas.microsoft.com/office/drawing/2014/main" id="{8025B878-7B64-480B-94E4-9072EB26D458}"/>
                </a:ext>
              </a:extLst>
            </p:cNvPr>
            <p:cNvSpPr/>
            <p:nvPr/>
          </p:nvSpPr>
          <p:spPr>
            <a:xfrm>
              <a:off x="62561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52;p56">
              <a:extLst>
                <a:ext uri="{FF2B5EF4-FFF2-40B4-BE49-F238E27FC236}">
                  <a16:creationId xmlns:a16="http://schemas.microsoft.com/office/drawing/2014/main" id="{81CC03B1-12FE-4A02-8478-65A6456C6DFA}"/>
                </a:ext>
              </a:extLst>
            </p:cNvPr>
            <p:cNvSpPr/>
            <p:nvPr/>
          </p:nvSpPr>
          <p:spPr>
            <a:xfrm>
              <a:off x="62561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53;p56">
              <a:extLst>
                <a:ext uri="{FF2B5EF4-FFF2-40B4-BE49-F238E27FC236}">
                  <a16:creationId xmlns:a16="http://schemas.microsoft.com/office/drawing/2014/main" id="{D0CFB277-41BB-434D-874D-D3FB80E1A89F}"/>
                </a:ext>
              </a:extLst>
            </p:cNvPr>
            <p:cNvSpPr/>
            <p:nvPr/>
          </p:nvSpPr>
          <p:spPr>
            <a:xfrm>
              <a:off x="6256150" y="39328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54;p56">
              <a:extLst>
                <a:ext uri="{FF2B5EF4-FFF2-40B4-BE49-F238E27FC236}">
                  <a16:creationId xmlns:a16="http://schemas.microsoft.com/office/drawing/2014/main" id="{4A3E1AB7-DCE9-41DF-AF31-B9272C5F7C6D}"/>
                </a:ext>
              </a:extLst>
            </p:cNvPr>
            <p:cNvSpPr/>
            <p:nvPr/>
          </p:nvSpPr>
          <p:spPr>
            <a:xfrm>
              <a:off x="6332350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55;p56">
              <a:extLst>
                <a:ext uri="{FF2B5EF4-FFF2-40B4-BE49-F238E27FC236}">
                  <a16:creationId xmlns:a16="http://schemas.microsoft.com/office/drawing/2014/main" id="{EF099A2D-B4AA-4DBC-9C61-77C058D6B345}"/>
                </a:ext>
              </a:extLst>
            </p:cNvPr>
            <p:cNvSpPr/>
            <p:nvPr/>
          </p:nvSpPr>
          <p:spPr>
            <a:xfrm>
              <a:off x="63323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56;p56">
              <a:extLst>
                <a:ext uri="{FF2B5EF4-FFF2-40B4-BE49-F238E27FC236}">
                  <a16:creationId xmlns:a16="http://schemas.microsoft.com/office/drawing/2014/main" id="{D7C759B7-3C54-4853-9452-E02D16B1BB5A}"/>
                </a:ext>
              </a:extLst>
            </p:cNvPr>
            <p:cNvSpPr/>
            <p:nvPr/>
          </p:nvSpPr>
          <p:spPr>
            <a:xfrm>
              <a:off x="640835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57;p56">
              <a:extLst>
                <a:ext uri="{FF2B5EF4-FFF2-40B4-BE49-F238E27FC236}">
                  <a16:creationId xmlns:a16="http://schemas.microsoft.com/office/drawing/2014/main" id="{4D02DD07-C6BE-462C-B898-A6C383CEB44B}"/>
                </a:ext>
              </a:extLst>
            </p:cNvPr>
            <p:cNvSpPr/>
            <p:nvPr/>
          </p:nvSpPr>
          <p:spPr>
            <a:xfrm>
              <a:off x="640835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58;p56">
              <a:extLst>
                <a:ext uri="{FF2B5EF4-FFF2-40B4-BE49-F238E27FC236}">
                  <a16:creationId xmlns:a16="http://schemas.microsoft.com/office/drawing/2014/main" id="{247ECA82-4515-4C9B-AAA4-0012A3890EA5}"/>
                </a:ext>
              </a:extLst>
            </p:cNvPr>
            <p:cNvSpPr/>
            <p:nvPr/>
          </p:nvSpPr>
          <p:spPr>
            <a:xfrm>
              <a:off x="640835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59;p56">
              <a:extLst>
                <a:ext uri="{FF2B5EF4-FFF2-40B4-BE49-F238E27FC236}">
                  <a16:creationId xmlns:a16="http://schemas.microsoft.com/office/drawing/2014/main" id="{25C5BD54-6FC2-41F0-947C-D9AE77DEFDD0}"/>
                </a:ext>
              </a:extLst>
            </p:cNvPr>
            <p:cNvSpPr/>
            <p:nvPr/>
          </p:nvSpPr>
          <p:spPr>
            <a:xfrm>
              <a:off x="648457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60;p56">
              <a:extLst>
                <a:ext uri="{FF2B5EF4-FFF2-40B4-BE49-F238E27FC236}">
                  <a16:creationId xmlns:a16="http://schemas.microsoft.com/office/drawing/2014/main" id="{034DE7C0-467E-43EF-82B3-32896FF6D6BE}"/>
                </a:ext>
              </a:extLst>
            </p:cNvPr>
            <p:cNvSpPr/>
            <p:nvPr/>
          </p:nvSpPr>
          <p:spPr>
            <a:xfrm>
              <a:off x="648457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61;p56">
              <a:extLst>
                <a:ext uri="{FF2B5EF4-FFF2-40B4-BE49-F238E27FC236}">
                  <a16:creationId xmlns:a16="http://schemas.microsoft.com/office/drawing/2014/main" id="{217C3F41-6FFB-4AF0-9022-71E9C067C316}"/>
                </a:ext>
              </a:extLst>
            </p:cNvPr>
            <p:cNvSpPr/>
            <p:nvPr/>
          </p:nvSpPr>
          <p:spPr>
            <a:xfrm>
              <a:off x="648457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62;p56">
              <a:extLst>
                <a:ext uri="{FF2B5EF4-FFF2-40B4-BE49-F238E27FC236}">
                  <a16:creationId xmlns:a16="http://schemas.microsoft.com/office/drawing/2014/main" id="{F38C9240-AE75-4950-B4EE-1688355908F4}"/>
                </a:ext>
              </a:extLst>
            </p:cNvPr>
            <p:cNvSpPr/>
            <p:nvPr/>
          </p:nvSpPr>
          <p:spPr>
            <a:xfrm>
              <a:off x="648457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63;p56">
              <a:extLst>
                <a:ext uri="{FF2B5EF4-FFF2-40B4-BE49-F238E27FC236}">
                  <a16:creationId xmlns:a16="http://schemas.microsoft.com/office/drawing/2014/main" id="{75EB5DE8-CF74-4FDA-937B-67C4AF6AB6AA}"/>
                </a:ext>
              </a:extLst>
            </p:cNvPr>
            <p:cNvSpPr/>
            <p:nvPr/>
          </p:nvSpPr>
          <p:spPr>
            <a:xfrm>
              <a:off x="648457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64;p56">
              <a:extLst>
                <a:ext uri="{FF2B5EF4-FFF2-40B4-BE49-F238E27FC236}">
                  <a16:creationId xmlns:a16="http://schemas.microsoft.com/office/drawing/2014/main" id="{8ED05F2E-4631-4187-B184-2B1BD03B3E77}"/>
                </a:ext>
              </a:extLst>
            </p:cNvPr>
            <p:cNvSpPr/>
            <p:nvPr/>
          </p:nvSpPr>
          <p:spPr>
            <a:xfrm>
              <a:off x="663842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65;p56">
              <a:extLst>
                <a:ext uri="{FF2B5EF4-FFF2-40B4-BE49-F238E27FC236}">
                  <a16:creationId xmlns:a16="http://schemas.microsoft.com/office/drawing/2014/main" id="{C027739A-2198-48E3-A529-13E320FCDC2E}"/>
                </a:ext>
              </a:extLst>
            </p:cNvPr>
            <p:cNvSpPr/>
            <p:nvPr/>
          </p:nvSpPr>
          <p:spPr>
            <a:xfrm>
              <a:off x="663842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66;p56">
              <a:extLst>
                <a:ext uri="{FF2B5EF4-FFF2-40B4-BE49-F238E27FC236}">
                  <a16:creationId xmlns:a16="http://schemas.microsoft.com/office/drawing/2014/main" id="{7AE5C0A0-D623-45DF-9979-A81618FC5F35}"/>
                </a:ext>
              </a:extLst>
            </p:cNvPr>
            <p:cNvSpPr/>
            <p:nvPr/>
          </p:nvSpPr>
          <p:spPr>
            <a:xfrm>
              <a:off x="663842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67;p56">
              <a:extLst>
                <a:ext uri="{FF2B5EF4-FFF2-40B4-BE49-F238E27FC236}">
                  <a16:creationId xmlns:a16="http://schemas.microsoft.com/office/drawing/2014/main" id="{B4A15723-C4E3-439B-ACEA-AEC0AEB0F553}"/>
                </a:ext>
              </a:extLst>
            </p:cNvPr>
            <p:cNvSpPr/>
            <p:nvPr/>
          </p:nvSpPr>
          <p:spPr>
            <a:xfrm>
              <a:off x="663842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68;p56">
              <a:extLst>
                <a:ext uri="{FF2B5EF4-FFF2-40B4-BE49-F238E27FC236}">
                  <a16:creationId xmlns:a16="http://schemas.microsoft.com/office/drawing/2014/main" id="{392B4BF5-03BD-4058-97FD-4AEFF821601A}"/>
                </a:ext>
              </a:extLst>
            </p:cNvPr>
            <p:cNvSpPr/>
            <p:nvPr/>
          </p:nvSpPr>
          <p:spPr>
            <a:xfrm>
              <a:off x="663842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69;p56">
              <a:extLst>
                <a:ext uri="{FF2B5EF4-FFF2-40B4-BE49-F238E27FC236}">
                  <a16:creationId xmlns:a16="http://schemas.microsoft.com/office/drawing/2014/main" id="{1B23DD38-3261-4B37-A1BF-8F4896D4B009}"/>
                </a:ext>
              </a:extLst>
            </p:cNvPr>
            <p:cNvSpPr/>
            <p:nvPr/>
          </p:nvSpPr>
          <p:spPr>
            <a:xfrm>
              <a:off x="67154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70;p56">
              <a:extLst>
                <a:ext uri="{FF2B5EF4-FFF2-40B4-BE49-F238E27FC236}">
                  <a16:creationId xmlns:a16="http://schemas.microsoft.com/office/drawing/2014/main" id="{48BA9CF3-3BE0-4942-94B9-1233AA4FF592}"/>
                </a:ext>
              </a:extLst>
            </p:cNvPr>
            <p:cNvSpPr/>
            <p:nvPr/>
          </p:nvSpPr>
          <p:spPr>
            <a:xfrm>
              <a:off x="67154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71;p56">
              <a:extLst>
                <a:ext uri="{FF2B5EF4-FFF2-40B4-BE49-F238E27FC236}">
                  <a16:creationId xmlns:a16="http://schemas.microsoft.com/office/drawing/2014/main" id="{56055B1A-F68A-458E-92FA-71BBAFD9EA84}"/>
                </a:ext>
              </a:extLst>
            </p:cNvPr>
            <p:cNvSpPr/>
            <p:nvPr/>
          </p:nvSpPr>
          <p:spPr>
            <a:xfrm>
              <a:off x="67154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72;p56">
              <a:extLst>
                <a:ext uri="{FF2B5EF4-FFF2-40B4-BE49-F238E27FC236}">
                  <a16:creationId xmlns:a16="http://schemas.microsoft.com/office/drawing/2014/main" id="{F1DA97B4-1D0E-4318-A65C-4A4DBA36CE19}"/>
                </a:ext>
              </a:extLst>
            </p:cNvPr>
            <p:cNvSpPr/>
            <p:nvPr/>
          </p:nvSpPr>
          <p:spPr>
            <a:xfrm>
              <a:off x="640835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73;p56">
              <a:extLst>
                <a:ext uri="{FF2B5EF4-FFF2-40B4-BE49-F238E27FC236}">
                  <a16:creationId xmlns:a16="http://schemas.microsoft.com/office/drawing/2014/main" id="{B2742F45-7571-4F8F-9E55-B8AC1A67ACBE}"/>
                </a:ext>
              </a:extLst>
            </p:cNvPr>
            <p:cNvSpPr/>
            <p:nvPr/>
          </p:nvSpPr>
          <p:spPr>
            <a:xfrm>
              <a:off x="63323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74;p56">
              <a:extLst>
                <a:ext uri="{FF2B5EF4-FFF2-40B4-BE49-F238E27FC236}">
                  <a16:creationId xmlns:a16="http://schemas.microsoft.com/office/drawing/2014/main" id="{5FA4462F-E210-4C2D-A052-0D33C035AC1D}"/>
                </a:ext>
              </a:extLst>
            </p:cNvPr>
            <p:cNvSpPr/>
            <p:nvPr/>
          </p:nvSpPr>
          <p:spPr>
            <a:xfrm>
              <a:off x="6256150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75;p56">
              <a:extLst>
                <a:ext uri="{FF2B5EF4-FFF2-40B4-BE49-F238E27FC236}">
                  <a16:creationId xmlns:a16="http://schemas.microsoft.com/office/drawing/2014/main" id="{DAC0E260-7AA1-4580-A858-17E84EF25D49}"/>
                </a:ext>
              </a:extLst>
            </p:cNvPr>
            <p:cNvSpPr/>
            <p:nvPr/>
          </p:nvSpPr>
          <p:spPr>
            <a:xfrm>
              <a:off x="595147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76;p56">
              <a:extLst>
                <a:ext uri="{FF2B5EF4-FFF2-40B4-BE49-F238E27FC236}">
                  <a16:creationId xmlns:a16="http://schemas.microsoft.com/office/drawing/2014/main" id="{F0FF0625-F3F2-46AE-9C91-B99147FE38F0}"/>
                </a:ext>
              </a:extLst>
            </p:cNvPr>
            <p:cNvSpPr/>
            <p:nvPr/>
          </p:nvSpPr>
          <p:spPr>
            <a:xfrm>
              <a:off x="59514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77;p56">
              <a:extLst>
                <a:ext uri="{FF2B5EF4-FFF2-40B4-BE49-F238E27FC236}">
                  <a16:creationId xmlns:a16="http://schemas.microsoft.com/office/drawing/2014/main" id="{9B23F849-843B-4F8F-8EEF-EB1422377170}"/>
                </a:ext>
              </a:extLst>
            </p:cNvPr>
            <p:cNvSpPr/>
            <p:nvPr/>
          </p:nvSpPr>
          <p:spPr>
            <a:xfrm>
              <a:off x="602750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78;p56">
              <a:extLst>
                <a:ext uri="{FF2B5EF4-FFF2-40B4-BE49-F238E27FC236}">
                  <a16:creationId xmlns:a16="http://schemas.microsoft.com/office/drawing/2014/main" id="{02187BBB-9617-4D27-AAF6-4ED148A52B72}"/>
                </a:ext>
              </a:extLst>
            </p:cNvPr>
            <p:cNvSpPr/>
            <p:nvPr/>
          </p:nvSpPr>
          <p:spPr>
            <a:xfrm>
              <a:off x="602750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5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79;p56">
              <a:extLst>
                <a:ext uri="{FF2B5EF4-FFF2-40B4-BE49-F238E27FC236}">
                  <a16:creationId xmlns:a16="http://schemas.microsoft.com/office/drawing/2014/main" id="{3C893A16-A584-4727-9819-86A7F11F55E8}"/>
                </a:ext>
              </a:extLst>
            </p:cNvPr>
            <p:cNvSpPr/>
            <p:nvPr/>
          </p:nvSpPr>
          <p:spPr>
            <a:xfrm>
              <a:off x="602750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80;p56">
              <a:extLst>
                <a:ext uri="{FF2B5EF4-FFF2-40B4-BE49-F238E27FC236}">
                  <a16:creationId xmlns:a16="http://schemas.microsoft.com/office/drawing/2014/main" id="{3311050D-BF8A-4F20-B67D-2502B234FD0C}"/>
                </a:ext>
              </a:extLst>
            </p:cNvPr>
            <p:cNvSpPr/>
            <p:nvPr/>
          </p:nvSpPr>
          <p:spPr>
            <a:xfrm>
              <a:off x="610370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81;p56">
              <a:extLst>
                <a:ext uri="{FF2B5EF4-FFF2-40B4-BE49-F238E27FC236}">
                  <a16:creationId xmlns:a16="http://schemas.microsoft.com/office/drawing/2014/main" id="{5653D901-C2DD-4B45-AF4D-831130B0CCD5}"/>
                </a:ext>
              </a:extLst>
            </p:cNvPr>
            <p:cNvSpPr/>
            <p:nvPr/>
          </p:nvSpPr>
          <p:spPr>
            <a:xfrm>
              <a:off x="6103700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82;p56">
              <a:extLst>
                <a:ext uri="{FF2B5EF4-FFF2-40B4-BE49-F238E27FC236}">
                  <a16:creationId xmlns:a16="http://schemas.microsoft.com/office/drawing/2014/main" id="{38186D5A-BBAC-4D05-B220-489DFB8D9E4C}"/>
                </a:ext>
              </a:extLst>
            </p:cNvPr>
            <p:cNvSpPr/>
            <p:nvPr/>
          </p:nvSpPr>
          <p:spPr>
            <a:xfrm>
              <a:off x="6103700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83;p56">
              <a:extLst>
                <a:ext uri="{FF2B5EF4-FFF2-40B4-BE49-F238E27FC236}">
                  <a16:creationId xmlns:a16="http://schemas.microsoft.com/office/drawing/2014/main" id="{6AD1CC80-021D-4322-8859-964E7A669E78}"/>
                </a:ext>
              </a:extLst>
            </p:cNvPr>
            <p:cNvSpPr/>
            <p:nvPr/>
          </p:nvSpPr>
          <p:spPr>
            <a:xfrm>
              <a:off x="610370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84;p56">
              <a:extLst>
                <a:ext uri="{FF2B5EF4-FFF2-40B4-BE49-F238E27FC236}">
                  <a16:creationId xmlns:a16="http://schemas.microsoft.com/office/drawing/2014/main" id="{BF3D6C1F-826A-4617-B89A-85D71C6FBA85}"/>
                </a:ext>
              </a:extLst>
            </p:cNvPr>
            <p:cNvSpPr/>
            <p:nvPr/>
          </p:nvSpPr>
          <p:spPr>
            <a:xfrm>
              <a:off x="61799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85;p56">
              <a:extLst>
                <a:ext uri="{FF2B5EF4-FFF2-40B4-BE49-F238E27FC236}">
                  <a16:creationId xmlns:a16="http://schemas.microsoft.com/office/drawing/2014/main" id="{9929BA46-024D-4B7C-9CFF-4E6F7A0CBC6A}"/>
                </a:ext>
              </a:extLst>
            </p:cNvPr>
            <p:cNvSpPr/>
            <p:nvPr/>
          </p:nvSpPr>
          <p:spPr>
            <a:xfrm>
              <a:off x="61799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86;p56">
              <a:extLst>
                <a:ext uri="{FF2B5EF4-FFF2-40B4-BE49-F238E27FC236}">
                  <a16:creationId xmlns:a16="http://schemas.microsoft.com/office/drawing/2014/main" id="{3EDCF0A8-29FB-4DDE-BD16-4F69C09E5CD5}"/>
                </a:ext>
              </a:extLst>
            </p:cNvPr>
            <p:cNvSpPr/>
            <p:nvPr/>
          </p:nvSpPr>
          <p:spPr>
            <a:xfrm>
              <a:off x="61799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87;p56">
              <a:extLst>
                <a:ext uri="{FF2B5EF4-FFF2-40B4-BE49-F238E27FC236}">
                  <a16:creationId xmlns:a16="http://schemas.microsoft.com/office/drawing/2014/main" id="{D40F47E3-69C8-4F02-B2C4-89EFF4088DB1}"/>
                </a:ext>
              </a:extLst>
            </p:cNvPr>
            <p:cNvSpPr/>
            <p:nvPr/>
          </p:nvSpPr>
          <p:spPr>
            <a:xfrm>
              <a:off x="61799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88;p56">
              <a:extLst>
                <a:ext uri="{FF2B5EF4-FFF2-40B4-BE49-F238E27FC236}">
                  <a16:creationId xmlns:a16="http://schemas.microsoft.com/office/drawing/2014/main" id="{FE41BE44-EFD8-47CA-B87D-31A2B1F63A1E}"/>
                </a:ext>
              </a:extLst>
            </p:cNvPr>
            <p:cNvSpPr/>
            <p:nvPr/>
          </p:nvSpPr>
          <p:spPr>
            <a:xfrm>
              <a:off x="617992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89;p56">
              <a:extLst>
                <a:ext uri="{FF2B5EF4-FFF2-40B4-BE49-F238E27FC236}">
                  <a16:creationId xmlns:a16="http://schemas.microsoft.com/office/drawing/2014/main" id="{9EC237F2-5457-4905-8F47-AF386EA5EEF8}"/>
                </a:ext>
              </a:extLst>
            </p:cNvPr>
            <p:cNvSpPr/>
            <p:nvPr/>
          </p:nvSpPr>
          <p:spPr>
            <a:xfrm>
              <a:off x="71703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90;p56">
              <a:extLst>
                <a:ext uri="{FF2B5EF4-FFF2-40B4-BE49-F238E27FC236}">
                  <a16:creationId xmlns:a16="http://schemas.microsoft.com/office/drawing/2014/main" id="{CBFB3EB4-F8F6-4C32-8B70-4D0D2464E597}"/>
                </a:ext>
              </a:extLst>
            </p:cNvPr>
            <p:cNvSpPr/>
            <p:nvPr/>
          </p:nvSpPr>
          <p:spPr>
            <a:xfrm>
              <a:off x="68656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91;p56">
              <a:extLst>
                <a:ext uri="{FF2B5EF4-FFF2-40B4-BE49-F238E27FC236}">
                  <a16:creationId xmlns:a16="http://schemas.microsoft.com/office/drawing/2014/main" id="{45ABCA57-B802-4B7A-80B6-80DD1654994A}"/>
                </a:ext>
              </a:extLst>
            </p:cNvPr>
            <p:cNvSpPr/>
            <p:nvPr/>
          </p:nvSpPr>
          <p:spPr>
            <a:xfrm>
              <a:off x="68656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92;p56">
              <a:extLst>
                <a:ext uri="{FF2B5EF4-FFF2-40B4-BE49-F238E27FC236}">
                  <a16:creationId xmlns:a16="http://schemas.microsoft.com/office/drawing/2014/main" id="{4F7EE030-6726-42E9-BE27-A03D9AAC490D}"/>
                </a:ext>
              </a:extLst>
            </p:cNvPr>
            <p:cNvSpPr/>
            <p:nvPr/>
          </p:nvSpPr>
          <p:spPr>
            <a:xfrm>
              <a:off x="69418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93;p56">
              <a:extLst>
                <a:ext uri="{FF2B5EF4-FFF2-40B4-BE49-F238E27FC236}">
                  <a16:creationId xmlns:a16="http://schemas.microsoft.com/office/drawing/2014/main" id="{93F9C312-153F-4CF9-B621-16189025C399}"/>
                </a:ext>
              </a:extLst>
            </p:cNvPr>
            <p:cNvSpPr/>
            <p:nvPr/>
          </p:nvSpPr>
          <p:spPr>
            <a:xfrm>
              <a:off x="678922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94;p56">
              <a:extLst>
                <a:ext uri="{FF2B5EF4-FFF2-40B4-BE49-F238E27FC236}">
                  <a16:creationId xmlns:a16="http://schemas.microsoft.com/office/drawing/2014/main" id="{78F2E2F7-6EED-429F-9C47-DBEDD82A7D3C}"/>
                </a:ext>
              </a:extLst>
            </p:cNvPr>
            <p:cNvSpPr/>
            <p:nvPr/>
          </p:nvSpPr>
          <p:spPr>
            <a:xfrm>
              <a:off x="66370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95;p56">
              <a:extLst>
                <a:ext uri="{FF2B5EF4-FFF2-40B4-BE49-F238E27FC236}">
                  <a16:creationId xmlns:a16="http://schemas.microsoft.com/office/drawing/2014/main" id="{2A739433-DCC9-4515-994C-8988FC82E9C1}"/>
                </a:ext>
              </a:extLst>
            </p:cNvPr>
            <p:cNvSpPr/>
            <p:nvPr/>
          </p:nvSpPr>
          <p:spPr>
            <a:xfrm>
              <a:off x="6256150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96;p56">
              <a:extLst>
                <a:ext uri="{FF2B5EF4-FFF2-40B4-BE49-F238E27FC236}">
                  <a16:creationId xmlns:a16="http://schemas.microsoft.com/office/drawing/2014/main" id="{3D365D31-3117-4BD0-9AFA-65D1BD831344}"/>
                </a:ext>
              </a:extLst>
            </p:cNvPr>
            <p:cNvSpPr/>
            <p:nvPr/>
          </p:nvSpPr>
          <p:spPr>
            <a:xfrm>
              <a:off x="6484575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97;p56">
              <a:extLst>
                <a:ext uri="{FF2B5EF4-FFF2-40B4-BE49-F238E27FC236}">
                  <a16:creationId xmlns:a16="http://schemas.microsoft.com/office/drawing/2014/main" id="{2DCDA1A7-F440-458D-BCF0-1151CBE3CA17}"/>
                </a:ext>
              </a:extLst>
            </p:cNvPr>
            <p:cNvSpPr/>
            <p:nvPr/>
          </p:nvSpPr>
          <p:spPr>
            <a:xfrm>
              <a:off x="64845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98;p56">
              <a:extLst>
                <a:ext uri="{FF2B5EF4-FFF2-40B4-BE49-F238E27FC236}">
                  <a16:creationId xmlns:a16="http://schemas.microsoft.com/office/drawing/2014/main" id="{E8264504-6F2B-48B4-A2B7-AEC458E36D6C}"/>
                </a:ext>
              </a:extLst>
            </p:cNvPr>
            <p:cNvSpPr/>
            <p:nvPr/>
          </p:nvSpPr>
          <p:spPr>
            <a:xfrm>
              <a:off x="640835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99;p56">
              <a:extLst>
                <a:ext uri="{FF2B5EF4-FFF2-40B4-BE49-F238E27FC236}">
                  <a16:creationId xmlns:a16="http://schemas.microsoft.com/office/drawing/2014/main" id="{467B2005-D6DE-4963-91B9-F5FE5ABCE4C9}"/>
                </a:ext>
              </a:extLst>
            </p:cNvPr>
            <p:cNvSpPr/>
            <p:nvPr/>
          </p:nvSpPr>
          <p:spPr>
            <a:xfrm>
              <a:off x="6408350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700;p56">
              <a:extLst>
                <a:ext uri="{FF2B5EF4-FFF2-40B4-BE49-F238E27FC236}">
                  <a16:creationId xmlns:a16="http://schemas.microsoft.com/office/drawing/2014/main" id="{2314341A-6E67-4B27-B92A-C6ECA3EAC56C}"/>
                </a:ext>
              </a:extLst>
            </p:cNvPr>
            <p:cNvSpPr/>
            <p:nvPr/>
          </p:nvSpPr>
          <p:spPr>
            <a:xfrm>
              <a:off x="63323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701;p56">
              <a:extLst>
                <a:ext uri="{FF2B5EF4-FFF2-40B4-BE49-F238E27FC236}">
                  <a16:creationId xmlns:a16="http://schemas.microsoft.com/office/drawing/2014/main" id="{DFF25FEC-5F13-44D5-AB6F-9871AB89D3D9}"/>
                </a:ext>
              </a:extLst>
            </p:cNvPr>
            <p:cNvSpPr/>
            <p:nvPr/>
          </p:nvSpPr>
          <p:spPr>
            <a:xfrm>
              <a:off x="633235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702;p56">
              <a:extLst>
                <a:ext uri="{FF2B5EF4-FFF2-40B4-BE49-F238E27FC236}">
                  <a16:creationId xmlns:a16="http://schemas.microsoft.com/office/drawing/2014/main" id="{8E70C740-2FDC-47D0-8D30-D1955CDECFEF}"/>
                </a:ext>
              </a:extLst>
            </p:cNvPr>
            <p:cNvSpPr/>
            <p:nvPr/>
          </p:nvSpPr>
          <p:spPr>
            <a:xfrm>
              <a:off x="709407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703;p56">
              <a:extLst>
                <a:ext uri="{FF2B5EF4-FFF2-40B4-BE49-F238E27FC236}">
                  <a16:creationId xmlns:a16="http://schemas.microsoft.com/office/drawing/2014/main" id="{1C79C433-F1DF-4FFD-A001-063B683666DC}"/>
                </a:ext>
              </a:extLst>
            </p:cNvPr>
            <p:cNvSpPr/>
            <p:nvPr/>
          </p:nvSpPr>
          <p:spPr>
            <a:xfrm>
              <a:off x="7017875" y="43898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704;p56">
              <a:extLst>
                <a:ext uri="{FF2B5EF4-FFF2-40B4-BE49-F238E27FC236}">
                  <a16:creationId xmlns:a16="http://schemas.microsoft.com/office/drawing/2014/main" id="{582B5655-2E8F-4EA4-9C81-5279B59E140B}"/>
                </a:ext>
              </a:extLst>
            </p:cNvPr>
            <p:cNvSpPr/>
            <p:nvPr/>
          </p:nvSpPr>
          <p:spPr>
            <a:xfrm>
              <a:off x="7017875" y="43136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705;p56">
              <a:extLst>
                <a:ext uri="{FF2B5EF4-FFF2-40B4-BE49-F238E27FC236}">
                  <a16:creationId xmlns:a16="http://schemas.microsoft.com/office/drawing/2014/main" id="{A04EE0F4-10B1-4734-A4C6-7C4BE6C77250}"/>
                </a:ext>
              </a:extLst>
            </p:cNvPr>
            <p:cNvSpPr/>
            <p:nvPr/>
          </p:nvSpPr>
          <p:spPr>
            <a:xfrm>
              <a:off x="694185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706;p56">
              <a:extLst>
                <a:ext uri="{FF2B5EF4-FFF2-40B4-BE49-F238E27FC236}">
                  <a16:creationId xmlns:a16="http://schemas.microsoft.com/office/drawing/2014/main" id="{E28DD636-326F-4911-B934-E0F4411D1874}"/>
                </a:ext>
              </a:extLst>
            </p:cNvPr>
            <p:cNvSpPr/>
            <p:nvPr/>
          </p:nvSpPr>
          <p:spPr>
            <a:xfrm>
              <a:off x="6484575" y="43898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707;p56">
              <a:extLst>
                <a:ext uri="{FF2B5EF4-FFF2-40B4-BE49-F238E27FC236}">
                  <a16:creationId xmlns:a16="http://schemas.microsoft.com/office/drawing/2014/main" id="{1AE73378-49CB-4CAA-A58A-0EBE46FB6CD1}"/>
                </a:ext>
              </a:extLst>
            </p:cNvPr>
            <p:cNvSpPr/>
            <p:nvPr/>
          </p:nvSpPr>
          <p:spPr>
            <a:xfrm>
              <a:off x="6560800" y="42374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708;p56">
              <a:extLst>
                <a:ext uri="{FF2B5EF4-FFF2-40B4-BE49-F238E27FC236}">
                  <a16:creationId xmlns:a16="http://schemas.microsoft.com/office/drawing/2014/main" id="{63BF6F4C-06F2-4D61-BAF4-8A09FCD220C0}"/>
                </a:ext>
              </a:extLst>
            </p:cNvPr>
            <p:cNvSpPr/>
            <p:nvPr/>
          </p:nvSpPr>
          <p:spPr>
            <a:xfrm>
              <a:off x="6560800" y="41614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709;p56">
              <a:extLst>
                <a:ext uri="{FF2B5EF4-FFF2-40B4-BE49-F238E27FC236}">
                  <a16:creationId xmlns:a16="http://schemas.microsoft.com/office/drawing/2014/main" id="{CD201707-CF0F-463D-95C0-8A776C8D3D76}"/>
                </a:ext>
              </a:extLst>
            </p:cNvPr>
            <p:cNvSpPr/>
            <p:nvPr/>
          </p:nvSpPr>
          <p:spPr>
            <a:xfrm>
              <a:off x="6560800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710;p56">
              <a:extLst>
                <a:ext uri="{FF2B5EF4-FFF2-40B4-BE49-F238E27FC236}">
                  <a16:creationId xmlns:a16="http://schemas.microsoft.com/office/drawing/2014/main" id="{A0A2248C-2D3F-4E9D-88D6-4F878121B584}"/>
                </a:ext>
              </a:extLst>
            </p:cNvPr>
            <p:cNvSpPr/>
            <p:nvPr/>
          </p:nvSpPr>
          <p:spPr>
            <a:xfrm>
              <a:off x="6560800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711;p56">
              <a:extLst>
                <a:ext uri="{FF2B5EF4-FFF2-40B4-BE49-F238E27FC236}">
                  <a16:creationId xmlns:a16="http://schemas.microsoft.com/office/drawing/2014/main" id="{6EEEF1F1-31CC-4224-A510-614679469224}"/>
                </a:ext>
              </a:extLst>
            </p:cNvPr>
            <p:cNvSpPr/>
            <p:nvPr/>
          </p:nvSpPr>
          <p:spPr>
            <a:xfrm>
              <a:off x="6560800" y="39328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712;p56">
              <a:extLst>
                <a:ext uri="{FF2B5EF4-FFF2-40B4-BE49-F238E27FC236}">
                  <a16:creationId xmlns:a16="http://schemas.microsoft.com/office/drawing/2014/main" id="{29A5EAEA-6551-4F54-B05F-1328103CBF01}"/>
                </a:ext>
              </a:extLst>
            </p:cNvPr>
            <p:cNvSpPr/>
            <p:nvPr/>
          </p:nvSpPr>
          <p:spPr>
            <a:xfrm>
              <a:off x="656080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713;p56">
              <a:extLst>
                <a:ext uri="{FF2B5EF4-FFF2-40B4-BE49-F238E27FC236}">
                  <a16:creationId xmlns:a16="http://schemas.microsoft.com/office/drawing/2014/main" id="{3C995758-E2E1-4F3B-BBB7-D843BC8A1C39}"/>
                </a:ext>
              </a:extLst>
            </p:cNvPr>
            <p:cNvSpPr/>
            <p:nvPr/>
          </p:nvSpPr>
          <p:spPr>
            <a:xfrm>
              <a:off x="65608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714;p56">
              <a:extLst>
                <a:ext uri="{FF2B5EF4-FFF2-40B4-BE49-F238E27FC236}">
                  <a16:creationId xmlns:a16="http://schemas.microsoft.com/office/drawing/2014/main" id="{F862F6D9-8B62-4F9B-B876-D512D5147CAB}"/>
                </a:ext>
              </a:extLst>
            </p:cNvPr>
            <p:cNvSpPr/>
            <p:nvPr/>
          </p:nvSpPr>
          <p:spPr>
            <a:xfrm>
              <a:off x="648457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715;p56">
              <a:extLst>
                <a:ext uri="{FF2B5EF4-FFF2-40B4-BE49-F238E27FC236}">
                  <a16:creationId xmlns:a16="http://schemas.microsoft.com/office/drawing/2014/main" id="{7F197077-CD80-4C40-B26F-07362621D939}"/>
                </a:ext>
              </a:extLst>
            </p:cNvPr>
            <p:cNvSpPr/>
            <p:nvPr/>
          </p:nvSpPr>
          <p:spPr>
            <a:xfrm>
              <a:off x="64845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716;p56">
              <a:extLst>
                <a:ext uri="{FF2B5EF4-FFF2-40B4-BE49-F238E27FC236}">
                  <a16:creationId xmlns:a16="http://schemas.microsoft.com/office/drawing/2014/main" id="{B4259C94-DEF0-4B15-B1F3-00C494259811}"/>
                </a:ext>
              </a:extLst>
            </p:cNvPr>
            <p:cNvSpPr/>
            <p:nvPr/>
          </p:nvSpPr>
          <p:spPr>
            <a:xfrm>
              <a:off x="648457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717;p56">
              <a:extLst>
                <a:ext uri="{FF2B5EF4-FFF2-40B4-BE49-F238E27FC236}">
                  <a16:creationId xmlns:a16="http://schemas.microsoft.com/office/drawing/2014/main" id="{0E303BA6-CED4-4E2D-AB87-DC9E0C7D1BB4}"/>
                </a:ext>
              </a:extLst>
            </p:cNvPr>
            <p:cNvSpPr/>
            <p:nvPr/>
          </p:nvSpPr>
          <p:spPr>
            <a:xfrm>
              <a:off x="6408350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718;p56">
              <a:extLst>
                <a:ext uri="{FF2B5EF4-FFF2-40B4-BE49-F238E27FC236}">
                  <a16:creationId xmlns:a16="http://schemas.microsoft.com/office/drawing/2014/main" id="{3412C51B-56CF-43E0-B723-932EB16B8F37}"/>
                </a:ext>
              </a:extLst>
            </p:cNvPr>
            <p:cNvSpPr/>
            <p:nvPr/>
          </p:nvSpPr>
          <p:spPr>
            <a:xfrm>
              <a:off x="6408350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719;p56">
              <a:extLst>
                <a:ext uri="{FF2B5EF4-FFF2-40B4-BE49-F238E27FC236}">
                  <a16:creationId xmlns:a16="http://schemas.microsoft.com/office/drawing/2014/main" id="{E0B63948-DC61-4973-A3CD-ACDB3DBA0DEB}"/>
                </a:ext>
              </a:extLst>
            </p:cNvPr>
            <p:cNvSpPr/>
            <p:nvPr/>
          </p:nvSpPr>
          <p:spPr>
            <a:xfrm>
              <a:off x="64083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720;p56">
              <a:extLst>
                <a:ext uri="{FF2B5EF4-FFF2-40B4-BE49-F238E27FC236}">
                  <a16:creationId xmlns:a16="http://schemas.microsoft.com/office/drawing/2014/main" id="{23914225-DA5F-4944-B869-137791254707}"/>
                </a:ext>
              </a:extLst>
            </p:cNvPr>
            <p:cNvSpPr/>
            <p:nvPr/>
          </p:nvSpPr>
          <p:spPr>
            <a:xfrm>
              <a:off x="640835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721;p56">
              <a:extLst>
                <a:ext uri="{FF2B5EF4-FFF2-40B4-BE49-F238E27FC236}">
                  <a16:creationId xmlns:a16="http://schemas.microsoft.com/office/drawing/2014/main" id="{E882D818-91A4-4F9C-99AC-0FC0C4D41D1F}"/>
                </a:ext>
              </a:extLst>
            </p:cNvPr>
            <p:cNvSpPr/>
            <p:nvPr/>
          </p:nvSpPr>
          <p:spPr>
            <a:xfrm>
              <a:off x="6332350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722;p56">
              <a:extLst>
                <a:ext uri="{FF2B5EF4-FFF2-40B4-BE49-F238E27FC236}">
                  <a16:creationId xmlns:a16="http://schemas.microsoft.com/office/drawing/2014/main" id="{B4A5862B-8F37-438B-BE7B-1A52D22A876C}"/>
                </a:ext>
              </a:extLst>
            </p:cNvPr>
            <p:cNvSpPr/>
            <p:nvPr/>
          </p:nvSpPr>
          <p:spPr>
            <a:xfrm>
              <a:off x="63323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723;p56">
              <a:extLst>
                <a:ext uri="{FF2B5EF4-FFF2-40B4-BE49-F238E27FC236}">
                  <a16:creationId xmlns:a16="http://schemas.microsoft.com/office/drawing/2014/main" id="{99899407-4111-4400-8492-36E9EC87007B}"/>
                </a:ext>
              </a:extLst>
            </p:cNvPr>
            <p:cNvSpPr/>
            <p:nvPr/>
          </p:nvSpPr>
          <p:spPr>
            <a:xfrm>
              <a:off x="63323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724;p56">
              <a:extLst>
                <a:ext uri="{FF2B5EF4-FFF2-40B4-BE49-F238E27FC236}">
                  <a16:creationId xmlns:a16="http://schemas.microsoft.com/office/drawing/2014/main" id="{164C60ED-C848-4B67-B145-1FB1ADB746F3}"/>
                </a:ext>
              </a:extLst>
            </p:cNvPr>
            <p:cNvSpPr/>
            <p:nvPr/>
          </p:nvSpPr>
          <p:spPr>
            <a:xfrm>
              <a:off x="63323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725;p56">
              <a:extLst>
                <a:ext uri="{FF2B5EF4-FFF2-40B4-BE49-F238E27FC236}">
                  <a16:creationId xmlns:a16="http://schemas.microsoft.com/office/drawing/2014/main" id="{34C68B02-5F56-43DE-B333-ABCBB986AD86}"/>
                </a:ext>
              </a:extLst>
            </p:cNvPr>
            <p:cNvSpPr/>
            <p:nvPr/>
          </p:nvSpPr>
          <p:spPr>
            <a:xfrm>
              <a:off x="6256150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726;p56">
              <a:extLst>
                <a:ext uri="{FF2B5EF4-FFF2-40B4-BE49-F238E27FC236}">
                  <a16:creationId xmlns:a16="http://schemas.microsoft.com/office/drawing/2014/main" id="{990E5BEC-8526-48CF-BDEC-0FF4973FB66D}"/>
                </a:ext>
              </a:extLst>
            </p:cNvPr>
            <p:cNvSpPr/>
            <p:nvPr/>
          </p:nvSpPr>
          <p:spPr>
            <a:xfrm>
              <a:off x="625615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727;p56">
              <a:extLst>
                <a:ext uri="{FF2B5EF4-FFF2-40B4-BE49-F238E27FC236}">
                  <a16:creationId xmlns:a16="http://schemas.microsoft.com/office/drawing/2014/main" id="{6C6E3223-7A10-49C0-8D38-D6861553445D}"/>
                </a:ext>
              </a:extLst>
            </p:cNvPr>
            <p:cNvSpPr/>
            <p:nvPr/>
          </p:nvSpPr>
          <p:spPr>
            <a:xfrm>
              <a:off x="625615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728;p56">
              <a:extLst>
                <a:ext uri="{FF2B5EF4-FFF2-40B4-BE49-F238E27FC236}">
                  <a16:creationId xmlns:a16="http://schemas.microsoft.com/office/drawing/2014/main" id="{44FBCBEB-D55E-436B-9B04-786A0AC3D7A6}"/>
                </a:ext>
              </a:extLst>
            </p:cNvPr>
            <p:cNvSpPr/>
            <p:nvPr/>
          </p:nvSpPr>
          <p:spPr>
            <a:xfrm>
              <a:off x="617992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729;p56">
              <a:extLst>
                <a:ext uri="{FF2B5EF4-FFF2-40B4-BE49-F238E27FC236}">
                  <a16:creationId xmlns:a16="http://schemas.microsoft.com/office/drawing/2014/main" id="{B183EABA-BB95-45C0-9AC7-E3A325C02763}"/>
                </a:ext>
              </a:extLst>
            </p:cNvPr>
            <p:cNvSpPr/>
            <p:nvPr/>
          </p:nvSpPr>
          <p:spPr>
            <a:xfrm>
              <a:off x="61799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730;p56">
              <a:extLst>
                <a:ext uri="{FF2B5EF4-FFF2-40B4-BE49-F238E27FC236}">
                  <a16:creationId xmlns:a16="http://schemas.microsoft.com/office/drawing/2014/main" id="{E7EF6D71-5D96-4DF6-8940-3ED5DC5BB377}"/>
                </a:ext>
              </a:extLst>
            </p:cNvPr>
            <p:cNvSpPr/>
            <p:nvPr/>
          </p:nvSpPr>
          <p:spPr>
            <a:xfrm>
              <a:off x="610370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731;p56">
              <a:extLst>
                <a:ext uri="{FF2B5EF4-FFF2-40B4-BE49-F238E27FC236}">
                  <a16:creationId xmlns:a16="http://schemas.microsoft.com/office/drawing/2014/main" id="{0F9DFDCC-062F-4B2F-943A-708F4AE5DFE2}"/>
                </a:ext>
              </a:extLst>
            </p:cNvPr>
            <p:cNvSpPr/>
            <p:nvPr/>
          </p:nvSpPr>
          <p:spPr>
            <a:xfrm>
              <a:off x="610370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732;p56">
              <a:extLst>
                <a:ext uri="{FF2B5EF4-FFF2-40B4-BE49-F238E27FC236}">
                  <a16:creationId xmlns:a16="http://schemas.microsoft.com/office/drawing/2014/main" id="{1A7E3059-2E61-4482-AB7B-443FE08D6C12}"/>
                </a:ext>
              </a:extLst>
            </p:cNvPr>
            <p:cNvSpPr/>
            <p:nvPr/>
          </p:nvSpPr>
          <p:spPr>
            <a:xfrm>
              <a:off x="602750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33;p56">
              <a:extLst>
                <a:ext uri="{FF2B5EF4-FFF2-40B4-BE49-F238E27FC236}">
                  <a16:creationId xmlns:a16="http://schemas.microsoft.com/office/drawing/2014/main" id="{86495D84-492F-450A-829F-1B06D84B5694}"/>
                </a:ext>
              </a:extLst>
            </p:cNvPr>
            <p:cNvSpPr/>
            <p:nvPr/>
          </p:nvSpPr>
          <p:spPr>
            <a:xfrm>
              <a:off x="602750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6" y="1146"/>
                    <a:pt x="2025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34;p56">
              <a:extLst>
                <a:ext uri="{FF2B5EF4-FFF2-40B4-BE49-F238E27FC236}">
                  <a16:creationId xmlns:a16="http://schemas.microsoft.com/office/drawing/2014/main" id="{07526C1F-1149-4AA8-8450-9839DCD49C25}"/>
                </a:ext>
              </a:extLst>
            </p:cNvPr>
            <p:cNvSpPr/>
            <p:nvPr/>
          </p:nvSpPr>
          <p:spPr>
            <a:xfrm>
              <a:off x="602750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35;p56">
              <a:extLst>
                <a:ext uri="{FF2B5EF4-FFF2-40B4-BE49-F238E27FC236}">
                  <a16:creationId xmlns:a16="http://schemas.microsoft.com/office/drawing/2014/main" id="{C4CC73B6-EF9B-46EB-9F1B-3571C07BCE34}"/>
                </a:ext>
              </a:extLst>
            </p:cNvPr>
            <p:cNvSpPr/>
            <p:nvPr/>
          </p:nvSpPr>
          <p:spPr>
            <a:xfrm>
              <a:off x="59514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36;p56">
              <a:extLst>
                <a:ext uri="{FF2B5EF4-FFF2-40B4-BE49-F238E27FC236}">
                  <a16:creationId xmlns:a16="http://schemas.microsoft.com/office/drawing/2014/main" id="{F251765E-F8D3-419A-BE6C-8A314314685E}"/>
                </a:ext>
              </a:extLst>
            </p:cNvPr>
            <p:cNvSpPr/>
            <p:nvPr/>
          </p:nvSpPr>
          <p:spPr>
            <a:xfrm>
              <a:off x="595147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37;p56">
              <a:extLst>
                <a:ext uri="{FF2B5EF4-FFF2-40B4-BE49-F238E27FC236}">
                  <a16:creationId xmlns:a16="http://schemas.microsoft.com/office/drawing/2014/main" id="{72A98F72-0ECF-4BE6-A13A-813F556A727F}"/>
                </a:ext>
              </a:extLst>
            </p:cNvPr>
            <p:cNvSpPr/>
            <p:nvPr/>
          </p:nvSpPr>
          <p:spPr>
            <a:xfrm>
              <a:off x="59514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38;p56">
              <a:extLst>
                <a:ext uri="{FF2B5EF4-FFF2-40B4-BE49-F238E27FC236}">
                  <a16:creationId xmlns:a16="http://schemas.microsoft.com/office/drawing/2014/main" id="{8E4BB51F-348C-42E1-A23E-C07B0D5441AB}"/>
                </a:ext>
              </a:extLst>
            </p:cNvPr>
            <p:cNvSpPr/>
            <p:nvPr/>
          </p:nvSpPr>
          <p:spPr>
            <a:xfrm>
              <a:off x="58752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39;p56">
              <a:extLst>
                <a:ext uri="{FF2B5EF4-FFF2-40B4-BE49-F238E27FC236}">
                  <a16:creationId xmlns:a16="http://schemas.microsoft.com/office/drawing/2014/main" id="{D8703DE6-C223-437C-8E68-DA8297785129}"/>
                </a:ext>
              </a:extLst>
            </p:cNvPr>
            <p:cNvSpPr/>
            <p:nvPr/>
          </p:nvSpPr>
          <p:spPr>
            <a:xfrm>
              <a:off x="58752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40;p56">
              <a:extLst>
                <a:ext uri="{FF2B5EF4-FFF2-40B4-BE49-F238E27FC236}">
                  <a16:creationId xmlns:a16="http://schemas.microsoft.com/office/drawing/2014/main" id="{48934C6E-C39B-4CC0-9786-689F167F6647}"/>
                </a:ext>
              </a:extLst>
            </p:cNvPr>
            <p:cNvSpPr/>
            <p:nvPr/>
          </p:nvSpPr>
          <p:spPr>
            <a:xfrm>
              <a:off x="587527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41;p56">
              <a:extLst>
                <a:ext uri="{FF2B5EF4-FFF2-40B4-BE49-F238E27FC236}">
                  <a16:creationId xmlns:a16="http://schemas.microsoft.com/office/drawing/2014/main" id="{B0A6443B-3650-426C-9FD5-FC98F706D34F}"/>
                </a:ext>
              </a:extLst>
            </p:cNvPr>
            <p:cNvSpPr/>
            <p:nvPr/>
          </p:nvSpPr>
          <p:spPr>
            <a:xfrm>
              <a:off x="587527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42;p56">
              <a:extLst>
                <a:ext uri="{FF2B5EF4-FFF2-40B4-BE49-F238E27FC236}">
                  <a16:creationId xmlns:a16="http://schemas.microsoft.com/office/drawing/2014/main" id="{49E0B426-4A3A-4103-9F53-FEB0BAD9DD05}"/>
                </a:ext>
              </a:extLst>
            </p:cNvPr>
            <p:cNvSpPr/>
            <p:nvPr/>
          </p:nvSpPr>
          <p:spPr>
            <a:xfrm>
              <a:off x="45040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43;p56">
              <a:extLst>
                <a:ext uri="{FF2B5EF4-FFF2-40B4-BE49-F238E27FC236}">
                  <a16:creationId xmlns:a16="http://schemas.microsoft.com/office/drawing/2014/main" id="{B71C7F50-E5AE-4EE9-9BF7-5F776FF2D835}"/>
                </a:ext>
              </a:extLst>
            </p:cNvPr>
            <p:cNvSpPr/>
            <p:nvPr/>
          </p:nvSpPr>
          <p:spPr>
            <a:xfrm>
              <a:off x="45040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44;p56">
              <a:extLst>
                <a:ext uri="{FF2B5EF4-FFF2-40B4-BE49-F238E27FC236}">
                  <a16:creationId xmlns:a16="http://schemas.microsoft.com/office/drawing/2014/main" id="{5BCCB1B7-0CB3-4FE2-B239-067BBD56ABCF}"/>
                </a:ext>
              </a:extLst>
            </p:cNvPr>
            <p:cNvSpPr/>
            <p:nvPr/>
          </p:nvSpPr>
          <p:spPr>
            <a:xfrm>
              <a:off x="450405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45;p56">
              <a:extLst>
                <a:ext uri="{FF2B5EF4-FFF2-40B4-BE49-F238E27FC236}">
                  <a16:creationId xmlns:a16="http://schemas.microsoft.com/office/drawing/2014/main" id="{F1F0061C-2475-4AD4-868B-242B00A9A1B9}"/>
                </a:ext>
              </a:extLst>
            </p:cNvPr>
            <p:cNvSpPr/>
            <p:nvPr/>
          </p:nvSpPr>
          <p:spPr>
            <a:xfrm>
              <a:off x="442782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46;p56">
              <a:extLst>
                <a:ext uri="{FF2B5EF4-FFF2-40B4-BE49-F238E27FC236}">
                  <a16:creationId xmlns:a16="http://schemas.microsoft.com/office/drawing/2014/main" id="{8506DDC4-F611-458A-BD9F-7E041116E3D6}"/>
                </a:ext>
              </a:extLst>
            </p:cNvPr>
            <p:cNvSpPr/>
            <p:nvPr/>
          </p:nvSpPr>
          <p:spPr>
            <a:xfrm>
              <a:off x="4427825" y="3856775"/>
              <a:ext cx="62350" cy="53250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47;p56">
              <a:extLst>
                <a:ext uri="{FF2B5EF4-FFF2-40B4-BE49-F238E27FC236}">
                  <a16:creationId xmlns:a16="http://schemas.microsoft.com/office/drawing/2014/main" id="{8E147B66-289E-4C0B-9192-4E80A3BE6083}"/>
                </a:ext>
              </a:extLst>
            </p:cNvPr>
            <p:cNvSpPr/>
            <p:nvPr/>
          </p:nvSpPr>
          <p:spPr>
            <a:xfrm>
              <a:off x="44278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48;p56">
              <a:extLst>
                <a:ext uri="{FF2B5EF4-FFF2-40B4-BE49-F238E27FC236}">
                  <a16:creationId xmlns:a16="http://schemas.microsoft.com/office/drawing/2014/main" id="{B77B7FDD-E2DB-4704-8A6E-FB8A9EE1F079}"/>
                </a:ext>
              </a:extLst>
            </p:cNvPr>
            <p:cNvSpPr/>
            <p:nvPr/>
          </p:nvSpPr>
          <p:spPr>
            <a:xfrm>
              <a:off x="4351600" y="31710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49;p56">
              <a:extLst>
                <a:ext uri="{FF2B5EF4-FFF2-40B4-BE49-F238E27FC236}">
                  <a16:creationId xmlns:a16="http://schemas.microsoft.com/office/drawing/2014/main" id="{73C61084-FD82-44F8-BD6C-6E70095B4E89}"/>
                </a:ext>
              </a:extLst>
            </p:cNvPr>
            <p:cNvSpPr/>
            <p:nvPr/>
          </p:nvSpPr>
          <p:spPr>
            <a:xfrm>
              <a:off x="435160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50;p56">
              <a:extLst>
                <a:ext uri="{FF2B5EF4-FFF2-40B4-BE49-F238E27FC236}">
                  <a16:creationId xmlns:a16="http://schemas.microsoft.com/office/drawing/2014/main" id="{3AECDA0E-A2D1-4B96-89E3-3C97404910BC}"/>
                </a:ext>
              </a:extLst>
            </p:cNvPr>
            <p:cNvSpPr/>
            <p:nvPr/>
          </p:nvSpPr>
          <p:spPr>
            <a:xfrm>
              <a:off x="39709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1;p56">
              <a:extLst>
                <a:ext uri="{FF2B5EF4-FFF2-40B4-BE49-F238E27FC236}">
                  <a16:creationId xmlns:a16="http://schemas.microsoft.com/office/drawing/2014/main" id="{EE3C2DE6-EC44-401C-90A4-ECA9B5658EBB}"/>
                </a:ext>
              </a:extLst>
            </p:cNvPr>
            <p:cNvSpPr/>
            <p:nvPr/>
          </p:nvSpPr>
          <p:spPr>
            <a:xfrm>
              <a:off x="39709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52;p56">
              <a:extLst>
                <a:ext uri="{FF2B5EF4-FFF2-40B4-BE49-F238E27FC236}">
                  <a16:creationId xmlns:a16="http://schemas.microsoft.com/office/drawing/2014/main" id="{3C7C5EB5-4FFF-4B19-87D8-D9507C714F24}"/>
                </a:ext>
              </a:extLst>
            </p:cNvPr>
            <p:cNvSpPr/>
            <p:nvPr/>
          </p:nvSpPr>
          <p:spPr>
            <a:xfrm>
              <a:off x="39709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53;p56">
              <a:extLst>
                <a:ext uri="{FF2B5EF4-FFF2-40B4-BE49-F238E27FC236}">
                  <a16:creationId xmlns:a16="http://schemas.microsoft.com/office/drawing/2014/main" id="{F97EA380-26EE-4250-92DF-8F9983D6FD22}"/>
                </a:ext>
              </a:extLst>
            </p:cNvPr>
            <p:cNvSpPr/>
            <p:nvPr/>
          </p:nvSpPr>
          <p:spPr>
            <a:xfrm>
              <a:off x="39709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54;p56">
              <a:extLst>
                <a:ext uri="{FF2B5EF4-FFF2-40B4-BE49-F238E27FC236}">
                  <a16:creationId xmlns:a16="http://schemas.microsoft.com/office/drawing/2014/main" id="{0BF36DA7-F721-4771-9DA8-90A232214A7C}"/>
                </a:ext>
              </a:extLst>
            </p:cNvPr>
            <p:cNvSpPr/>
            <p:nvPr/>
          </p:nvSpPr>
          <p:spPr>
            <a:xfrm>
              <a:off x="397095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55;p56">
              <a:extLst>
                <a:ext uri="{FF2B5EF4-FFF2-40B4-BE49-F238E27FC236}">
                  <a16:creationId xmlns:a16="http://schemas.microsoft.com/office/drawing/2014/main" id="{05A11203-DEE5-48E4-BB8C-4495D440B232}"/>
                </a:ext>
              </a:extLst>
            </p:cNvPr>
            <p:cNvSpPr/>
            <p:nvPr/>
          </p:nvSpPr>
          <p:spPr>
            <a:xfrm>
              <a:off x="3970950" y="31710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756;p56">
              <a:extLst>
                <a:ext uri="{FF2B5EF4-FFF2-40B4-BE49-F238E27FC236}">
                  <a16:creationId xmlns:a16="http://schemas.microsoft.com/office/drawing/2014/main" id="{7630C409-EDA0-401A-BC50-8FC8D8796D0A}"/>
                </a:ext>
              </a:extLst>
            </p:cNvPr>
            <p:cNvSpPr/>
            <p:nvPr/>
          </p:nvSpPr>
          <p:spPr>
            <a:xfrm>
              <a:off x="397095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757;p56">
              <a:extLst>
                <a:ext uri="{FF2B5EF4-FFF2-40B4-BE49-F238E27FC236}">
                  <a16:creationId xmlns:a16="http://schemas.microsoft.com/office/drawing/2014/main" id="{1159B4D6-AE79-476F-A5FF-76D79809DA23}"/>
                </a:ext>
              </a:extLst>
            </p:cNvPr>
            <p:cNvSpPr/>
            <p:nvPr/>
          </p:nvSpPr>
          <p:spPr>
            <a:xfrm>
              <a:off x="3970950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758;p56">
              <a:extLst>
                <a:ext uri="{FF2B5EF4-FFF2-40B4-BE49-F238E27FC236}">
                  <a16:creationId xmlns:a16="http://schemas.microsoft.com/office/drawing/2014/main" id="{CB7E5175-AE64-41C7-8A0B-2FB2CE9CF302}"/>
                </a:ext>
              </a:extLst>
            </p:cNvPr>
            <p:cNvSpPr/>
            <p:nvPr/>
          </p:nvSpPr>
          <p:spPr>
            <a:xfrm>
              <a:off x="397095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759;p56">
              <a:extLst>
                <a:ext uri="{FF2B5EF4-FFF2-40B4-BE49-F238E27FC236}">
                  <a16:creationId xmlns:a16="http://schemas.microsoft.com/office/drawing/2014/main" id="{34A90126-E43B-4454-A9BB-52DF974342CD}"/>
                </a:ext>
              </a:extLst>
            </p:cNvPr>
            <p:cNvSpPr/>
            <p:nvPr/>
          </p:nvSpPr>
          <p:spPr>
            <a:xfrm>
              <a:off x="39709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760;p56">
              <a:extLst>
                <a:ext uri="{FF2B5EF4-FFF2-40B4-BE49-F238E27FC236}">
                  <a16:creationId xmlns:a16="http://schemas.microsoft.com/office/drawing/2014/main" id="{41D05667-E421-4892-AD2B-5D9353AFF24A}"/>
                </a:ext>
              </a:extLst>
            </p:cNvPr>
            <p:cNvSpPr/>
            <p:nvPr/>
          </p:nvSpPr>
          <p:spPr>
            <a:xfrm>
              <a:off x="3970950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761;p56">
              <a:extLst>
                <a:ext uri="{FF2B5EF4-FFF2-40B4-BE49-F238E27FC236}">
                  <a16:creationId xmlns:a16="http://schemas.microsoft.com/office/drawing/2014/main" id="{8FF4CC28-6241-4C0E-9513-91318A2B0775}"/>
                </a:ext>
              </a:extLst>
            </p:cNvPr>
            <p:cNvSpPr/>
            <p:nvPr/>
          </p:nvSpPr>
          <p:spPr>
            <a:xfrm>
              <a:off x="397095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762;p56">
              <a:extLst>
                <a:ext uri="{FF2B5EF4-FFF2-40B4-BE49-F238E27FC236}">
                  <a16:creationId xmlns:a16="http://schemas.microsoft.com/office/drawing/2014/main" id="{E2A00BF8-8D3C-4F78-9EBC-9D16BC5C5E90}"/>
                </a:ext>
              </a:extLst>
            </p:cNvPr>
            <p:cNvSpPr/>
            <p:nvPr/>
          </p:nvSpPr>
          <p:spPr>
            <a:xfrm>
              <a:off x="39709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763;p56">
              <a:extLst>
                <a:ext uri="{FF2B5EF4-FFF2-40B4-BE49-F238E27FC236}">
                  <a16:creationId xmlns:a16="http://schemas.microsoft.com/office/drawing/2014/main" id="{30C6DE1D-8345-4441-B102-EC67B40C2A33}"/>
                </a:ext>
              </a:extLst>
            </p:cNvPr>
            <p:cNvSpPr/>
            <p:nvPr/>
          </p:nvSpPr>
          <p:spPr>
            <a:xfrm>
              <a:off x="39709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764;p56">
              <a:extLst>
                <a:ext uri="{FF2B5EF4-FFF2-40B4-BE49-F238E27FC236}">
                  <a16:creationId xmlns:a16="http://schemas.microsoft.com/office/drawing/2014/main" id="{7CB777E7-81C4-4EF3-9EA2-0F3156A9921C}"/>
                </a:ext>
              </a:extLst>
            </p:cNvPr>
            <p:cNvSpPr/>
            <p:nvPr/>
          </p:nvSpPr>
          <p:spPr>
            <a:xfrm>
              <a:off x="3970950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765;p56">
              <a:extLst>
                <a:ext uri="{FF2B5EF4-FFF2-40B4-BE49-F238E27FC236}">
                  <a16:creationId xmlns:a16="http://schemas.microsoft.com/office/drawing/2014/main" id="{CA5ACA75-6087-4F45-908E-7ECFDCE3BD53}"/>
                </a:ext>
              </a:extLst>
            </p:cNvPr>
            <p:cNvSpPr/>
            <p:nvPr/>
          </p:nvSpPr>
          <p:spPr>
            <a:xfrm>
              <a:off x="39709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766;p56">
              <a:extLst>
                <a:ext uri="{FF2B5EF4-FFF2-40B4-BE49-F238E27FC236}">
                  <a16:creationId xmlns:a16="http://schemas.microsoft.com/office/drawing/2014/main" id="{CC2E3D61-5E6F-4FDC-A107-43E1097F19A2}"/>
                </a:ext>
              </a:extLst>
            </p:cNvPr>
            <p:cNvSpPr/>
            <p:nvPr/>
          </p:nvSpPr>
          <p:spPr>
            <a:xfrm>
              <a:off x="404695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767;p56">
              <a:extLst>
                <a:ext uri="{FF2B5EF4-FFF2-40B4-BE49-F238E27FC236}">
                  <a16:creationId xmlns:a16="http://schemas.microsoft.com/office/drawing/2014/main" id="{075AE3B3-D1FF-4B63-95C7-8A9F35C40BA8}"/>
                </a:ext>
              </a:extLst>
            </p:cNvPr>
            <p:cNvSpPr/>
            <p:nvPr/>
          </p:nvSpPr>
          <p:spPr>
            <a:xfrm>
              <a:off x="40469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768;p56">
              <a:extLst>
                <a:ext uri="{FF2B5EF4-FFF2-40B4-BE49-F238E27FC236}">
                  <a16:creationId xmlns:a16="http://schemas.microsoft.com/office/drawing/2014/main" id="{289B2179-740F-4745-8DEB-D0DD4EA88013}"/>
                </a:ext>
              </a:extLst>
            </p:cNvPr>
            <p:cNvSpPr/>
            <p:nvPr/>
          </p:nvSpPr>
          <p:spPr>
            <a:xfrm>
              <a:off x="404695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769;p56">
              <a:extLst>
                <a:ext uri="{FF2B5EF4-FFF2-40B4-BE49-F238E27FC236}">
                  <a16:creationId xmlns:a16="http://schemas.microsoft.com/office/drawing/2014/main" id="{13ED46F4-88E8-48D7-94BA-342F3BB1D303}"/>
                </a:ext>
              </a:extLst>
            </p:cNvPr>
            <p:cNvSpPr/>
            <p:nvPr/>
          </p:nvSpPr>
          <p:spPr>
            <a:xfrm>
              <a:off x="404695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770;p56">
              <a:extLst>
                <a:ext uri="{FF2B5EF4-FFF2-40B4-BE49-F238E27FC236}">
                  <a16:creationId xmlns:a16="http://schemas.microsoft.com/office/drawing/2014/main" id="{A53A5927-8B78-4B2B-A228-685489C59638}"/>
                </a:ext>
              </a:extLst>
            </p:cNvPr>
            <p:cNvSpPr/>
            <p:nvPr/>
          </p:nvSpPr>
          <p:spPr>
            <a:xfrm>
              <a:off x="404695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771;p56">
              <a:extLst>
                <a:ext uri="{FF2B5EF4-FFF2-40B4-BE49-F238E27FC236}">
                  <a16:creationId xmlns:a16="http://schemas.microsoft.com/office/drawing/2014/main" id="{24C54D34-69EB-4C9D-AC6A-E1A09F4F2B40}"/>
                </a:ext>
              </a:extLst>
            </p:cNvPr>
            <p:cNvSpPr/>
            <p:nvPr/>
          </p:nvSpPr>
          <p:spPr>
            <a:xfrm>
              <a:off x="404695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772;p56">
              <a:extLst>
                <a:ext uri="{FF2B5EF4-FFF2-40B4-BE49-F238E27FC236}">
                  <a16:creationId xmlns:a16="http://schemas.microsoft.com/office/drawing/2014/main" id="{914D5437-D4B5-436D-9DA7-3D71CC8050AF}"/>
                </a:ext>
              </a:extLst>
            </p:cNvPr>
            <p:cNvSpPr/>
            <p:nvPr/>
          </p:nvSpPr>
          <p:spPr>
            <a:xfrm>
              <a:off x="404695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773;p56">
              <a:extLst>
                <a:ext uri="{FF2B5EF4-FFF2-40B4-BE49-F238E27FC236}">
                  <a16:creationId xmlns:a16="http://schemas.microsoft.com/office/drawing/2014/main" id="{24E56DBA-536B-47F5-917B-BFEF663155DD}"/>
                </a:ext>
              </a:extLst>
            </p:cNvPr>
            <p:cNvSpPr/>
            <p:nvPr/>
          </p:nvSpPr>
          <p:spPr>
            <a:xfrm>
              <a:off x="404695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774;p56">
              <a:extLst>
                <a:ext uri="{FF2B5EF4-FFF2-40B4-BE49-F238E27FC236}">
                  <a16:creationId xmlns:a16="http://schemas.microsoft.com/office/drawing/2014/main" id="{7F7D58C1-362B-494D-BAE7-E7024CA032ED}"/>
                </a:ext>
              </a:extLst>
            </p:cNvPr>
            <p:cNvSpPr/>
            <p:nvPr/>
          </p:nvSpPr>
          <p:spPr>
            <a:xfrm>
              <a:off x="404695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775;p56">
              <a:extLst>
                <a:ext uri="{FF2B5EF4-FFF2-40B4-BE49-F238E27FC236}">
                  <a16:creationId xmlns:a16="http://schemas.microsoft.com/office/drawing/2014/main" id="{BF4B8236-1FC9-4EAD-AEDA-AA4BBD5F635B}"/>
                </a:ext>
              </a:extLst>
            </p:cNvPr>
            <p:cNvSpPr/>
            <p:nvPr/>
          </p:nvSpPr>
          <p:spPr>
            <a:xfrm>
              <a:off x="4046950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776;p56">
              <a:extLst>
                <a:ext uri="{FF2B5EF4-FFF2-40B4-BE49-F238E27FC236}">
                  <a16:creationId xmlns:a16="http://schemas.microsoft.com/office/drawing/2014/main" id="{ADC74AA0-D015-4033-BE8D-D6B82EF1D591}"/>
                </a:ext>
              </a:extLst>
            </p:cNvPr>
            <p:cNvSpPr/>
            <p:nvPr/>
          </p:nvSpPr>
          <p:spPr>
            <a:xfrm>
              <a:off x="404695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777;p56">
              <a:extLst>
                <a:ext uri="{FF2B5EF4-FFF2-40B4-BE49-F238E27FC236}">
                  <a16:creationId xmlns:a16="http://schemas.microsoft.com/office/drawing/2014/main" id="{83D3F57E-94D0-4D5D-B6F3-FC5FE9CF88EE}"/>
                </a:ext>
              </a:extLst>
            </p:cNvPr>
            <p:cNvSpPr/>
            <p:nvPr/>
          </p:nvSpPr>
          <p:spPr>
            <a:xfrm>
              <a:off x="4046950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778;p56">
              <a:extLst>
                <a:ext uri="{FF2B5EF4-FFF2-40B4-BE49-F238E27FC236}">
                  <a16:creationId xmlns:a16="http://schemas.microsoft.com/office/drawing/2014/main" id="{69328D86-6744-44A6-95ED-5FB17081D7F1}"/>
                </a:ext>
              </a:extLst>
            </p:cNvPr>
            <p:cNvSpPr/>
            <p:nvPr/>
          </p:nvSpPr>
          <p:spPr>
            <a:xfrm>
              <a:off x="404695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779;p56">
              <a:extLst>
                <a:ext uri="{FF2B5EF4-FFF2-40B4-BE49-F238E27FC236}">
                  <a16:creationId xmlns:a16="http://schemas.microsoft.com/office/drawing/2014/main" id="{15F6E689-DA5B-48B2-8FA6-8007EFC3DF79}"/>
                </a:ext>
              </a:extLst>
            </p:cNvPr>
            <p:cNvSpPr/>
            <p:nvPr/>
          </p:nvSpPr>
          <p:spPr>
            <a:xfrm>
              <a:off x="41231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780;p56">
              <a:extLst>
                <a:ext uri="{FF2B5EF4-FFF2-40B4-BE49-F238E27FC236}">
                  <a16:creationId xmlns:a16="http://schemas.microsoft.com/office/drawing/2014/main" id="{3B728449-051D-4174-87C7-8C66E51A8735}"/>
                </a:ext>
              </a:extLst>
            </p:cNvPr>
            <p:cNvSpPr/>
            <p:nvPr/>
          </p:nvSpPr>
          <p:spPr>
            <a:xfrm>
              <a:off x="41231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781;p56">
              <a:extLst>
                <a:ext uri="{FF2B5EF4-FFF2-40B4-BE49-F238E27FC236}">
                  <a16:creationId xmlns:a16="http://schemas.microsoft.com/office/drawing/2014/main" id="{56CFD4C8-849F-4441-8DCE-8B83FC75288C}"/>
                </a:ext>
              </a:extLst>
            </p:cNvPr>
            <p:cNvSpPr/>
            <p:nvPr/>
          </p:nvSpPr>
          <p:spPr>
            <a:xfrm>
              <a:off x="412317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782;p56">
              <a:extLst>
                <a:ext uri="{FF2B5EF4-FFF2-40B4-BE49-F238E27FC236}">
                  <a16:creationId xmlns:a16="http://schemas.microsoft.com/office/drawing/2014/main" id="{BC215EF8-5561-406A-9B3D-0B66146907E6}"/>
                </a:ext>
              </a:extLst>
            </p:cNvPr>
            <p:cNvSpPr/>
            <p:nvPr/>
          </p:nvSpPr>
          <p:spPr>
            <a:xfrm>
              <a:off x="412317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783;p56">
              <a:extLst>
                <a:ext uri="{FF2B5EF4-FFF2-40B4-BE49-F238E27FC236}">
                  <a16:creationId xmlns:a16="http://schemas.microsoft.com/office/drawing/2014/main" id="{4E0AE443-CB11-4BC4-A9D2-7781B6967EBB}"/>
                </a:ext>
              </a:extLst>
            </p:cNvPr>
            <p:cNvSpPr/>
            <p:nvPr/>
          </p:nvSpPr>
          <p:spPr>
            <a:xfrm>
              <a:off x="412317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784;p56">
              <a:extLst>
                <a:ext uri="{FF2B5EF4-FFF2-40B4-BE49-F238E27FC236}">
                  <a16:creationId xmlns:a16="http://schemas.microsoft.com/office/drawing/2014/main" id="{EF019619-5624-495A-B21C-58E54006BB7C}"/>
                </a:ext>
              </a:extLst>
            </p:cNvPr>
            <p:cNvSpPr/>
            <p:nvPr/>
          </p:nvSpPr>
          <p:spPr>
            <a:xfrm>
              <a:off x="4123175" y="31710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785;p56">
              <a:extLst>
                <a:ext uri="{FF2B5EF4-FFF2-40B4-BE49-F238E27FC236}">
                  <a16:creationId xmlns:a16="http://schemas.microsoft.com/office/drawing/2014/main" id="{E4E93187-7276-485D-AA74-5852E0609924}"/>
                </a:ext>
              </a:extLst>
            </p:cNvPr>
            <p:cNvSpPr/>
            <p:nvPr/>
          </p:nvSpPr>
          <p:spPr>
            <a:xfrm>
              <a:off x="41231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786;p56">
              <a:extLst>
                <a:ext uri="{FF2B5EF4-FFF2-40B4-BE49-F238E27FC236}">
                  <a16:creationId xmlns:a16="http://schemas.microsoft.com/office/drawing/2014/main" id="{5B8F8A02-E186-45A5-80E6-88A4D62B3616}"/>
                </a:ext>
              </a:extLst>
            </p:cNvPr>
            <p:cNvSpPr/>
            <p:nvPr/>
          </p:nvSpPr>
          <p:spPr>
            <a:xfrm>
              <a:off x="412317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787;p56">
              <a:extLst>
                <a:ext uri="{FF2B5EF4-FFF2-40B4-BE49-F238E27FC236}">
                  <a16:creationId xmlns:a16="http://schemas.microsoft.com/office/drawing/2014/main" id="{2A17F67A-5369-4E93-B2DC-B65C581ABB57}"/>
                </a:ext>
              </a:extLst>
            </p:cNvPr>
            <p:cNvSpPr/>
            <p:nvPr/>
          </p:nvSpPr>
          <p:spPr>
            <a:xfrm>
              <a:off x="412317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788;p56">
              <a:extLst>
                <a:ext uri="{FF2B5EF4-FFF2-40B4-BE49-F238E27FC236}">
                  <a16:creationId xmlns:a16="http://schemas.microsoft.com/office/drawing/2014/main" id="{E3DF1079-7908-4311-AB06-5EE352740C35}"/>
                </a:ext>
              </a:extLst>
            </p:cNvPr>
            <p:cNvSpPr/>
            <p:nvPr/>
          </p:nvSpPr>
          <p:spPr>
            <a:xfrm>
              <a:off x="41231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789;p56">
              <a:extLst>
                <a:ext uri="{FF2B5EF4-FFF2-40B4-BE49-F238E27FC236}">
                  <a16:creationId xmlns:a16="http://schemas.microsoft.com/office/drawing/2014/main" id="{D2BE8F93-21D2-4450-986D-F657312AE4DA}"/>
                </a:ext>
              </a:extLst>
            </p:cNvPr>
            <p:cNvSpPr/>
            <p:nvPr/>
          </p:nvSpPr>
          <p:spPr>
            <a:xfrm>
              <a:off x="4123175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790;p56">
              <a:extLst>
                <a:ext uri="{FF2B5EF4-FFF2-40B4-BE49-F238E27FC236}">
                  <a16:creationId xmlns:a16="http://schemas.microsoft.com/office/drawing/2014/main" id="{ADC87C30-37FC-4945-8F91-031910EE2562}"/>
                </a:ext>
              </a:extLst>
            </p:cNvPr>
            <p:cNvSpPr/>
            <p:nvPr/>
          </p:nvSpPr>
          <p:spPr>
            <a:xfrm>
              <a:off x="412317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791;p56">
              <a:extLst>
                <a:ext uri="{FF2B5EF4-FFF2-40B4-BE49-F238E27FC236}">
                  <a16:creationId xmlns:a16="http://schemas.microsoft.com/office/drawing/2014/main" id="{163E2E9F-6CE6-42E2-BCF5-A7D2DD7AFD81}"/>
                </a:ext>
              </a:extLst>
            </p:cNvPr>
            <p:cNvSpPr/>
            <p:nvPr/>
          </p:nvSpPr>
          <p:spPr>
            <a:xfrm>
              <a:off x="419940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792;p56">
              <a:extLst>
                <a:ext uri="{FF2B5EF4-FFF2-40B4-BE49-F238E27FC236}">
                  <a16:creationId xmlns:a16="http://schemas.microsoft.com/office/drawing/2014/main" id="{B4E77D94-C478-4A2A-AA0C-2E7ACE7C9F56}"/>
                </a:ext>
              </a:extLst>
            </p:cNvPr>
            <p:cNvSpPr/>
            <p:nvPr/>
          </p:nvSpPr>
          <p:spPr>
            <a:xfrm>
              <a:off x="419940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793;p56">
              <a:extLst>
                <a:ext uri="{FF2B5EF4-FFF2-40B4-BE49-F238E27FC236}">
                  <a16:creationId xmlns:a16="http://schemas.microsoft.com/office/drawing/2014/main" id="{FD8DD9F5-E140-4766-929D-54DDB19C14FB}"/>
                </a:ext>
              </a:extLst>
            </p:cNvPr>
            <p:cNvSpPr/>
            <p:nvPr/>
          </p:nvSpPr>
          <p:spPr>
            <a:xfrm>
              <a:off x="419940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794;p56">
              <a:extLst>
                <a:ext uri="{FF2B5EF4-FFF2-40B4-BE49-F238E27FC236}">
                  <a16:creationId xmlns:a16="http://schemas.microsoft.com/office/drawing/2014/main" id="{AAA4BB57-82EB-4DEF-92C2-FB7DA0D74EE1}"/>
                </a:ext>
              </a:extLst>
            </p:cNvPr>
            <p:cNvSpPr/>
            <p:nvPr/>
          </p:nvSpPr>
          <p:spPr>
            <a:xfrm>
              <a:off x="419940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795;p56">
              <a:extLst>
                <a:ext uri="{FF2B5EF4-FFF2-40B4-BE49-F238E27FC236}">
                  <a16:creationId xmlns:a16="http://schemas.microsoft.com/office/drawing/2014/main" id="{AB4890BD-C760-4551-9B41-79DB08B9CD7B}"/>
                </a:ext>
              </a:extLst>
            </p:cNvPr>
            <p:cNvSpPr/>
            <p:nvPr/>
          </p:nvSpPr>
          <p:spPr>
            <a:xfrm>
              <a:off x="427560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796;p56">
              <a:extLst>
                <a:ext uri="{FF2B5EF4-FFF2-40B4-BE49-F238E27FC236}">
                  <a16:creationId xmlns:a16="http://schemas.microsoft.com/office/drawing/2014/main" id="{4C77DB75-1930-4819-B5B4-9EFF520FF15A}"/>
                </a:ext>
              </a:extLst>
            </p:cNvPr>
            <p:cNvSpPr/>
            <p:nvPr/>
          </p:nvSpPr>
          <p:spPr>
            <a:xfrm>
              <a:off x="42756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797;p56">
              <a:extLst>
                <a:ext uri="{FF2B5EF4-FFF2-40B4-BE49-F238E27FC236}">
                  <a16:creationId xmlns:a16="http://schemas.microsoft.com/office/drawing/2014/main" id="{159F390F-AF85-4962-B475-4AA3E398A36E}"/>
                </a:ext>
              </a:extLst>
            </p:cNvPr>
            <p:cNvSpPr/>
            <p:nvPr/>
          </p:nvSpPr>
          <p:spPr>
            <a:xfrm>
              <a:off x="42756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798;p56">
              <a:extLst>
                <a:ext uri="{FF2B5EF4-FFF2-40B4-BE49-F238E27FC236}">
                  <a16:creationId xmlns:a16="http://schemas.microsoft.com/office/drawing/2014/main" id="{57325FB9-7016-4CDC-9704-844DA9DF99E0}"/>
                </a:ext>
              </a:extLst>
            </p:cNvPr>
            <p:cNvSpPr/>
            <p:nvPr/>
          </p:nvSpPr>
          <p:spPr>
            <a:xfrm>
              <a:off x="427560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799;p56">
              <a:extLst>
                <a:ext uri="{FF2B5EF4-FFF2-40B4-BE49-F238E27FC236}">
                  <a16:creationId xmlns:a16="http://schemas.microsoft.com/office/drawing/2014/main" id="{1215DF85-0A57-45F0-8B22-C28018EAD65E}"/>
                </a:ext>
              </a:extLst>
            </p:cNvPr>
            <p:cNvSpPr/>
            <p:nvPr/>
          </p:nvSpPr>
          <p:spPr>
            <a:xfrm>
              <a:off x="42754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8"/>
                    <a:pt x="6" y="480"/>
                    <a:pt x="6" y="1065"/>
                  </a:cubicBezTo>
                  <a:cubicBezTo>
                    <a:pt x="0" y="1709"/>
                    <a:pt x="527" y="2137"/>
                    <a:pt x="1075" y="2137"/>
                  </a:cubicBezTo>
                  <a:cubicBezTo>
                    <a:pt x="1337" y="2137"/>
                    <a:pt x="1603" y="2039"/>
                    <a:pt x="1818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800;p56">
              <a:extLst>
                <a:ext uri="{FF2B5EF4-FFF2-40B4-BE49-F238E27FC236}">
                  <a16:creationId xmlns:a16="http://schemas.microsoft.com/office/drawing/2014/main" id="{F15D3451-96FD-4EEE-BD33-1F669CFCCC36}"/>
                </a:ext>
              </a:extLst>
            </p:cNvPr>
            <p:cNvSpPr/>
            <p:nvPr/>
          </p:nvSpPr>
          <p:spPr>
            <a:xfrm>
              <a:off x="4199400" y="33233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801;p56">
              <a:extLst>
                <a:ext uri="{FF2B5EF4-FFF2-40B4-BE49-F238E27FC236}">
                  <a16:creationId xmlns:a16="http://schemas.microsoft.com/office/drawing/2014/main" id="{3CAAA9AA-A6EE-498E-BBE9-07381E05BDE7}"/>
                </a:ext>
              </a:extLst>
            </p:cNvPr>
            <p:cNvSpPr/>
            <p:nvPr/>
          </p:nvSpPr>
          <p:spPr>
            <a:xfrm>
              <a:off x="4199400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802;p56">
              <a:extLst>
                <a:ext uri="{FF2B5EF4-FFF2-40B4-BE49-F238E27FC236}">
                  <a16:creationId xmlns:a16="http://schemas.microsoft.com/office/drawing/2014/main" id="{FD07F8CC-15C4-461D-AE8E-56EF40FDEFCA}"/>
                </a:ext>
              </a:extLst>
            </p:cNvPr>
            <p:cNvSpPr/>
            <p:nvPr/>
          </p:nvSpPr>
          <p:spPr>
            <a:xfrm>
              <a:off x="4199400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803;p56">
              <a:extLst>
                <a:ext uri="{FF2B5EF4-FFF2-40B4-BE49-F238E27FC236}">
                  <a16:creationId xmlns:a16="http://schemas.microsoft.com/office/drawing/2014/main" id="{3735E997-CFD4-4E41-931D-EA2FEBCBFBD9}"/>
                </a:ext>
              </a:extLst>
            </p:cNvPr>
            <p:cNvSpPr/>
            <p:nvPr/>
          </p:nvSpPr>
          <p:spPr>
            <a:xfrm>
              <a:off x="4199400" y="355192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804;p56">
              <a:extLst>
                <a:ext uri="{FF2B5EF4-FFF2-40B4-BE49-F238E27FC236}">
                  <a16:creationId xmlns:a16="http://schemas.microsoft.com/office/drawing/2014/main" id="{F2CE3B38-63B1-41DD-ACBE-5937D057C903}"/>
                </a:ext>
              </a:extLst>
            </p:cNvPr>
            <p:cNvSpPr/>
            <p:nvPr/>
          </p:nvSpPr>
          <p:spPr>
            <a:xfrm>
              <a:off x="419940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805;p56">
              <a:extLst>
                <a:ext uri="{FF2B5EF4-FFF2-40B4-BE49-F238E27FC236}">
                  <a16:creationId xmlns:a16="http://schemas.microsoft.com/office/drawing/2014/main" id="{15030840-64B8-4B7B-9C62-933618A6FF7C}"/>
                </a:ext>
              </a:extLst>
            </p:cNvPr>
            <p:cNvSpPr/>
            <p:nvPr/>
          </p:nvSpPr>
          <p:spPr>
            <a:xfrm>
              <a:off x="419940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806;p56">
              <a:extLst>
                <a:ext uri="{FF2B5EF4-FFF2-40B4-BE49-F238E27FC236}">
                  <a16:creationId xmlns:a16="http://schemas.microsoft.com/office/drawing/2014/main" id="{8D9DF599-5E32-46FD-AC64-563F8934A2B9}"/>
                </a:ext>
              </a:extLst>
            </p:cNvPr>
            <p:cNvSpPr/>
            <p:nvPr/>
          </p:nvSpPr>
          <p:spPr>
            <a:xfrm>
              <a:off x="412317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807;p56">
              <a:extLst>
                <a:ext uri="{FF2B5EF4-FFF2-40B4-BE49-F238E27FC236}">
                  <a16:creationId xmlns:a16="http://schemas.microsoft.com/office/drawing/2014/main" id="{2EA072C4-F633-4C9B-84B8-0D3C52624518}"/>
                </a:ext>
              </a:extLst>
            </p:cNvPr>
            <p:cNvSpPr/>
            <p:nvPr/>
          </p:nvSpPr>
          <p:spPr>
            <a:xfrm>
              <a:off x="41231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808;p56">
              <a:extLst>
                <a:ext uri="{FF2B5EF4-FFF2-40B4-BE49-F238E27FC236}">
                  <a16:creationId xmlns:a16="http://schemas.microsoft.com/office/drawing/2014/main" id="{0B499B3D-E949-4E0F-9546-2F5CEBFDB408}"/>
                </a:ext>
              </a:extLst>
            </p:cNvPr>
            <p:cNvSpPr/>
            <p:nvPr/>
          </p:nvSpPr>
          <p:spPr>
            <a:xfrm>
              <a:off x="40469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809;p56">
              <a:extLst>
                <a:ext uri="{FF2B5EF4-FFF2-40B4-BE49-F238E27FC236}">
                  <a16:creationId xmlns:a16="http://schemas.microsoft.com/office/drawing/2014/main" id="{AB3D6423-6928-429E-9B5A-8696743E3812}"/>
                </a:ext>
              </a:extLst>
            </p:cNvPr>
            <p:cNvSpPr/>
            <p:nvPr/>
          </p:nvSpPr>
          <p:spPr>
            <a:xfrm>
              <a:off x="404695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810;p56">
              <a:extLst>
                <a:ext uri="{FF2B5EF4-FFF2-40B4-BE49-F238E27FC236}">
                  <a16:creationId xmlns:a16="http://schemas.microsoft.com/office/drawing/2014/main" id="{7CBC9B87-7934-4434-8AA2-458A349E8330}"/>
                </a:ext>
              </a:extLst>
            </p:cNvPr>
            <p:cNvSpPr/>
            <p:nvPr/>
          </p:nvSpPr>
          <p:spPr>
            <a:xfrm>
              <a:off x="404695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811;p56">
              <a:extLst>
                <a:ext uri="{FF2B5EF4-FFF2-40B4-BE49-F238E27FC236}">
                  <a16:creationId xmlns:a16="http://schemas.microsoft.com/office/drawing/2014/main" id="{285D5ABF-2A2D-455E-9CCE-CD15FC611C74}"/>
                </a:ext>
              </a:extLst>
            </p:cNvPr>
            <p:cNvSpPr/>
            <p:nvPr/>
          </p:nvSpPr>
          <p:spPr>
            <a:xfrm>
              <a:off x="404695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812;p56">
              <a:extLst>
                <a:ext uri="{FF2B5EF4-FFF2-40B4-BE49-F238E27FC236}">
                  <a16:creationId xmlns:a16="http://schemas.microsoft.com/office/drawing/2014/main" id="{E2B4FB36-E958-432F-8D72-508CE8489CE7}"/>
                </a:ext>
              </a:extLst>
            </p:cNvPr>
            <p:cNvSpPr/>
            <p:nvPr/>
          </p:nvSpPr>
          <p:spPr>
            <a:xfrm>
              <a:off x="39709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813;p56">
              <a:extLst>
                <a:ext uri="{FF2B5EF4-FFF2-40B4-BE49-F238E27FC236}">
                  <a16:creationId xmlns:a16="http://schemas.microsoft.com/office/drawing/2014/main" id="{2D499DBD-E936-4342-AAF2-1CE95FF5A219}"/>
                </a:ext>
              </a:extLst>
            </p:cNvPr>
            <p:cNvSpPr/>
            <p:nvPr/>
          </p:nvSpPr>
          <p:spPr>
            <a:xfrm>
              <a:off x="35898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814;p56">
              <a:extLst>
                <a:ext uri="{FF2B5EF4-FFF2-40B4-BE49-F238E27FC236}">
                  <a16:creationId xmlns:a16="http://schemas.microsoft.com/office/drawing/2014/main" id="{299D21BB-4605-45FF-A3C3-CB758668645A}"/>
                </a:ext>
              </a:extLst>
            </p:cNvPr>
            <p:cNvSpPr/>
            <p:nvPr/>
          </p:nvSpPr>
          <p:spPr>
            <a:xfrm>
              <a:off x="35898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815;p56">
              <a:extLst>
                <a:ext uri="{FF2B5EF4-FFF2-40B4-BE49-F238E27FC236}">
                  <a16:creationId xmlns:a16="http://schemas.microsoft.com/office/drawing/2014/main" id="{20050164-3BD5-4B0E-8B68-B5F96DF5CED4}"/>
                </a:ext>
              </a:extLst>
            </p:cNvPr>
            <p:cNvSpPr/>
            <p:nvPr/>
          </p:nvSpPr>
          <p:spPr>
            <a:xfrm>
              <a:off x="358987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816;p56">
              <a:extLst>
                <a:ext uri="{FF2B5EF4-FFF2-40B4-BE49-F238E27FC236}">
                  <a16:creationId xmlns:a16="http://schemas.microsoft.com/office/drawing/2014/main" id="{1BE92A85-25DF-484D-B894-FA4A92B7DDC6}"/>
                </a:ext>
              </a:extLst>
            </p:cNvPr>
            <p:cNvSpPr/>
            <p:nvPr/>
          </p:nvSpPr>
          <p:spPr>
            <a:xfrm>
              <a:off x="358987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817;p56">
              <a:extLst>
                <a:ext uri="{FF2B5EF4-FFF2-40B4-BE49-F238E27FC236}">
                  <a16:creationId xmlns:a16="http://schemas.microsoft.com/office/drawing/2014/main" id="{963F490A-A3C1-45A7-AFED-4B5E30BB64C9}"/>
                </a:ext>
              </a:extLst>
            </p:cNvPr>
            <p:cNvSpPr/>
            <p:nvPr/>
          </p:nvSpPr>
          <p:spPr>
            <a:xfrm>
              <a:off x="358987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818;p56">
              <a:extLst>
                <a:ext uri="{FF2B5EF4-FFF2-40B4-BE49-F238E27FC236}">
                  <a16:creationId xmlns:a16="http://schemas.microsoft.com/office/drawing/2014/main" id="{40BCC30E-19EF-4BA2-A779-850159DA8F41}"/>
                </a:ext>
              </a:extLst>
            </p:cNvPr>
            <p:cNvSpPr/>
            <p:nvPr/>
          </p:nvSpPr>
          <p:spPr>
            <a:xfrm>
              <a:off x="358987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819;p56">
              <a:extLst>
                <a:ext uri="{FF2B5EF4-FFF2-40B4-BE49-F238E27FC236}">
                  <a16:creationId xmlns:a16="http://schemas.microsoft.com/office/drawing/2014/main" id="{79760806-17C1-4FE6-BF49-05F335910873}"/>
                </a:ext>
              </a:extLst>
            </p:cNvPr>
            <p:cNvSpPr/>
            <p:nvPr/>
          </p:nvSpPr>
          <p:spPr>
            <a:xfrm>
              <a:off x="35898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820;p56">
              <a:extLst>
                <a:ext uri="{FF2B5EF4-FFF2-40B4-BE49-F238E27FC236}">
                  <a16:creationId xmlns:a16="http://schemas.microsoft.com/office/drawing/2014/main" id="{3CCB659F-55A4-41A4-97DA-D48440F40A04}"/>
                </a:ext>
              </a:extLst>
            </p:cNvPr>
            <p:cNvSpPr/>
            <p:nvPr/>
          </p:nvSpPr>
          <p:spPr>
            <a:xfrm>
              <a:off x="32852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821;p56">
              <a:extLst>
                <a:ext uri="{FF2B5EF4-FFF2-40B4-BE49-F238E27FC236}">
                  <a16:creationId xmlns:a16="http://schemas.microsoft.com/office/drawing/2014/main" id="{29A92333-248B-405D-943E-9EB3233426CF}"/>
                </a:ext>
              </a:extLst>
            </p:cNvPr>
            <p:cNvSpPr/>
            <p:nvPr/>
          </p:nvSpPr>
          <p:spPr>
            <a:xfrm>
              <a:off x="32852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822;p56">
              <a:extLst>
                <a:ext uri="{FF2B5EF4-FFF2-40B4-BE49-F238E27FC236}">
                  <a16:creationId xmlns:a16="http://schemas.microsoft.com/office/drawing/2014/main" id="{0560C50A-F5D4-4668-9358-DCF783EAC7D0}"/>
                </a:ext>
              </a:extLst>
            </p:cNvPr>
            <p:cNvSpPr/>
            <p:nvPr/>
          </p:nvSpPr>
          <p:spPr>
            <a:xfrm>
              <a:off x="32852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823;p56">
              <a:extLst>
                <a:ext uri="{FF2B5EF4-FFF2-40B4-BE49-F238E27FC236}">
                  <a16:creationId xmlns:a16="http://schemas.microsoft.com/office/drawing/2014/main" id="{FC5E6726-DAA0-4340-954F-6F7B49698B32}"/>
                </a:ext>
              </a:extLst>
            </p:cNvPr>
            <p:cNvSpPr/>
            <p:nvPr/>
          </p:nvSpPr>
          <p:spPr>
            <a:xfrm>
              <a:off x="336145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824;p56">
              <a:extLst>
                <a:ext uri="{FF2B5EF4-FFF2-40B4-BE49-F238E27FC236}">
                  <a16:creationId xmlns:a16="http://schemas.microsoft.com/office/drawing/2014/main" id="{FD0697DD-B67E-448B-9CEC-617328159C36}"/>
                </a:ext>
              </a:extLst>
            </p:cNvPr>
            <p:cNvSpPr/>
            <p:nvPr/>
          </p:nvSpPr>
          <p:spPr>
            <a:xfrm>
              <a:off x="33614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825;p56">
              <a:extLst>
                <a:ext uri="{FF2B5EF4-FFF2-40B4-BE49-F238E27FC236}">
                  <a16:creationId xmlns:a16="http://schemas.microsoft.com/office/drawing/2014/main" id="{456B8B94-1554-48A3-8FB9-E0EE0C4F9DA2}"/>
                </a:ext>
              </a:extLst>
            </p:cNvPr>
            <p:cNvSpPr/>
            <p:nvPr/>
          </p:nvSpPr>
          <p:spPr>
            <a:xfrm>
              <a:off x="33614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26;p56">
              <a:extLst>
                <a:ext uri="{FF2B5EF4-FFF2-40B4-BE49-F238E27FC236}">
                  <a16:creationId xmlns:a16="http://schemas.microsoft.com/office/drawing/2014/main" id="{887AE403-E8FB-4463-B8D9-5C4BEBA15745}"/>
                </a:ext>
              </a:extLst>
            </p:cNvPr>
            <p:cNvSpPr/>
            <p:nvPr/>
          </p:nvSpPr>
          <p:spPr>
            <a:xfrm>
              <a:off x="336145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827;p56">
              <a:extLst>
                <a:ext uri="{FF2B5EF4-FFF2-40B4-BE49-F238E27FC236}">
                  <a16:creationId xmlns:a16="http://schemas.microsoft.com/office/drawing/2014/main" id="{8C369EB4-E10E-4416-AA77-E12523096395}"/>
                </a:ext>
              </a:extLst>
            </p:cNvPr>
            <p:cNvSpPr/>
            <p:nvPr/>
          </p:nvSpPr>
          <p:spPr>
            <a:xfrm>
              <a:off x="336145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828;p56">
              <a:extLst>
                <a:ext uri="{FF2B5EF4-FFF2-40B4-BE49-F238E27FC236}">
                  <a16:creationId xmlns:a16="http://schemas.microsoft.com/office/drawing/2014/main" id="{E84725E6-ACF8-4729-9000-18C5A913ECDB}"/>
                </a:ext>
              </a:extLst>
            </p:cNvPr>
            <p:cNvSpPr/>
            <p:nvPr/>
          </p:nvSpPr>
          <p:spPr>
            <a:xfrm>
              <a:off x="34374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829;p56">
              <a:extLst>
                <a:ext uri="{FF2B5EF4-FFF2-40B4-BE49-F238E27FC236}">
                  <a16:creationId xmlns:a16="http://schemas.microsoft.com/office/drawing/2014/main" id="{43EA7C56-2508-4D11-BFE9-BD109C68A332}"/>
                </a:ext>
              </a:extLst>
            </p:cNvPr>
            <p:cNvSpPr/>
            <p:nvPr/>
          </p:nvSpPr>
          <p:spPr>
            <a:xfrm>
              <a:off x="343745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830;p56">
              <a:extLst>
                <a:ext uri="{FF2B5EF4-FFF2-40B4-BE49-F238E27FC236}">
                  <a16:creationId xmlns:a16="http://schemas.microsoft.com/office/drawing/2014/main" id="{35AC61BC-EE7B-40A2-9B07-C9F2EFD0D6FC}"/>
                </a:ext>
              </a:extLst>
            </p:cNvPr>
            <p:cNvSpPr/>
            <p:nvPr/>
          </p:nvSpPr>
          <p:spPr>
            <a:xfrm>
              <a:off x="343745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831;p56">
              <a:extLst>
                <a:ext uri="{FF2B5EF4-FFF2-40B4-BE49-F238E27FC236}">
                  <a16:creationId xmlns:a16="http://schemas.microsoft.com/office/drawing/2014/main" id="{40495077-86D5-4769-A97D-5BF2E32D62FB}"/>
                </a:ext>
              </a:extLst>
            </p:cNvPr>
            <p:cNvSpPr/>
            <p:nvPr/>
          </p:nvSpPr>
          <p:spPr>
            <a:xfrm>
              <a:off x="34374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832;p56">
              <a:extLst>
                <a:ext uri="{FF2B5EF4-FFF2-40B4-BE49-F238E27FC236}">
                  <a16:creationId xmlns:a16="http://schemas.microsoft.com/office/drawing/2014/main" id="{9B7310B2-A2FF-4E39-A7FF-0C59D558B8B0}"/>
                </a:ext>
              </a:extLst>
            </p:cNvPr>
            <p:cNvSpPr/>
            <p:nvPr/>
          </p:nvSpPr>
          <p:spPr>
            <a:xfrm>
              <a:off x="343745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833;p56">
              <a:extLst>
                <a:ext uri="{FF2B5EF4-FFF2-40B4-BE49-F238E27FC236}">
                  <a16:creationId xmlns:a16="http://schemas.microsoft.com/office/drawing/2014/main" id="{24638FA2-D0D1-49C8-AD2E-0B5B142BFCDB}"/>
                </a:ext>
              </a:extLst>
            </p:cNvPr>
            <p:cNvSpPr/>
            <p:nvPr/>
          </p:nvSpPr>
          <p:spPr>
            <a:xfrm>
              <a:off x="343745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834;p56">
              <a:extLst>
                <a:ext uri="{FF2B5EF4-FFF2-40B4-BE49-F238E27FC236}">
                  <a16:creationId xmlns:a16="http://schemas.microsoft.com/office/drawing/2014/main" id="{A0DBB336-E8DC-44E7-973F-4402AA992669}"/>
                </a:ext>
              </a:extLst>
            </p:cNvPr>
            <p:cNvSpPr/>
            <p:nvPr/>
          </p:nvSpPr>
          <p:spPr>
            <a:xfrm>
              <a:off x="343745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835;p56">
              <a:extLst>
                <a:ext uri="{FF2B5EF4-FFF2-40B4-BE49-F238E27FC236}">
                  <a16:creationId xmlns:a16="http://schemas.microsoft.com/office/drawing/2014/main" id="{6D4BC253-E6A0-47CD-8387-DDA392B972D1}"/>
                </a:ext>
              </a:extLst>
            </p:cNvPr>
            <p:cNvSpPr/>
            <p:nvPr/>
          </p:nvSpPr>
          <p:spPr>
            <a:xfrm>
              <a:off x="35136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836;p56">
              <a:extLst>
                <a:ext uri="{FF2B5EF4-FFF2-40B4-BE49-F238E27FC236}">
                  <a16:creationId xmlns:a16="http://schemas.microsoft.com/office/drawing/2014/main" id="{08604221-0E7D-4B4A-B8B9-AD3F042E6EA2}"/>
                </a:ext>
              </a:extLst>
            </p:cNvPr>
            <p:cNvSpPr/>
            <p:nvPr/>
          </p:nvSpPr>
          <p:spPr>
            <a:xfrm>
              <a:off x="35136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837;p56">
              <a:extLst>
                <a:ext uri="{FF2B5EF4-FFF2-40B4-BE49-F238E27FC236}">
                  <a16:creationId xmlns:a16="http://schemas.microsoft.com/office/drawing/2014/main" id="{C3ECA159-E2ED-47DC-A6EE-C25A24AEA8F5}"/>
                </a:ext>
              </a:extLst>
            </p:cNvPr>
            <p:cNvSpPr/>
            <p:nvPr/>
          </p:nvSpPr>
          <p:spPr>
            <a:xfrm>
              <a:off x="35136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838;p56">
              <a:extLst>
                <a:ext uri="{FF2B5EF4-FFF2-40B4-BE49-F238E27FC236}">
                  <a16:creationId xmlns:a16="http://schemas.microsoft.com/office/drawing/2014/main" id="{4ABEE4A2-E27A-497D-A293-9570B29BBB9C}"/>
                </a:ext>
              </a:extLst>
            </p:cNvPr>
            <p:cNvSpPr/>
            <p:nvPr/>
          </p:nvSpPr>
          <p:spPr>
            <a:xfrm>
              <a:off x="35136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839;p56">
              <a:extLst>
                <a:ext uri="{FF2B5EF4-FFF2-40B4-BE49-F238E27FC236}">
                  <a16:creationId xmlns:a16="http://schemas.microsoft.com/office/drawing/2014/main" id="{31A44C06-1541-4D36-9E07-D278B12E1040}"/>
                </a:ext>
              </a:extLst>
            </p:cNvPr>
            <p:cNvSpPr/>
            <p:nvPr/>
          </p:nvSpPr>
          <p:spPr>
            <a:xfrm>
              <a:off x="351367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840;p56">
              <a:extLst>
                <a:ext uri="{FF2B5EF4-FFF2-40B4-BE49-F238E27FC236}">
                  <a16:creationId xmlns:a16="http://schemas.microsoft.com/office/drawing/2014/main" id="{B31AAF64-EFDB-4A05-8675-1DEDD6DDCC3C}"/>
                </a:ext>
              </a:extLst>
            </p:cNvPr>
            <p:cNvSpPr/>
            <p:nvPr/>
          </p:nvSpPr>
          <p:spPr>
            <a:xfrm>
              <a:off x="351367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841;p56">
              <a:extLst>
                <a:ext uri="{FF2B5EF4-FFF2-40B4-BE49-F238E27FC236}">
                  <a16:creationId xmlns:a16="http://schemas.microsoft.com/office/drawing/2014/main" id="{3E11ABA9-58A7-4853-8DF8-64959E6DC0E2}"/>
                </a:ext>
              </a:extLst>
            </p:cNvPr>
            <p:cNvSpPr/>
            <p:nvPr/>
          </p:nvSpPr>
          <p:spPr>
            <a:xfrm>
              <a:off x="351367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842;p56">
              <a:extLst>
                <a:ext uri="{FF2B5EF4-FFF2-40B4-BE49-F238E27FC236}">
                  <a16:creationId xmlns:a16="http://schemas.microsoft.com/office/drawing/2014/main" id="{DE021E12-8448-4A4C-91C9-4A016AC26B51}"/>
                </a:ext>
              </a:extLst>
            </p:cNvPr>
            <p:cNvSpPr/>
            <p:nvPr/>
          </p:nvSpPr>
          <p:spPr>
            <a:xfrm>
              <a:off x="351367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843;p56">
              <a:extLst>
                <a:ext uri="{FF2B5EF4-FFF2-40B4-BE49-F238E27FC236}">
                  <a16:creationId xmlns:a16="http://schemas.microsoft.com/office/drawing/2014/main" id="{C1830A43-1F75-4707-B954-B5BE69FA2CDD}"/>
                </a:ext>
              </a:extLst>
            </p:cNvPr>
            <p:cNvSpPr/>
            <p:nvPr/>
          </p:nvSpPr>
          <p:spPr>
            <a:xfrm>
              <a:off x="358987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844;p56">
              <a:extLst>
                <a:ext uri="{FF2B5EF4-FFF2-40B4-BE49-F238E27FC236}">
                  <a16:creationId xmlns:a16="http://schemas.microsoft.com/office/drawing/2014/main" id="{068CA45B-DE03-436E-911B-CF53314DC1CE}"/>
                </a:ext>
              </a:extLst>
            </p:cNvPr>
            <p:cNvSpPr/>
            <p:nvPr/>
          </p:nvSpPr>
          <p:spPr>
            <a:xfrm>
              <a:off x="366610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845;p56">
              <a:extLst>
                <a:ext uri="{FF2B5EF4-FFF2-40B4-BE49-F238E27FC236}">
                  <a16:creationId xmlns:a16="http://schemas.microsoft.com/office/drawing/2014/main" id="{4A982E1D-28C4-4EE6-8B34-7BF7729EFAE9}"/>
                </a:ext>
              </a:extLst>
            </p:cNvPr>
            <p:cNvSpPr/>
            <p:nvPr/>
          </p:nvSpPr>
          <p:spPr>
            <a:xfrm>
              <a:off x="366610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846;p56">
              <a:extLst>
                <a:ext uri="{FF2B5EF4-FFF2-40B4-BE49-F238E27FC236}">
                  <a16:creationId xmlns:a16="http://schemas.microsoft.com/office/drawing/2014/main" id="{571E2AB6-7C96-4ECF-B4BD-AE562DC613CA}"/>
                </a:ext>
              </a:extLst>
            </p:cNvPr>
            <p:cNvSpPr/>
            <p:nvPr/>
          </p:nvSpPr>
          <p:spPr>
            <a:xfrm>
              <a:off x="366610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847;p56">
              <a:extLst>
                <a:ext uri="{FF2B5EF4-FFF2-40B4-BE49-F238E27FC236}">
                  <a16:creationId xmlns:a16="http://schemas.microsoft.com/office/drawing/2014/main" id="{6A733E7F-6759-4F2B-A085-C1202DC2F601}"/>
                </a:ext>
              </a:extLst>
            </p:cNvPr>
            <p:cNvSpPr/>
            <p:nvPr/>
          </p:nvSpPr>
          <p:spPr>
            <a:xfrm>
              <a:off x="366610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848;p56">
              <a:extLst>
                <a:ext uri="{FF2B5EF4-FFF2-40B4-BE49-F238E27FC236}">
                  <a16:creationId xmlns:a16="http://schemas.microsoft.com/office/drawing/2014/main" id="{74A4CE3C-4BED-41C1-86C6-5535EE408FF4}"/>
                </a:ext>
              </a:extLst>
            </p:cNvPr>
            <p:cNvSpPr/>
            <p:nvPr/>
          </p:nvSpPr>
          <p:spPr>
            <a:xfrm>
              <a:off x="366610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849;p56">
              <a:extLst>
                <a:ext uri="{FF2B5EF4-FFF2-40B4-BE49-F238E27FC236}">
                  <a16:creationId xmlns:a16="http://schemas.microsoft.com/office/drawing/2014/main" id="{FA92619E-FEB2-41C6-9AAD-18FC44E6889B}"/>
                </a:ext>
              </a:extLst>
            </p:cNvPr>
            <p:cNvSpPr/>
            <p:nvPr/>
          </p:nvSpPr>
          <p:spPr>
            <a:xfrm>
              <a:off x="366610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850;p56">
              <a:extLst>
                <a:ext uri="{FF2B5EF4-FFF2-40B4-BE49-F238E27FC236}">
                  <a16:creationId xmlns:a16="http://schemas.microsoft.com/office/drawing/2014/main" id="{5736C266-B281-43F1-A1C1-699E01D8AB5F}"/>
                </a:ext>
              </a:extLst>
            </p:cNvPr>
            <p:cNvSpPr/>
            <p:nvPr/>
          </p:nvSpPr>
          <p:spPr>
            <a:xfrm>
              <a:off x="366610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851;p56">
              <a:extLst>
                <a:ext uri="{FF2B5EF4-FFF2-40B4-BE49-F238E27FC236}">
                  <a16:creationId xmlns:a16="http://schemas.microsoft.com/office/drawing/2014/main" id="{DC6292E9-CA06-4941-8CBC-F189A23B8288}"/>
                </a:ext>
              </a:extLst>
            </p:cNvPr>
            <p:cNvSpPr/>
            <p:nvPr/>
          </p:nvSpPr>
          <p:spPr>
            <a:xfrm>
              <a:off x="37423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852;p56">
              <a:extLst>
                <a:ext uri="{FF2B5EF4-FFF2-40B4-BE49-F238E27FC236}">
                  <a16:creationId xmlns:a16="http://schemas.microsoft.com/office/drawing/2014/main" id="{4192D60E-F7C3-43BC-8A1B-81D13EC82FB6}"/>
                </a:ext>
              </a:extLst>
            </p:cNvPr>
            <p:cNvSpPr/>
            <p:nvPr/>
          </p:nvSpPr>
          <p:spPr>
            <a:xfrm>
              <a:off x="37423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853;p56">
              <a:extLst>
                <a:ext uri="{FF2B5EF4-FFF2-40B4-BE49-F238E27FC236}">
                  <a16:creationId xmlns:a16="http://schemas.microsoft.com/office/drawing/2014/main" id="{A41DBF6E-8060-4602-A76B-11298103267B}"/>
                </a:ext>
              </a:extLst>
            </p:cNvPr>
            <p:cNvSpPr/>
            <p:nvPr/>
          </p:nvSpPr>
          <p:spPr>
            <a:xfrm>
              <a:off x="37423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854;p56">
              <a:extLst>
                <a:ext uri="{FF2B5EF4-FFF2-40B4-BE49-F238E27FC236}">
                  <a16:creationId xmlns:a16="http://schemas.microsoft.com/office/drawing/2014/main" id="{1F0A20C1-BC29-40DD-AC77-FFC6AC163BC6}"/>
                </a:ext>
              </a:extLst>
            </p:cNvPr>
            <p:cNvSpPr/>
            <p:nvPr/>
          </p:nvSpPr>
          <p:spPr>
            <a:xfrm>
              <a:off x="37423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855;p56">
              <a:extLst>
                <a:ext uri="{FF2B5EF4-FFF2-40B4-BE49-F238E27FC236}">
                  <a16:creationId xmlns:a16="http://schemas.microsoft.com/office/drawing/2014/main" id="{647129B2-E225-423D-953D-8D20FB2BD997}"/>
                </a:ext>
              </a:extLst>
            </p:cNvPr>
            <p:cNvSpPr/>
            <p:nvPr/>
          </p:nvSpPr>
          <p:spPr>
            <a:xfrm>
              <a:off x="3742300" y="30186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856;p56">
              <a:extLst>
                <a:ext uri="{FF2B5EF4-FFF2-40B4-BE49-F238E27FC236}">
                  <a16:creationId xmlns:a16="http://schemas.microsoft.com/office/drawing/2014/main" id="{8B864D44-39C2-48FC-9343-5457070AFC52}"/>
                </a:ext>
              </a:extLst>
            </p:cNvPr>
            <p:cNvSpPr/>
            <p:nvPr/>
          </p:nvSpPr>
          <p:spPr>
            <a:xfrm>
              <a:off x="37423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857;p56">
              <a:extLst>
                <a:ext uri="{FF2B5EF4-FFF2-40B4-BE49-F238E27FC236}">
                  <a16:creationId xmlns:a16="http://schemas.microsoft.com/office/drawing/2014/main" id="{E1ED8340-E0FF-4F05-B92B-C738F26B3569}"/>
                </a:ext>
              </a:extLst>
            </p:cNvPr>
            <p:cNvSpPr/>
            <p:nvPr/>
          </p:nvSpPr>
          <p:spPr>
            <a:xfrm>
              <a:off x="3742300" y="3171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5"/>
                    <a:pt x="528" y="2131"/>
                    <a:pt x="1076" y="2131"/>
                  </a:cubicBezTo>
                  <a:cubicBezTo>
                    <a:pt x="1335" y="2131"/>
                    <a:pt x="1599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858;p56">
              <a:extLst>
                <a:ext uri="{FF2B5EF4-FFF2-40B4-BE49-F238E27FC236}">
                  <a16:creationId xmlns:a16="http://schemas.microsoft.com/office/drawing/2014/main" id="{1C1E1BA9-645C-49C7-9100-46E938302F67}"/>
                </a:ext>
              </a:extLst>
            </p:cNvPr>
            <p:cNvSpPr/>
            <p:nvPr/>
          </p:nvSpPr>
          <p:spPr>
            <a:xfrm>
              <a:off x="374230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859;p56">
              <a:extLst>
                <a:ext uri="{FF2B5EF4-FFF2-40B4-BE49-F238E27FC236}">
                  <a16:creationId xmlns:a16="http://schemas.microsoft.com/office/drawing/2014/main" id="{4D721E0D-2388-464C-A2A7-22EDF6A76DB8}"/>
                </a:ext>
              </a:extLst>
            </p:cNvPr>
            <p:cNvSpPr/>
            <p:nvPr/>
          </p:nvSpPr>
          <p:spPr>
            <a:xfrm>
              <a:off x="38185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860;p56">
              <a:extLst>
                <a:ext uri="{FF2B5EF4-FFF2-40B4-BE49-F238E27FC236}">
                  <a16:creationId xmlns:a16="http://schemas.microsoft.com/office/drawing/2014/main" id="{2E3A168D-7FB3-4150-88F3-DB9021ED45E3}"/>
                </a:ext>
              </a:extLst>
            </p:cNvPr>
            <p:cNvSpPr/>
            <p:nvPr/>
          </p:nvSpPr>
          <p:spPr>
            <a:xfrm>
              <a:off x="38185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861;p56">
              <a:extLst>
                <a:ext uri="{FF2B5EF4-FFF2-40B4-BE49-F238E27FC236}">
                  <a16:creationId xmlns:a16="http://schemas.microsoft.com/office/drawing/2014/main" id="{301B1072-3E44-494E-AA3F-56AD6CDCC8EB}"/>
                </a:ext>
              </a:extLst>
            </p:cNvPr>
            <p:cNvSpPr/>
            <p:nvPr/>
          </p:nvSpPr>
          <p:spPr>
            <a:xfrm>
              <a:off x="38185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862;p56">
              <a:extLst>
                <a:ext uri="{FF2B5EF4-FFF2-40B4-BE49-F238E27FC236}">
                  <a16:creationId xmlns:a16="http://schemas.microsoft.com/office/drawing/2014/main" id="{70443F71-8BE3-449D-A04B-4278FF0C9721}"/>
                </a:ext>
              </a:extLst>
            </p:cNvPr>
            <p:cNvSpPr/>
            <p:nvPr/>
          </p:nvSpPr>
          <p:spPr>
            <a:xfrm>
              <a:off x="38185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863;p56">
              <a:extLst>
                <a:ext uri="{FF2B5EF4-FFF2-40B4-BE49-F238E27FC236}">
                  <a16:creationId xmlns:a16="http://schemas.microsoft.com/office/drawing/2014/main" id="{5BD0EAB5-7651-478D-B564-46574B6DE23A}"/>
                </a:ext>
              </a:extLst>
            </p:cNvPr>
            <p:cNvSpPr/>
            <p:nvPr/>
          </p:nvSpPr>
          <p:spPr>
            <a:xfrm>
              <a:off x="38185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864;p56">
              <a:extLst>
                <a:ext uri="{FF2B5EF4-FFF2-40B4-BE49-F238E27FC236}">
                  <a16:creationId xmlns:a16="http://schemas.microsoft.com/office/drawing/2014/main" id="{C2C1492B-2E6E-458D-83B7-09477295C83D}"/>
                </a:ext>
              </a:extLst>
            </p:cNvPr>
            <p:cNvSpPr/>
            <p:nvPr/>
          </p:nvSpPr>
          <p:spPr>
            <a:xfrm>
              <a:off x="38185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865;p56">
              <a:extLst>
                <a:ext uri="{FF2B5EF4-FFF2-40B4-BE49-F238E27FC236}">
                  <a16:creationId xmlns:a16="http://schemas.microsoft.com/office/drawing/2014/main" id="{69C1F5DB-76B8-4ADF-80E7-3A98EBFBB7F1}"/>
                </a:ext>
              </a:extLst>
            </p:cNvPr>
            <p:cNvSpPr/>
            <p:nvPr/>
          </p:nvSpPr>
          <p:spPr>
            <a:xfrm>
              <a:off x="381852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866;p56">
              <a:extLst>
                <a:ext uri="{FF2B5EF4-FFF2-40B4-BE49-F238E27FC236}">
                  <a16:creationId xmlns:a16="http://schemas.microsoft.com/office/drawing/2014/main" id="{5A3A0B99-BE8D-4141-AB7D-557A25345EA9}"/>
                </a:ext>
              </a:extLst>
            </p:cNvPr>
            <p:cNvSpPr/>
            <p:nvPr/>
          </p:nvSpPr>
          <p:spPr>
            <a:xfrm>
              <a:off x="3818525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867;p56">
              <a:extLst>
                <a:ext uri="{FF2B5EF4-FFF2-40B4-BE49-F238E27FC236}">
                  <a16:creationId xmlns:a16="http://schemas.microsoft.com/office/drawing/2014/main" id="{A4C24EC7-550D-465E-9A0E-C29E00AEDEA4}"/>
                </a:ext>
              </a:extLst>
            </p:cNvPr>
            <p:cNvSpPr/>
            <p:nvPr/>
          </p:nvSpPr>
          <p:spPr>
            <a:xfrm>
              <a:off x="381852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868;p56">
              <a:extLst>
                <a:ext uri="{FF2B5EF4-FFF2-40B4-BE49-F238E27FC236}">
                  <a16:creationId xmlns:a16="http://schemas.microsoft.com/office/drawing/2014/main" id="{26115108-8108-4E41-9370-2BDB037BEE7C}"/>
                </a:ext>
              </a:extLst>
            </p:cNvPr>
            <p:cNvSpPr/>
            <p:nvPr/>
          </p:nvSpPr>
          <p:spPr>
            <a:xfrm>
              <a:off x="38185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869;p56">
              <a:extLst>
                <a:ext uri="{FF2B5EF4-FFF2-40B4-BE49-F238E27FC236}">
                  <a16:creationId xmlns:a16="http://schemas.microsoft.com/office/drawing/2014/main" id="{F5CA3F92-1A54-4A3D-9EA6-1610C972C72B}"/>
                </a:ext>
              </a:extLst>
            </p:cNvPr>
            <p:cNvSpPr/>
            <p:nvPr/>
          </p:nvSpPr>
          <p:spPr>
            <a:xfrm>
              <a:off x="38947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870;p56">
              <a:extLst>
                <a:ext uri="{FF2B5EF4-FFF2-40B4-BE49-F238E27FC236}">
                  <a16:creationId xmlns:a16="http://schemas.microsoft.com/office/drawing/2014/main" id="{DB476B11-DB44-4681-AF16-0CED4598810B}"/>
                </a:ext>
              </a:extLst>
            </p:cNvPr>
            <p:cNvSpPr/>
            <p:nvPr/>
          </p:nvSpPr>
          <p:spPr>
            <a:xfrm>
              <a:off x="38947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871;p56">
              <a:extLst>
                <a:ext uri="{FF2B5EF4-FFF2-40B4-BE49-F238E27FC236}">
                  <a16:creationId xmlns:a16="http://schemas.microsoft.com/office/drawing/2014/main" id="{D8CDED72-01A4-4F67-9DFC-E45CB4E804DF}"/>
                </a:ext>
              </a:extLst>
            </p:cNvPr>
            <p:cNvSpPr/>
            <p:nvPr/>
          </p:nvSpPr>
          <p:spPr>
            <a:xfrm>
              <a:off x="3894725" y="3856775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872;p56">
              <a:extLst>
                <a:ext uri="{FF2B5EF4-FFF2-40B4-BE49-F238E27FC236}">
                  <a16:creationId xmlns:a16="http://schemas.microsoft.com/office/drawing/2014/main" id="{DFD43B0E-BDA6-4524-93DD-A4376B1D494E}"/>
                </a:ext>
              </a:extLst>
            </p:cNvPr>
            <p:cNvSpPr/>
            <p:nvPr/>
          </p:nvSpPr>
          <p:spPr>
            <a:xfrm>
              <a:off x="38947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873;p56">
              <a:extLst>
                <a:ext uri="{FF2B5EF4-FFF2-40B4-BE49-F238E27FC236}">
                  <a16:creationId xmlns:a16="http://schemas.microsoft.com/office/drawing/2014/main" id="{C4B9BD5D-8B23-45BA-BDDD-20DF417A64CC}"/>
                </a:ext>
              </a:extLst>
            </p:cNvPr>
            <p:cNvSpPr/>
            <p:nvPr/>
          </p:nvSpPr>
          <p:spPr>
            <a:xfrm>
              <a:off x="38947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874;p56">
              <a:extLst>
                <a:ext uri="{FF2B5EF4-FFF2-40B4-BE49-F238E27FC236}">
                  <a16:creationId xmlns:a16="http://schemas.microsoft.com/office/drawing/2014/main" id="{B8BD2019-E70F-4A9E-B404-5BE6CB4C3788}"/>
                </a:ext>
              </a:extLst>
            </p:cNvPr>
            <p:cNvSpPr/>
            <p:nvPr/>
          </p:nvSpPr>
          <p:spPr>
            <a:xfrm>
              <a:off x="38947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875;p56">
              <a:extLst>
                <a:ext uri="{FF2B5EF4-FFF2-40B4-BE49-F238E27FC236}">
                  <a16:creationId xmlns:a16="http://schemas.microsoft.com/office/drawing/2014/main" id="{EC613AE3-72ED-4ADF-B5FD-144EA2A76927}"/>
                </a:ext>
              </a:extLst>
            </p:cNvPr>
            <p:cNvSpPr/>
            <p:nvPr/>
          </p:nvSpPr>
          <p:spPr>
            <a:xfrm>
              <a:off x="3894725" y="3551925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876;p56">
              <a:extLst>
                <a:ext uri="{FF2B5EF4-FFF2-40B4-BE49-F238E27FC236}">
                  <a16:creationId xmlns:a16="http://schemas.microsoft.com/office/drawing/2014/main" id="{EA2EC198-7E99-41D4-ABC3-4E1474F79C49}"/>
                </a:ext>
              </a:extLst>
            </p:cNvPr>
            <p:cNvSpPr/>
            <p:nvPr/>
          </p:nvSpPr>
          <p:spPr>
            <a:xfrm>
              <a:off x="38947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877;p56">
              <a:extLst>
                <a:ext uri="{FF2B5EF4-FFF2-40B4-BE49-F238E27FC236}">
                  <a16:creationId xmlns:a16="http://schemas.microsoft.com/office/drawing/2014/main" id="{35EEB0F7-5206-41FC-8C77-B3E2F0AACB3C}"/>
                </a:ext>
              </a:extLst>
            </p:cNvPr>
            <p:cNvSpPr/>
            <p:nvPr/>
          </p:nvSpPr>
          <p:spPr>
            <a:xfrm>
              <a:off x="389472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878;p56">
              <a:extLst>
                <a:ext uri="{FF2B5EF4-FFF2-40B4-BE49-F238E27FC236}">
                  <a16:creationId xmlns:a16="http://schemas.microsoft.com/office/drawing/2014/main" id="{7938B4A8-75DD-478E-A43B-03A1AFECB1E4}"/>
                </a:ext>
              </a:extLst>
            </p:cNvPr>
            <p:cNvSpPr/>
            <p:nvPr/>
          </p:nvSpPr>
          <p:spPr>
            <a:xfrm>
              <a:off x="3894600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879;p56">
              <a:extLst>
                <a:ext uri="{FF2B5EF4-FFF2-40B4-BE49-F238E27FC236}">
                  <a16:creationId xmlns:a16="http://schemas.microsoft.com/office/drawing/2014/main" id="{28F745FA-2122-436D-B364-FE16720AF64A}"/>
                </a:ext>
              </a:extLst>
            </p:cNvPr>
            <p:cNvSpPr/>
            <p:nvPr/>
          </p:nvSpPr>
          <p:spPr>
            <a:xfrm>
              <a:off x="389472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880;p56">
              <a:extLst>
                <a:ext uri="{FF2B5EF4-FFF2-40B4-BE49-F238E27FC236}">
                  <a16:creationId xmlns:a16="http://schemas.microsoft.com/office/drawing/2014/main" id="{532A17E2-B2E2-4FF4-B3C9-35612DE98D82}"/>
                </a:ext>
              </a:extLst>
            </p:cNvPr>
            <p:cNvSpPr/>
            <p:nvPr/>
          </p:nvSpPr>
          <p:spPr>
            <a:xfrm>
              <a:off x="38947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881;p56">
              <a:extLst>
                <a:ext uri="{FF2B5EF4-FFF2-40B4-BE49-F238E27FC236}">
                  <a16:creationId xmlns:a16="http://schemas.microsoft.com/office/drawing/2014/main" id="{D9838D7B-3180-403C-8696-187E80D881E4}"/>
                </a:ext>
              </a:extLst>
            </p:cNvPr>
            <p:cNvSpPr/>
            <p:nvPr/>
          </p:nvSpPr>
          <p:spPr>
            <a:xfrm>
              <a:off x="38947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882;p56">
              <a:extLst>
                <a:ext uri="{FF2B5EF4-FFF2-40B4-BE49-F238E27FC236}">
                  <a16:creationId xmlns:a16="http://schemas.microsoft.com/office/drawing/2014/main" id="{8F0242DA-AA51-49D5-9C1A-E14AAF1681E1}"/>
                </a:ext>
              </a:extLst>
            </p:cNvPr>
            <p:cNvSpPr/>
            <p:nvPr/>
          </p:nvSpPr>
          <p:spPr>
            <a:xfrm>
              <a:off x="38947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883;p56">
              <a:extLst>
                <a:ext uri="{FF2B5EF4-FFF2-40B4-BE49-F238E27FC236}">
                  <a16:creationId xmlns:a16="http://schemas.microsoft.com/office/drawing/2014/main" id="{FBF04D94-D56C-44D2-B49B-E50806753485}"/>
                </a:ext>
              </a:extLst>
            </p:cNvPr>
            <p:cNvSpPr/>
            <p:nvPr/>
          </p:nvSpPr>
          <p:spPr>
            <a:xfrm>
              <a:off x="38947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884;p56">
              <a:extLst>
                <a:ext uri="{FF2B5EF4-FFF2-40B4-BE49-F238E27FC236}">
                  <a16:creationId xmlns:a16="http://schemas.microsoft.com/office/drawing/2014/main" id="{C057FCC1-F623-41FA-9657-F888B99895EC}"/>
                </a:ext>
              </a:extLst>
            </p:cNvPr>
            <p:cNvSpPr/>
            <p:nvPr/>
          </p:nvSpPr>
          <p:spPr>
            <a:xfrm>
              <a:off x="38947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885;p56">
              <a:extLst>
                <a:ext uri="{FF2B5EF4-FFF2-40B4-BE49-F238E27FC236}">
                  <a16:creationId xmlns:a16="http://schemas.microsoft.com/office/drawing/2014/main" id="{8F020BCA-5919-45C0-988B-04D3002E6918}"/>
                </a:ext>
              </a:extLst>
            </p:cNvPr>
            <p:cNvSpPr/>
            <p:nvPr/>
          </p:nvSpPr>
          <p:spPr>
            <a:xfrm>
              <a:off x="38185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886;p56">
              <a:extLst>
                <a:ext uri="{FF2B5EF4-FFF2-40B4-BE49-F238E27FC236}">
                  <a16:creationId xmlns:a16="http://schemas.microsoft.com/office/drawing/2014/main" id="{94D7C8E7-53D3-4162-AB1D-5E9D1CEFEF1B}"/>
                </a:ext>
              </a:extLst>
            </p:cNvPr>
            <p:cNvSpPr/>
            <p:nvPr/>
          </p:nvSpPr>
          <p:spPr>
            <a:xfrm>
              <a:off x="3742300" y="2866425"/>
              <a:ext cx="62225" cy="53225"/>
            </a:xfrm>
            <a:custGeom>
              <a:avLst/>
              <a:gdLst/>
              <a:ahLst/>
              <a:cxnLst/>
              <a:rect l="l" t="t" r="r" b="b"/>
              <a:pathLst>
                <a:path w="2489" h="2129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1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887;p56">
              <a:extLst>
                <a:ext uri="{FF2B5EF4-FFF2-40B4-BE49-F238E27FC236}">
                  <a16:creationId xmlns:a16="http://schemas.microsoft.com/office/drawing/2014/main" id="{79AA1281-0693-402D-91E5-31DF5D14CCAB}"/>
                </a:ext>
              </a:extLst>
            </p:cNvPr>
            <p:cNvSpPr/>
            <p:nvPr/>
          </p:nvSpPr>
          <p:spPr>
            <a:xfrm>
              <a:off x="366610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888;p56">
              <a:extLst>
                <a:ext uri="{FF2B5EF4-FFF2-40B4-BE49-F238E27FC236}">
                  <a16:creationId xmlns:a16="http://schemas.microsoft.com/office/drawing/2014/main" id="{1C104741-FCE8-43C2-AA0B-3FBC0A1DB310}"/>
                </a:ext>
              </a:extLst>
            </p:cNvPr>
            <p:cNvSpPr/>
            <p:nvPr/>
          </p:nvSpPr>
          <p:spPr>
            <a:xfrm>
              <a:off x="450405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889;p56">
              <a:extLst>
                <a:ext uri="{FF2B5EF4-FFF2-40B4-BE49-F238E27FC236}">
                  <a16:creationId xmlns:a16="http://schemas.microsoft.com/office/drawing/2014/main" id="{F376399F-0C64-4538-BDBB-C30B04B26C73}"/>
                </a:ext>
              </a:extLst>
            </p:cNvPr>
            <p:cNvSpPr/>
            <p:nvPr/>
          </p:nvSpPr>
          <p:spPr>
            <a:xfrm>
              <a:off x="4504050" y="31710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890;p56">
              <a:extLst>
                <a:ext uri="{FF2B5EF4-FFF2-40B4-BE49-F238E27FC236}">
                  <a16:creationId xmlns:a16="http://schemas.microsoft.com/office/drawing/2014/main" id="{1ED33A50-4765-472D-8533-5B43634D1CA5}"/>
                </a:ext>
              </a:extLst>
            </p:cNvPr>
            <p:cNvSpPr/>
            <p:nvPr/>
          </p:nvSpPr>
          <p:spPr>
            <a:xfrm>
              <a:off x="450405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891;p56">
              <a:extLst>
                <a:ext uri="{FF2B5EF4-FFF2-40B4-BE49-F238E27FC236}">
                  <a16:creationId xmlns:a16="http://schemas.microsoft.com/office/drawing/2014/main" id="{181FB227-B3B9-47A5-8092-27EEFE740CE1}"/>
                </a:ext>
              </a:extLst>
            </p:cNvPr>
            <p:cNvSpPr/>
            <p:nvPr/>
          </p:nvSpPr>
          <p:spPr>
            <a:xfrm>
              <a:off x="442782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892;p56">
              <a:extLst>
                <a:ext uri="{FF2B5EF4-FFF2-40B4-BE49-F238E27FC236}">
                  <a16:creationId xmlns:a16="http://schemas.microsoft.com/office/drawing/2014/main" id="{7F06D038-90D5-47AB-89A5-95782031BA91}"/>
                </a:ext>
              </a:extLst>
            </p:cNvPr>
            <p:cNvSpPr/>
            <p:nvPr/>
          </p:nvSpPr>
          <p:spPr>
            <a:xfrm>
              <a:off x="442782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893;p56">
              <a:extLst>
                <a:ext uri="{FF2B5EF4-FFF2-40B4-BE49-F238E27FC236}">
                  <a16:creationId xmlns:a16="http://schemas.microsoft.com/office/drawing/2014/main" id="{2F31AE44-C9C9-4A79-BB5F-1D9B97142074}"/>
                </a:ext>
              </a:extLst>
            </p:cNvPr>
            <p:cNvSpPr/>
            <p:nvPr/>
          </p:nvSpPr>
          <p:spPr>
            <a:xfrm>
              <a:off x="442782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894;p56">
              <a:extLst>
                <a:ext uri="{FF2B5EF4-FFF2-40B4-BE49-F238E27FC236}">
                  <a16:creationId xmlns:a16="http://schemas.microsoft.com/office/drawing/2014/main" id="{973CE287-9B98-4C0C-A3EC-51618DB5E6E6}"/>
                </a:ext>
              </a:extLst>
            </p:cNvPr>
            <p:cNvSpPr/>
            <p:nvPr/>
          </p:nvSpPr>
          <p:spPr>
            <a:xfrm>
              <a:off x="442782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895;p56">
              <a:extLst>
                <a:ext uri="{FF2B5EF4-FFF2-40B4-BE49-F238E27FC236}">
                  <a16:creationId xmlns:a16="http://schemas.microsoft.com/office/drawing/2014/main" id="{CEE15ED6-F567-4058-828C-BA59522BE18B}"/>
                </a:ext>
              </a:extLst>
            </p:cNvPr>
            <p:cNvSpPr/>
            <p:nvPr/>
          </p:nvSpPr>
          <p:spPr>
            <a:xfrm>
              <a:off x="442782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896;p56">
              <a:extLst>
                <a:ext uri="{FF2B5EF4-FFF2-40B4-BE49-F238E27FC236}">
                  <a16:creationId xmlns:a16="http://schemas.microsoft.com/office/drawing/2014/main" id="{18025819-4E72-418E-964B-C8D71191EB56}"/>
                </a:ext>
              </a:extLst>
            </p:cNvPr>
            <p:cNvSpPr/>
            <p:nvPr/>
          </p:nvSpPr>
          <p:spPr>
            <a:xfrm>
              <a:off x="435160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897;p56">
              <a:extLst>
                <a:ext uri="{FF2B5EF4-FFF2-40B4-BE49-F238E27FC236}">
                  <a16:creationId xmlns:a16="http://schemas.microsoft.com/office/drawing/2014/main" id="{9050E57A-A2BA-45BA-B424-FFD96C0FA7A6}"/>
                </a:ext>
              </a:extLst>
            </p:cNvPr>
            <p:cNvSpPr/>
            <p:nvPr/>
          </p:nvSpPr>
          <p:spPr>
            <a:xfrm>
              <a:off x="435160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898;p56">
              <a:extLst>
                <a:ext uri="{FF2B5EF4-FFF2-40B4-BE49-F238E27FC236}">
                  <a16:creationId xmlns:a16="http://schemas.microsoft.com/office/drawing/2014/main" id="{4719FF92-71F8-4536-A1BB-57D216128E80}"/>
                </a:ext>
              </a:extLst>
            </p:cNvPr>
            <p:cNvSpPr/>
            <p:nvPr/>
          </p:nvSpPr>
          <p:spPr>
            <a:xfrm>
              <a:off x="435160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899;p56">
              <a:extLst>
                <a:ext uri="{FF2B5EF4-FFF2-40B4-BE49-F238E27FC236}">
                  <a16:creationId xmlns:a16="http://schemas.microsoft.com/office/drawing/2014/main" id="{6A9730D5-F770-4AC2-AE3C-83EC6FAB09A6}"/>
                </a:ext>
              </a:extLst>
            </p:cNvPr>
            <p:cNvSpPr/>
            <p:nvPr/>
          </p:nvSpPr>
          <p:spPr>
            <a:xfrm>
              <a:off x="435160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900;p56">
              <a:extLst>
                <a:ext uri="{FF2B5EF4-FFF2-40B4-BE49-F238E27FC236}">
                  <a16:creationId xmlns:a16="http://schemas.microsoft.com/office/drawing/2014/main" id="{B79C7903-5BAD-4D14-98A8-C88EDE0F50B4}"/>
                </a:ext>
              </a:extLst>
            </p:cNvPr>
            <p:cNvSpPr/>
            <p:nvPr/>
          </p:nvSpPr>
          <p:spPr>
            <a:xfrm>
              <a:off x="435160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901;p56">
              <a:extLst>
                <a:ext uri="{FF2B5EF4-FFF2-40B4-BE49-F238E27FC236}">
                  <a16:creationId xmlns:a16="http://schemas.microsoft.com/office/drawing/2014/main" id="{B09FC3F6-C308-40F2-9C6A-1A30BDC9BD41}"/>
                </a:ext>
              </a:extLst>
            </p:cNvPr>
            <p:cNvSpPr/>
            <p:nvPr/>
          </p:nvSpPr>
          <p:spPr>
            <a:xfrm>
              <a:off x="427560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902;p56">
              <a:extLst>
                <a:ext uri="{FF2B5EF4-FFF2-40B4-BE49-F238E27FC236}">
                  <a16:creationId xmlns:a16="http://schemas.microsoft.com/office/drawing/2014/main" id="{A4809136-7B97-49EC-9956-ADB74CC7624C}"/>
                </a:ext>
              </a:extLst>
            </p:cNvPr>
            <p:cNvSpPr/>
            <p:nvPr/>
          </p:nvSpPr>
          <p:spPr>
            <a:xfrm>
              <a:off x="42756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903;p56">
              <a:extLst>
                <a:ext uri="{FF2B5EF4-FFF2-40B4-BE49-F238E27FC236}">
                  <a16:creationId xmlns:a16="http://schemas.microsoft.com/office/drawing/2014/main" id="{85A4CA49-BAE8-4255-AD8D-BAF47FD5F361}"/>
                </a:ext>
              </a:extLst>
            </p:cNvPr>
            <p:cNvSpPr/>
            <p:nvPr/>
          </p:nvSpPr>
          <p:spPr>
            <a:xfrm>
              <a:off x="427560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904;p56">
              <a:extLst>
                <a:ext uri="{FF2B5EF4-FFF2-40B4-BE49-F238E27FC236}">
                  <a16:creationId xmlns:a16="http://schemas.microsoft.com/office/drawing/2014/main" id="{86702D6A-41A4-4D10-9B36-A753B281363F}"/>
                </a:ext>
              </a:extLst>
            </p:cNvPr>
            <p:cNvSpPr/>
            <p:nvPr/>
          </p:nvSpPr>
          <p:spPr>
            <a:xfrm>
              <a:off x="4275600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905;p56">
              <a:extLst>
                <a:ext uri="{FF2B5EF4-FFF2-40B4-BE49-F238E27FC236}">
                  <a16:creationId xmlns:a16="http://schemas.microsoft.com/office/drawing/2014/main" id="{3026EB11-B12F-4386-8CBF-DB3EF5E20D38}"/>
                </a:ext>
              </a:extLst>
            </p:cNvPr>
            <p:cNvSpPr/>
            <p:nvPr/>
          </p:nvSpPr>
          <p:spPr>
            <a:xfrm>
              <a:off x="42756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906;p56">
              <a:extLst>
                <a:ext uri="{FF2B5EF4-FFF2-40B4-BE49-F238E27FC236}">
                  <a16:creationId xmlns:a16="http://schemas.microsoft.com/office/drawing/2014/main" id="{69382F77-AF43-4BDE-AA52-00071FA78E01}"/>
                </a:ext>
              </a:extLst>
            </p:cNvPr>
            <p:cNvSpPr/>
            <p:nvPr/>
          </p:nvSpPr>
          <p:spPr>
            <a:xfrm>
              <a:off x="42756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1907;p56">
              <a:extLst>
                <a:ext uri="{FF2B5EF4-FFF2-40B4-BE49-F238E27FC236}">
                  <a16:creationId xmlns:a16="http://schemas.microsoft.com/office/drawing/2014/main" id="{631DF92B-883E-4A4D-94D2-5DC4B6E47A44}"/>
                </a:ext>
              </a:extLst>
            </p:cNvPr>
            <p:cNvSpPr/>
            <p:nvPr/>
          </p:nvSpPr>
          <p:spPr>
            <a:xfrm>
              <a:off x="42756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1908;p56">
              <a:extLst>
                <a:ext uri="{FF2B5EF4-FFF2-40B4-BE49-F238E27FC236}">
                  <a16:creationId xmlns:a16="http://schemas.microsoft.com/office/drawing/2014/main" id="{93C44414-EAF5-49AB-AE44-128E97822EA0}"/>
                </a:ext>
              </a:extLst>
            </p:cNvPr>
            <p:cNvSpPr/>
            <p:nvPr/>
          </p:nvSpPr>
          <p:spPr>
            <a:xfrm>
              <a:off x="42756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1909;p56">
              <a:extLst>
                <a:ext uri="{FF2B5EF4-FFF2-40B4-BE49-F238E27FC236}">
                  <a16:creationId xmlns:a16="http://schemas.microsoft.com/office/drawing/2014/main" id="{046416A3-D456-470C-92FD-13711A078BF6}"/>
                </a:ext>
              </a:extLst>
            </p:cNvPr>
            <p:cNvSpPr/>
            <p:nvPr/>
          </p:nvSpPr>
          <p:spPr>
            <a:xfrm>
              <a:off x="419940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1910;p56">
              <a:extLst>
                <a:ext uri="{FF2B5EF4-FFF2-40B4-BE49-F238E27FC236}">
                  <a16:creationId xmlns:a16="http://schemas.microsoft.com/office/drawing/2014/main" id="{D453ACC1-C8ED-4967-B5FF-D1DC67E1FD37}"/>
                </a:ext>
              </a:extLst>
            </p:cNvPr>
            <p:cNvSpPr/>
            <p:nvPr/>
          </p:nvSpPr>
          <p:spPr>
            <a:xfrm>
              <a:off x="41994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1911;p56">
              <a:extLst>
                <a:ext uri="{FF2B5EF4-FFF2-40B4-BE49-F238E27FC236}">
                  <a16:creationId xmlns:a16="http://schemas.microsoft.com/office/drawing/2014/main" id="{D5CDC03C-0F59-42E0-A97F-891CDCF3C426}"/>
                </a:ext>
              </a:extLst>
            </p:cNvPr>
            <p:cNvSpPr/>
            <p:nvPr/>
          </p:nvSpPr>
          <p:spPr>
            <a:xfrm>
              <a:off x="419940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912;p56">
              <a:extLst>
                <a:ext uri="{FF2B5EF4-FFF2-40B4-BE49-F238E27FC236}">
                  <a16:creationId xmlns:a16="http://schemas.microsoft.com/office/drawing/2014/main" id="{6470D4DD-EAD8-4391-A37D-47B9BE0B4374}"/>
                </a:ext>
              </a:extLst>
            </p:cNvPr>
            <p:cNvSpPr/>
            <p:nvPr/>
          </p:nvSpPr>
          <p:spPr>
            <a:xfrm>
              <a:off x="419940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913;p56">
              <a:extLst>
                <a:ext uri="{FF2B5EF4-FFF2-40B4-BE49-F238E27FC236}">
                  <a16:creationId xmlns:a16="http://schemas.microsoft.com/office/drawing/2014/main" id="{B814E732-D4D3-402D-B14C-B53365F6E137}"/>
                </a:ext>
              </a:extLst>
            </p:cNvPr>
            <p:cNvSpPr/>
            <p:nvPr/>
          </p:nvSpPr>
          <p:spPr>
            <a:xfrm>
              <a:off x="412317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1914;p56">
              <a:extLst>
                <a:ext uri="{FF2B5EF4-FFF2-40B4-BE49-F238E27FC236}">
                  <a16:creationId xmlns:a16="http://schemas.microsoft.com/office/drawing/2014/main" id="{2B86238B-EC36-455E-B1DE-5CAB802CA8A4}"/>
                </a:ext>
              </a:extLst>
            </p:cNvPr>
            <p:cNvSpPr/>
            <p:nvPr/>
          </p:nvSpPr>
          <p:spPr>
            <a:xfrm>
              <a:off x="412317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1915;p56">
              <a:extLst>
                <a:ext uri="{FF2B5EF4-FFF2-40B4-BE49-F238E27FC236}">
                  <a16:creationId xmlns:a16="http://schemas.microsoft.com/office/drawing/2014/main" id="{3E934E50-C46A-4A4C-A6B6-EDDBAFC0D86C}"/>
                </a:ext>
              </a:extLst>
            </p:cNvPr>
            <p:cNvSpPr/>
            <p:nvPr/>
          </p:nvSpPr>
          <p:spPr>
            <a:xfrm>
              <a:off x="412317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1916;p56">
              <a:extLst>
                <a:ext uri="{FF2B5EF4-FFF2-40B4-BE49-F238E27FC236}">
                  <a16:creationId xmlns:a16="http://schemas.microsoft.com/office/drawing/2014/main" id="{F7F4D17D-F1C9-40B7-8A34-E6C95D280BB4}"/>
                </a:ext>
              </a:extLst>
            </p:cNvPr>
            <p:cNvSpPr/>
            <p:nvPr/>
          </p:nvSpPr>
          <p:spPr>
            <a:xfrm>
              <a:off x="412317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1917;p56">
              <a:extLst>
                <a:ext uri="{FF2B5EF4-FFF2-40B4-BE49-F238E27FC236}">
                  <a16:creationId xmlns:a16="http://schemas.microsoft.com/office/drawing/2014/main" id="{E1D12DBE-298B-4C27-BC06-4EFBEB011506}"/>
                </a:ext>
              </a:extLst>
            </p:cNvPr>
            <p:cNvSpPr/>
            <p:nvPr/>
          </p:nvSpPr>
          <p:spPr>
            <a:xfrm>
              <a:off x="41231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1918;p56">
              <a:extLst>
                <a:ext uri="{FF2B5EF4-FFF2-40B4-BE49-F238E27FC236}">
                  <a16:creationId xmlns:a16="http://schemas.microsoft.com/office/drawing/2014/main" id="{6151ABD3-CE44-4E1F-B2AF-7A002960296F}"/>
                </a:ext>
              </a:extLst>
            </p:cNvPr>
            <p:cNvSpPr/>
            <p:nvPr/>
          </p:nvSpPr>
          <p:spPr>
            <a:xfrm>
              <a:off x="404695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1919;p56">
              <a:extLst>
                <a:ext uri="{FF2B5EF4-FFF2-40B4-BE49-F238E27FC236}">
                  <a16:creationId xmlns:a16="http://schemas.microsoft.com/office/drawing/2014/main" id="{3982E909-50A9-4784-9908-A64C9C55D863}"/>
                </a:ext>
              </a:extLst>
            </p:cNvPr>
            <p:cNvSpPr/>
            <p:nvPr/>
          </p:nvSpPr>
          <p:spPr>
            <a:xfrm>
              <a:off x="404695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1920;p56">
              <a:extLst>
                <a:ext uri="{FF2B5EF4-FFF2-40B4-BE49-F238E27FC236}">
                  <a16:creationId xmlns:a16="http://schemas.microsoft.com/office/drawing/2014/main" id="{BA548B96-6DFD-425C-9783-A91114A68C47}"/>
                </a:ext>
              </a:extLst>
            </p:cNvPr>
            <p:cNvSpPr/>
            <p:nvPr/>
          </p:nvSpPr>
          <p:spPr>
            <a:xfrm>
              <a:off x="40469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1921;p56">
              <a:extLst>
                <a:ext uri="{FF2B5EF4-FFF2-40B4-BE49-F238E27FC236}">
                  <a16:creationId xmlns:a16="http://schemas.microsoft.com/office/drawing/2014/main" id="{10DB9750-C604-461F-A8F5-161CF7BF17BB}"/>
                </a:ext>
              </a:extLst>
            </p:cNvPr>
            <p:cNvSpPr/>
            <p:nvPr/>
          </p:nvSpPr>
          <p:spPr>
            <a:xfrm>
              <a:off x="39709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1922;p56">
              <a:extLst>
                <a:ext uri="{FF2B5EF4-FFF2-40B4-BE49-F238E27FC236}">
                  <a16:creationId xmlns:a16="http://schemas.microsoft.com/office/drawing/2014/main" id="{C944A61B-2A24-417F-B3E2-96B44A59067C}"/>
                </a:ext>
              </a:extLst>
            </p:cNvPr>
            <p:cNvSpPr/>
            <p:nvPr/>
          </p:nvSpPr>
          <p:spPr>
            <a:xfrm>
              <a:off x="39709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1923;p56">
              <a:extLst>
                <a:ext uri="{FF2B5EF4-FFF2-40B4-BE49-F238E27FC236}">
                  <a16:creationId xmlns:a16="http://schemas.microsoft.com/office/drawing/2014/main" id="{CD90C174-D942-4522-9B9E-B4ED7FFB401B}"/>
                </a:ext>
              </a:extLst>
            </p:cNvPr>
            <p:cNvSpPr/>
            <p:nvPr/>
          </p:nvSpPr>
          <p:spPr>
            <a:xfrm>
              <a:off x="397095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1924;p56">
              <a:extLst>
                <a:ext uri="{FF2B5EF4-FFF2-40B4-BE49-F238E27FC236}">
                  <a16:creationId xmlns:a16="http://schemas.microsoft.com/office/drawing/2014/main" id="{823DF68A-FCD8-42E2-B433-0A7F9741C3DB}"/>
                </a:ext>
              </a:extLst>
            </p:cNvPr>
            <p:cNvSpPr/>
            <p:nvPr/>
          </p:nvSpPr>
          <p:spPr>
            <a:xfrm>
              <a:off x="389472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1925;p56">
              <a:extLst>
                <a:ext uri="{FF2B5EF4-FFF2-40B4-BE49-F238E27FC236}">
                  <a16:creationId xmlns:a16="http://schemas.microsoft.com/office/drawing/2014/main" id="{D7786743-BAFE-4380-887C-17AE51B230EC}"/>
                </a:ext>
              </a:extLst>
            </p:cNvPr>
            <p:cNvSpPr/>
            <p:nvPr/>
          </p:nvSpPr>
          <p:spPr>
            <a:xfrm>
              <a:off x="38947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1926;p56">
              <a:extLst>
                <a:ext uri="{FF2B5EF4-FFF2-40B4-BE49-F238E27FC236}">
                  <a16:creationId xmlns:a16="http://schemas.microsoft.com/office/drawing/2014/main" id="{E462E70D-E685-456A-89F8-FB10B23C1E4E}"/>
                </a:ext>
              </a:extLst>
            </p:cNvPr>
            <p:cNvSpPr/>
            <p:nvPr/>
          </p:nvSpPr>
          <p:spPr>
            <a:xfrm>
              <a:off x="38947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1927;p56">
              <a:extLst>
                <a:ext uri="{FF2B5EF4-FFF2-40B4-BE49-F238E27FC236}">
                  <a16:creationId xmlns:a16="http://schemas.microsoft.com/office/drawing/2014/main" id="{4BC2C2B9-95CC-4F20-BDE6-237AC110BE8A}"/>
                </a:ext>
              </a:extLst>
            </p:cNvPr>
            <p:cNvSpPr/>
            <p:nvPr/>
          </p:nvSpPr>
          <p:spPr>
            <a:xfrm>
              <a:off x="38947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1928;p56">
              <a:extLst>
                <a:ext uri="{FF2B5EF4-FFF2-40B4-BE49-F238E27FC236}">
                  <a16:creationId xmlns:a16="http://schemas.microsoft.com/office/drawing/2014/main" id="{86BD8F90-7E06-4226-AD99-7211E390B357}"/>
                </a:ext>
              </a:extLst>
            </p:cNvPr>
            <p:cNvSpPr/>
            <p:nvPr/>
          </p:nvSpPr>
          <p:spPr>
            <a:xfrm>
              <a:off x="38185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1929;p56">
              <a:extLst>
                <a:ext uri="{FF2B5EF4-FFF2-40B4-BE49-F238E27FC236}">
                  <a16:creationId xmlns:a16="http://schemas.microsoft.com/office/drawing/2014/main" id="{D551A1AB-3B46-4830-B428-8F3750D631A0}"/>
                </a:ext>
              </a:extLst>
            </p:cNvPr>
            <p:cNvSpPr/>
            <p:nvPr/>
          </p:nvSpPr>
          <p:spPr>
            <a:xfrm>
              <a:off x="38185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1930;p56">
              <a:extLst>
                <a:ext uri="{FF2B5EF4-FFF2-40B4-BE49-F238E27FC236}">
                  <a16:creationId xmlns:a16="http://schemas.microsoft.com/office/drawing/2014/main" id="{DB7C6E44-A802-463D-9B93-B211AB8F6542}"/>
                </a:ext>
              </a:extLst>
            </p:cNvPr>
            <p:cNvSpPr/>
            <p:nvPr/>
          </p:nvSpPr>
          <p:spPr>
            <a:xfrm>
              <a:off x="381852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1931;p56">
              <a:extLst>
                <a:ext uri="{FF2B5EF4-FFF2-40B4-BE49-F238E27FC236}">
                  <a16:creationId xmlns:a16="http://schemas.microsoft.com/office/drawing/2014/main" id="{DA3D51E6-5C31-4B67-9B81-9A9BF4353C9D}"/>
                </a:ext>
              </a:extLst>
            </p:cNvPr>
            <p:cNvSpPr/>
            <p:nvPr/>
          </p:nvSpPr>
          <p:spPr>
            <a:xfrm>
              <a:off x="38185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1932;p56">
              <a:extLst>
                <a:ext uri="{FF2B5EF4-FFF2-40B4-BE49-F238E27FC236}">
                  <a16:creationId xmlns:a16="http://schemas.microsoft.com/office/drawing/2014/main" id="{3484C61E-DD65-420B-98A0-F7B09EE22BBB}"/>
                </a:ext>
              </a:extLst>
            </p:cNvPr>
            <p:cNvSpPr/>
            <p:nvPr/>
          </p:nvSpPr>
          <p:spPr>
            <a:xfrm>
              <a:off x="38185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1933;p56">
              <a:extLst>
                <a:ext uri="{FF2B5EF4-FFF2-40B4-BE49-F238E27FC236}">
                  <a16:creationId xmlns:a16="http://schemas.microsoft.com/office/drawing/2014/main" id="{92507843-A25E-42E3-9F0F-328941D9C6B4}"/>
                </a:ext>
              </a:extLst>
            </p:cNvPr>
            <p:cNvSpPr/>
            <p:nvPr/>
          </p:nvSpPr>
          <p:spPr>
            <a:xfrm>
              <a:off x="381852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1934;p56">
              <a:extLst>
                <a:ext uri="{FF2B5EF4-FFF2-40B4-BE49-F238E27FC236}">
                  <a16:creationId xmlns:a16="http://schemas.microsoft.com/office/drawing/2014/main" id="{395649BC-921E-47EA-8D08-9040B26DC11D}"/>
                </a:ext>
              </a:extLst>
            </p:cNvPr>
            <p:cNvSpPr/>
            <p:nvPr/>
          </p:nvSpPr>
          <p:spPr>
            <a:xfrm>
              <a:off x="38185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1935;p56">
              <a:extLst>
                <a:ext uri="{FF2B5EF4-FFF2-40B4-BE49-F238E27FC236}">
                  <a16:creationId xmlns:a16="http://schemas.microsoft.com/office/drawing/2014/main" id="{A7726AB3-EC57-44DE-BF0E-BC4AF16FADC2}"/>
                </a:ext>
              </a:extLst>
            </p:cNvPr>
            <p:cNvSpPr/>
            <p:nvPr/>
          </p:nvSpPr>
          <p:spPr>
            <a:xfrm>
              <a:off x="38185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1936;p56">
              <a:extLst>
                <a:ext uri="{FF2B5EF4-FFF2-40B4-BE49-F238E27FC236}">
                  <a16:creationId xmlns:a16="http://schemas.microsoft.com/office/drawing/2014/main" id="{144C41E6-6A89-4E9B-913F-A34FF422CDD4}"/>
                </a:ext>
              </a:extLst>
            </p:cNvPr>
            <p:cNvSpPr/>
            <p:nvPr/>
          </p:nvSpPr>
          <p:spPr>
            <a:xfrm>
              <a:off x="3742300" y="37803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1937;p56">
              <a:extLst>
                <a:ext uri="{FF2B5EF4-FFF2-40B4-BE49-F238E27FC236}">
                  <a16:creationId xmlns:a16="http://schemas.microsoft.com/office/drawing/2014/main" id="{80AF9D5B-B8C6-4085-B103-FC67A3FC74AA}"/>
                </a:ext>
              </a:extLst>
            </p:cNvPr>
            <p:cNvSpPr/>
            <p:nvPr/>
          </p:nvSpPr>
          <p:spPr>
            <a:xfrm>
              <a:off x="37423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1938;p56">
              <a:extLst>
                <a:ext uri="{FF2B5EF4-FFF2-40B4-BE49-F238E27FC236}">
                  <a16:creationId xmlns:a16="http://schemas.microsoft.com/office/drawing/2014/main" id="{CD78CA4A-2305-4DE5-80F5-F06BBD5F3F41}"/>
                </a:ext>
              </a:extLst>
            </p:cNvPr>
            <p:cNvSpPr/>
            <p:nvPr/>
          </p:nvSpPr>
          <p:spPr>
            <a:xfrm>
              <a:off x="37423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1939;p56">
              <a:extLst>
                <a:ext uri="{FF2B5EF4-FFF2-40B4-BE49-F238E27FC236}">
                  <a16:creationId xmlns:a16="http://schemas.microsoft.com/office/drawing/2014/main" id="{CAABCDA0-1DA1-4E45-8B56-3A77F6ADA55D}"/>
                </a:ext>
              </a:extLst>
            </p:cNvPr>
            <p:cNvSpPr/>
            <p:nvPr/>
          </p:nvSpPr>
          <p:spPr>
            <a:xfrm>
              <a:off x="37423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1940;p56">
              <a:extLst>
                <a:ext uri="{FF2B5EF4-FFF2-40B4-BE49-F238E27FC236}">
                  <a16:creationId xmlns:a16="http://schemas.microsoft.com/office/drawing/2014/main" id="{F6A07B86-9A66-4061-B247-7239F03EBADF}"/>
                </a:ext>
              </a:extLst>
            </p:cNvPr>
            <p:cNvSpPr/>
            <p:nvPr/>
          </p:nvSpPr>
          <p:spPr>
            <a:xfrm>
              <a:off x="37421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1941;p56">
              <a:extLst>
                <a:ext uri="{FF2B5EF4-FFF2-40B4-BE49-F238E27FC236}">
                  <a16:creationId xmlns:a16="http://schemas.microsoft.com/office/drawing/2014/main" id="{67BA5BC1-0D6E-4B4F-8F69-38994F5183A0}"/>
                </a:ext>
              </a:extLst>
            </p:cNvPr>
            <p:cNvSpPr/>
            <p:nvPr/>
          </p:nvSpPr>
          <p:spPr>
            <a:xfrm>
              <a:off x="37423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1942;p56">
              <a:extLst>
                <a:ext uri="{FF2B5EF4-FFF2-40B4-BE49-F238E27FC236}">
                  <a16:creationId xmlns:a16="http://schemas.microsoft.com/office/drawing/2014/main" id="{63C49D79-CC28-4B19-91C1-078C3BC8468B}"/>
                </a:ext>
              </a:extLst>
            </p:cNvPr>
            <p:cNvSpPr/>
            <p:nvPr/>
          </p:nvSpPr>
          <p:spPr>
            <a:xfrm>
              <a:off x="3665950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1943;p56">
              <a:extLst>
                <a:ext uri="{FF2B5EF4-FFF2-40B4-BE49-F238E27FC236}">
                  <a16:creationId xmlns:a16="http://schemas.microsoft.com/office/drawing/2014/main" id="{42A0AD8E-64B8-4661-898A-313E1D4A892B}"/>
                </a:ext>
              </a:extLst>
            </p:cNvPr>
            <p:cNvSpPr/>
            <p:nvPr/>
          </p:nvSpPr>
          <p:spPr>
            <a:xfrm>
              <a:off x="366610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1944;p56">
              <a:extLst>
                <a:ext uri="{FF2B5EF4-FFF2-40B4-BE49-F238E27FC236}">
                  <a16:creationId xmlns:a16="http://schemas.microsoft.com/office/drawing/2014/main" id="{52FA95E8-0B1B-46EA-BE32-E2DF32307BB8}"/>
                </a:ext>
              </a:extLst>
            </p:cNvPr>
            <p:cNvSpPr/>
            <p:nvPr/>
          </p:nvSpPr>
          <p:spPr>
            <a:xfrm>
              <a:off x="366610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1945;p56">
              <a:extLst>
                <a:ext uri="{FF2B5EF4-FFF2-40B4-BE49-F238E27FC236}">
                  <a16:creationId xmlns:a16="http://schemas.microsoft.com/office/drawing/2014/main" id="{9BB3526E-4140-485E-A3E2-B81990C4AE30}"/>
                </a:ext>
              </a:extLst>
            </p:cNvPr>
            <p:cNvSpPr/>
            <p:nvPr/>
          </p:nvSpPr>
          <p:spPr>
            <a:xfrm>
              <a:off x="358987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1946;p56">
              <a:extLst>
                <a:ext uri="{FF2B5EF4-FFF2-40B4-BE49-F238E27FC236}">
                  <a16:creationId xmlns:a16="http://schemas.microsoft.com/office/drawing/2014/main" id="{7CF0806E-E383-43A0-9C46-EED8B834D070}"/>
                </a:ext>
              </a:extLst>
            </p:cNvPr>
            <p:cNvSpPr/>
            <p:nvPr/>
          </p:nvSpPr>
          <p:spPr>
            <a:xfrm>
              <a:off x="35898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1947;p56">
              <a:extLst>
                <a:ext uri="{FF2B5EF4-FFF2-40B4-BE49-F238E27FC236}">
                  <a16:creationId xmlns:a16="http://schemas.microsoft.com/office/drawing/2014/main" id="{9B4A4C09-2D06-4ED7-8DD3-B9EA3D39A1E2}"/>
                </a:ext>
              </a:extLst>
            </p:cNvPr>
            <p:cNvSpPr/>
            <p:nvPr/>
          </p:nvSpPr>
          <p:spPr>
            <a:xfrm>
              <a:off x="35898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1948;p56">
              <a:extLst>
                <a:ext uri="{FF2B5EF4-FFF2-40B4-BE49-F238E27FC236}">
                  <a16:creationId xmlns:a16="http://schemas.microsoft.com/office/drawing/2014/main" id="{8797E510-09E0-49B8-AFE7-2D94F16A90AD}"/>
                </a:ext>
              </a:extLst>
            </p:cNvPr>
            <p:cNvSpPr/>
            <p:nvPr/>
          </p:nvSpPr>
          <p:spPr>
            <a:xfrm>
              <a:off x="35136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1949;p56">
              <a:extLst>
                <a:ext uri="{FF2B5EF4-FFF2-40B4-BE49-F238E27FC236}">
                  <a16:creationId xmlns:a16="http://schemas.microsoft.com/office/drawing/2014/main" id="{8CDE29E1-8A1C-4CE9-B97D-1839A372587D}"/>
                </a:ext>
              </a:extLst>
            </p:cNvPr>
            <p:cNvSpPr/>
            <p:nvPr/>
          </p:nvSpPr>
          <p:spPr>
            <a:xfrm>
              <a:off x="35136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1950;p56">
              <a:extLst>
                <a:ext uri="{FF2B5EF4-FFF2-40B4-BE49-F238E27FC236}">
                  <a16:creationId xmlns:a16="http://schemas.microsoft.com/office/drawing/2014/main" id="{C0601139-5F4C-44E2-9132-174E272FCC06}"/>
                </a:ext>
              </a:extLst>
            </p:cNvPr>
            <p:cNvSpPr/>
            <p:nvPr/>
          </p:nvSpPr>
          <p:spPr>
            <a:xfrm>
              <a:off x="35136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1951;p56">
              <a:extLst>
                <a:ext uri="{FF2B5EF4-FFF2-40B4-BE49-F238E27FC236}">
                  <a16:creationId xmlns:a16="http://schemas.microsoft.com/office/drawing/2014/main" id="{AED9E89B-116D-4F23-A696-F08CE0D52A5D}"/>
                </a:ext>
              </a:extLst>
            </p:cNvPr>
            <p:cNvSpPr/>
            <p:nvPr/>
          </p:nvSpPr>
          <p:spPr>
            <a:xfrm>
              <a:off x="343745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1952;p56">
              <a:extLst>
                <a:ext uri="{FF2B5EF4-FFF2-40B4-BE49-F238E27FC236}">
                  <a16:creationId xmlns:a16="http://schemas.microsoft.com/office/drawing/2014/main" id="{397B9C4C-6FC9-44A4-95C9-7702C94F3D1D}"/>
                </a:ext>
              </a:extLst>
            </p:cNvPr>
            <p:cNvSpPr/>
            <p:nvPr/>
          </p:nvSpPr>
          <p:spPr>
            <a:xfrm>
              <a:off x="343745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1953;p56">
              <a:extLst>
                <a:ext uri="{FF2B5EF4-FFF2-40B4-BE49-F238E27FC236}">
                  <a16:creationId xmlns:a16="http://schemas.microsoft.com/office/drawing/2014/main" id="{A03A6DE8-4C56-4B44-B548-AA8E5AE3137D}"/>
                </a:ext>
              </a:extLst>
            </p:cNvPr>
            <p:cNvSpPr/>
            <p:nvPr/>
          </p:nvSpPr>
          <p:spPr>
            <a:xfrm>
              <a:off x="343745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1954;p56">
              <a:extLst>
                <a:ext uri="{FF2B5EF4-FFF2-40B4-BE49-F238E27FC236}">
                  <a16:creationId xmlns:a16="http://schemas.microsoft.com/office/drawing/2014/main" id="{0A7674BB-5157-4A16-ABE6-B08F68A4A33A}"/>
                </a:ext>
              </a:extLst>
            </p:cNvPr>
            <p:cNvSpPr/>
            <p:nvPr/>
          </p:nvSpPr>
          <p:spPr>
            <a:xfrm>
              <a:off x="34374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1955;p56">
              <a:extLst>
                <a:ext uri="{FF2B5EF4-FFF2-40B4-BE49-F238E27FC236}">
                  <a16:creationId xmlns:a16="http://schemas.microsoft.com/office/drawing/2014/main" id="{82C632C8-4FB2-44BF-9400-FF2F8FD025D0}"/>
                </a:ext>
              </a:extLst>
            </p:cNvPr>
            <p:cNvSpPr/>
            <p:nvPr/>
          </p:nvSpPr>
          <p:spPr>
            <a:xfrm>
              <a:off x="336145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1956;p56">
              <a:extLst>
                <a:ext uri="{FF2B5EF4-FFF2-40B4-BE49-F238E27FC236}">
                  <a16:creationId xmlns:a16="http://schemas.microsoft.com/office/drawing/2014/main" id="{D6189243-4AF0-4673-A535-7FB87EF5BD66}"/>
                </a:ext>
              </a:extLst>
            </p:cNvPr>
            <p:cNvSpPr/>
            <p:nvPr/>
          </p:nvSpPr>
          <p:spPr>
            <a:xfrm>
              <a:off x="336145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1957;p56">
              <a:extLst>
                <a:ext uri="{FF2B5EF4-FFF2-40B4-BE49-F238E27FC236}">
                  <a16:creationId xmlns:a16="http://schemas.microsoft.com/office/drawing/2014/main" id="{8D180CA0-DF02-4996-A2E0-8A40B2F5D83C}"/>
                </a:ext>
              </a:extLst>
            </p:cNvPr>
            <p:cNvSpPr/>
            <p:nvPr/>
          </p:nvSpPr>
          <p:spPr>
            <a:xfrm>
              <a:off x="336145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1958;p56">
              <a:extLst>
                <a:ext uri="{FF2B5EF4-FFF2-40B4-BE49-F238E27FC236}">
                  <a16:creationId xmlns:a16="http://schemas.microsoft.com/office/drawing/2014/main" id="{D39632A2-C4DA-4299-BEA4-AC34371BC3AF}"/>
                </a:ext>
              </a:extLst>
            </p:cNvPr>
            <p:cNvSpPr/>
            <p:nvPr/>
          </p:nvSpPr>
          <p:spPr>
            <a:xfrm>
              <a:off x="33614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1959;p56">
              <a:extLst>
                <a:ext uri="{FF2B5EF4-FFF2-40B4-BE49-F238E27FC236}">
                  <a16:creationId xmlns:a16="http://schemas.microsoft.com/office/drawing/2014/main" id="{D3643501-828D-4DFD-8957-B71C91832045}"/>
                </a:ext>
              </a:extLst>
            </p:cNvPr>
            <p:cNvSpPr/>
            <p:nvPr/>
          </p:nvSpPr>
          <p:spPr>
            <a:xfrm>
              <a:off x="32852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1960;p56">
              <a:extLst>
                <a:ext uri="{FF2B5EF4-FFF2-40B4-BE49-F238E27FC236}">
                  <a16:creationId xmlns:a16="http://schemas.microsoft.com/office/drawing/2014/main" id="{159D6479-6176-4620-B36D-2A10A8C5DECC}"/>
                </a:ext>
              </a:extLst>
            </p:cNvPr>
            <p:cNvSpPr/>
            <p:nvPr/>
          </p:nvSpPr>
          <p:spPr>
            <a:xfrm>
              <a:off x="32852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1961;p56">
              <a:extLst>
                <a:ext uri="{FF2B5EF4-FFF2-40B4-BE49-F238E27FC236}">
                  <a16:creationId xmlns:a16="http://schemas.microsoft.com/office/drawing/2014/main" id="{CFC936B3-8CC9-4F06-AAEC-C7E896B8F8BF}"/>
                </a:ext>
              </a:extLst>
            </p:cNvPr>
            <p:cNvSpPr/>
            <p:nvPr/>
          </p:nvSpPr>
          <p:spPr>
            <a:xfrm>
              <a:off x="32852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1962;p56">
              <a:extLst>
                <a:ext uri="{FF2B5EF4-FFF2-40B4-BE49-F238E27FC236}">
                  <a16:creationId xmlns:a16="http://schemas.microsoft.com/office/drawing/2014/main" id="{343E3AAB-C8AF-4EBE-9882-AF62A34A4603}"/>
                </a:ext>
              </a:extLst>
            </p:cNvPr>
            <p:cNvSpPr/>
            <p:nvPr/>
          </p:nvSpPr>
          <p:spPr>
            <a:xfrm>
              <a:off x="32852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1963;p56">
              <a:extLst>
                <a:ext uri="{FF2B5EF4-FFF2-40B4-BE49-F238E27FC236}">
                  <a16:creationId xmlns:a16="http://schemas.microsoft.com/office/drawing/2014/main" id="{41FE70EC-E203-4F3F-926E-B9A064783DAB}"/>
                </a:ext>
              </a:extLst>
            </p:cNvPr>
            <p:cNvSpPr/>
            <p:nvPr/>
          </p:nvSpPr>
          <p:spPr>
            <a:xfrm>
              <a:off x="3209025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1964;p56">
              <a:extLst>
                <a:ext uri="{FF2B5EF4-FFF2-40B4-BE49-F238E27FC236}">
                  <a16:creationId xmlns:a16="http://schemas.microsoft.com/office/drawing/2014/main" id="{C642C1E2-B327-426F-802F-4B2D0908E9D6}"/>
                </a:ext>
              </a:extLst>
            </p:cNvPr>
            <p:cNvSpPr/>
            <p:nvPr/>
          </p:nvSpPr>
          <p:spPr>
            <a:xfrm>
              <a:off x="3209025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1965;p56">
              <a:extLst>
                <a:ext uri="{FF2B5EF4-FFF2-40B4-BE49-F238E27FC236}">
                  <a16:creationId xmlns:a16="http://schemas.microsoft.com/office/drawing/2014/main" id="{28C6733D-5237-44D4-B26A-32A430BDA711}"/>
                </a:ext>
              </a:extLst>
            </p:cNvPr>
            <p:cNvSpPr/>
            <p:nvPr/>
          </p:nvSpPr>
          <p:spPr>
            <a:xfrm>
              <a:off x="3209025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1966;p56">
              <a:extLst>
                <a:ext uri="{FF2B5EF4-FFF2-40B4-BE49-F238E27FC236}">
                  <a16:creationId xmlns:a16="http://schemas.microsoft.com/office/drawing/2014/main" id="{E2508422-8587-4DF1-AF7B-C66C314CCE76}"/>
                </a:ext>
              </a:extLst>
            </p:cNvPr>
            <p:cNvSpPr/>
            <p:nvPr/>
          </p:nvSpPr>
          <p:spPr>
            <a:xfrm>
              <a:off x="320902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1967;p56">
              <a:extLst>
                <a:ext uri="{FF2B5EF4-FFF2-40B4-BE49-F238E27FC236}">
                  <a16:creationId xmlns:a16="http://schemas.microsoft.com/office/drawing/2014/main" id="{D1AC42FE-AD78-4B0F-BBA6-7887E1BC53AF}"/>
                </a:ext>
              </a:extLst>
            </p:cNvPr>
            <p:cNvSpPr/>
            <p:nvPr/>
          </p:nvSpPr>
          <p:spPr>
            <a:xfrm>
              <a:off x="320902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1968;p56">
              <a:extLst>
                <a:ext uri="{FF2B5EF4-FFF2-40B4-BE49-F238E27FC236}">
                  <a16:creationId xmlns:a16="http://schemas.microsoft.com/office/drawing/2014/main" id="{18F78968-D031-48A4-B169-DC8B35D54B73}"/>
                </a:ext>
              </a:extLst>
            </p:cNvPr>
            <p:cNvSpPr/>
            <p:nvPr/>
          </p:nvSpPr>
          <p:spPr>
            <a:xfrm>
              <a:off x="419940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1969;p56">
              <a:extLst>
                <a:ext uri="{FF2B5EF4-FFF2-40B4-BE49-F238E27FC236}">
                  <a16:creationId xmlns:a16="http://schemas.microsoft.com/office/drawing/2014/main" id="{8C376257-E853-4CB1-B4F3-9D8DCC752982}"/>
                </a:ext>
              </a:extLst>
            </p:cNvPr>
            <p:cNvSpPr/>
            <p:nvPr/>
          </p:nvSpPr>
          <p:spPr>
            <a:xfrm>
              <a:off x="3132800" y="11143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1970;p56">
              <a:extLst>
                <a:ext uri="{FF2B5EF4-FFF2-40B4-BE49-F238E27FC236}">
                  <a16:creationId xmlns:a16="http://schemas.microsoft.com/office/drawing/2014/main" id="{0AE5B31A-7297-4E90-8732-05390889073E}"/>
                </a:ext>
              </a:extLst>
            </p:cNvPr>
            <p:cNvSpPr/>
            <p:nvPr/>
          </p:nvSpPr>
          <p:spPr>
            <a:xfrm>
              <a:off x="305680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1971;p56">
              <a:extLst>
                <a:ext uri="{FF2B5EF4-FFF2-40B4-BE49-F238E27FC236}">
                  <a16:creationId xmlns:a16="http://schemas.microsoft.com/office/drawing/2014/main" id="{2BCE3E5B-F7C8-495B-98F5-5A8E29709DA2}"/>
                </a:ext>
              </a:extLst>
            </p:cNvPr>
            <p:cNvSpPr/>
            <p:nvPr/>
          </p:nvSpPr>
          <p:spPr>
            <a:xfrm>
              <a:off x="43516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1972;p56">
              <a:extLst>
                <a:ext uri="{FF2B5EF4-FFF2-40B4-BE49-F238E27FC236}">
                  <a16:creationId xmlns:a16="http://schemas.microsoft.com/office/drawing/2014/main" id="{8A412F61-4B3E-4F7E-A550-B8F018EB290D}"/>
                </a:ext>
              </a:extLst>
            </p:cNvPr>
            <p:cNvSpPr/>
            <p:nvPr/>
          </p:nvSpPr>
          <p:spPr>
            <a:xfrm>
              <a:off x="43516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1973;p56">
              <a:extLst>
                <a:ext uri="{FF2B5EF4-FFF2-40B4-BE49-F238E27FC236}">
                  <a16:creationId xmlns:a16="http://schemas.microsoft.com/office/drawing/2014/main" id="{CFCA40CE-B214-4595-B726-A410A1F4BB84}"/>
                </a:ext>
              </a:extLst>
            </p:cNvPr>
            <p:cNvSpPr/>
            <p:nvPr/>
          </p:nvSpPr>
          <p:spPr>
            <a:xfrm>
              <a:off x="43516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1974;p56">
              <a:extLst>
                <a:ext uri="{FF2B5EF4-FFF2-40B4-BE49-F238E27FC236}">
                  <a16:creationId xmlns:a16="http://schemas.microsoft.com/office/drawing/2014/main" id="{717FFA82-BB68-4AA8-BA8D-11F992D1C8AE}"/>
                </a:ext>
              </a:extLst>
            </p:cNvPr>
            <p:cNvSpPr/>
            <p:nvPr/>
          </p:nvSpPr>
          <p:spPr>
            <a:xfrm>
              <a:off x="4351600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1975;p56">
              <a:extLst>
                <a:ext uri="{FF2B5EF4-FFF2-40B4-BE49-F238E27FC236}">
                  <a16:creationId xmlns:a16="http://schemas.microsoft.com/office/drawing/2014/main" id="{686312F5-3AB8-48F8-9E38-FF8537A8B1C1}"/>
                </a:ext>
              </a:extLst>
            </p:cNvPr>
            <p:cNvSpPr/>
            <p:nvPr/>
          </p:nvSpPr>
          <p:spPr>
            <a:xfrm>
              <a:off x="43516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1976;p56">
              <a:extLst>
                <a:ext uri="{FF2B5EF4-FFF2-40B4-BE49-F238E27FC236}">
                  <a16:creationId xmlns:a16="http://schemas.microsoft.com/office/drawing/2014/main" id="{66D95F98-3A44-4C5E-98FF-AD27C3283FA0}"/>
                </a:ext>
              </a:extLst>
            </p:cNvPr>
            <p:cNvSpPr/>
            <p:nvPr/>
          </p:nvSpPr>
          <p:spPr>
            <a:xfrm>
              <a:off x="43516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1977;p56">
              <a:extLst>
                <a:ext uri="{FF2B5EF4-FFF2-40B4-BE49-F238E27FC236}">
                  <a16:creationId xmlns:a16="http://schemas.microsoft.com/office/drawing/2014/main" id="{688B08BE-2927-4DFB-BA03-C1683834F094}"/>
                </a:ext>
              </a:extLst>
            </p:cNvPr>
            <p:cNvSpPr/>
            <p:nvPr/>
          </p:nvSpPr>
          <p:spPr>
            <a:xfrm>
              <a:off x="43516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1978;p56">
              <a:extLst>
                <a:ext uri="{FF2B5EF4-FFF2-40B4-BE49-F238E27FC236}">
                  <a16:creationId xmlns:a16="http://schemas.microsoft.com/office/drawing/2014/main" id="{8701F828-11EE-4CCF-A389-E0FB6991A88F}"/>
                </a:ext>
              </a:extLst>
            </p:cNvPr>
            <p:cNvSpPr/>
            <p:nvPr/>
          </p:nvSpPr>
          <p:spPr>
            <a:xfrm>
              <a:off x="3970950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1979;p56">
              <a:extLst>
                <a:ext uri="{FF2B5EF4-FFF2-40B4-BE49-F238E27FC236}">
                  <a16:creationId xmlns:a16="http://schemas.microsoft.com/office/drawing/2014/main" id="{AC2E2CFF-C6FE-4837-8AE4-032FC119582F}"/>
                </a:ext>
              </a:extLst>
            </p:cNvPr>
            <p:cNvSpPr/>
            <p:nvPr/>
          </p:nvSpPr>
          <p:spPr>
            <a:xfrm>
              <a:off x="39709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1980;p56">
              <a:extLst>
                <a:ext uri="{FF2B5EF4-FFF2-40B4-BE49-F238E27FC236}">
                  <a16:creationId xmlns:a16="http://schemas.microsoft.com/office/drawing/2014/main" id="{AD09B845-F7A6-4253-B10C-85382DC3765B}"/>
                </a:ext>
              </a:extLst>
            </p:cNvPr>
            <p:cNvSpPr/>
            <p:nvPr/>
          </p:nvSpPr>
          <p:spPr>
            <a:xfrm>
              <a:off x="36661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1981;p56">
              <a:extLst>
                <a:ext uri="{FF2B5EF4-FFF2-40B4-BE49-F238E27FC236}">
                  <a16:creationId xmlns:a16="http://schemas.microsoft.com/office/drawing/2014/main" id="{A6498921-C8F5-4A3A-B886-91B8B6ED196C}"/>
                </a:ext>
              </a:extLst>
            </p:cNvPr>
            <p:cNvSpPr/>
            <p:nvPr/>
          </p:nvSpPr>
          <p:spPr>
            <a:xfrm>
              <a:off x="37423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1982;p56">
              <a:extLst>
                <a:ext uri="{FF2B5EF4-FFF2-40B4-BE49-F238E27FC236}">
                  <a16:creationId xmlns:a16="http://schemas.microsoft.com/office/drawing/2014/main" id="{A1087395-6837-463A-A371-1C30A282DED0}"/>
                </a:ext>
              </a:extLst>
            </p:cNvPr>
            <p:cNvSpPr/>
            <p:nvPr/>
          </p:nvSpPr>
          <p:spPr>
            <a:xfrm>
              <a:off x="37423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1983;p56">
              <a:extLst>
                <a:ext uri="{FF2B5EF4-FFF2-40B4-BE49-F238E27FC236}">
                  <a16:creationId xmlns:a16="http://schemas.microsoft.com/office/drawing/2014/main" id="{3A025024-8ACB-4219-8D78-578E6E3CCA90}"/>
                </a:ext>
              </a:extLst>
            </p:cNvPr>
            <p:cNvSpPr/>
            <p:nvPr/>
          </p:nvSpPr>
          <p:spPr>
            <a:xfrm>
              <a:off x="38185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1984;p56">
              <a:extLst>
                <a:ext uri="{FF2B5EF4-FFF2-40B4-BE49-F238E27FC236}">
                  <a16:creationId xmlns:a16="http://schemas.microsoft.com/office/drawing/2014/main" id="{CB31881C-58BF-4854-9E10-BF58D8183E96}"/>
                </a:ext>
              </a:extLst>
            </p:cNvPr>
            <p:cNvSpPr/>
            <p:nvPr/>
          </p:nvSpPr>
          <p:spPr>
            <a:xfrm>
              <a:off x="38947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1985;p56">
              <a:extLst>
                <a:ext uri="{FF2B5EF4-FFF2-40B4-BE49-F238E27FC236}">
                  <a16:creationId xmlns:a16="http://schemas.microsoft.com/office/drawing/2014/main" id="{BD573483-798B-44AF-B773-E0A077EE526C}"/>
                </a:ext>
              </a:extLst>
            </p:cNvPr>
            <p:cNvSpPr/>
            <p:nvPr/>
          </p:nvSpPr>
          <p:spPr>
            <a:xfrm>
              <a:off x="38947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1986;p56">
              <a:extLst>
                <a:ext uri="{FF2B5EF4-FFF2-40B4-BE49-F238E27FC236}">
                  <a16:creationId xmlns:a16="http://schemas.microsoft.com/office/drawing/2014/main" id="{AB459DF2-6B56-48D4-953C-7A91BCF93374}"/>
                </a:ext>
              </a:extLst>
            </p:cNvPr>
            <p:cNvSpPr/>
            <p:nvPr/>
          </p:nvSpPr>
          <p:spPr>
            <a:xfrm>
              <a:off x="39709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1987;p56">
              <a:extLst>
                <a:ext uri="{FF2B5EF4-FFF2-40B4-BE49-F238E27FC236}">
                  <a16:creationId xmlns:a16="http://schemas.microsoft.com/office/drawing/2014/main" id="{EF9C10A6-3EA4-48F5-9CF5-D04F5F90F781}"/>
                </a:ext>
              </a:extLst>
            </p:cNvPr>
            <p:cNvSpPr/>
            <p:nvPr/>
          </p:nvSpPr>
          <p:spPr>
            <a:xfrm>
              <a:off x="39709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1988;p56">
              <a:extLst>
                <a:ext uri="{FF2B5EF4-FFF2-40B4-BE49-F238E27FC236}">
                  <a16:creationId xmlns:a16="http://schemas.microsoft.com/office/drawing/2014/main" id="{8E53C031-9E93-4FC7-AD7A-0705EEA3F2E1}"/>
                </a:ext>
              </a:extLst>
            </p:cNvPr>
            <p:cNvSpPr/>
            <p:nvPr/>
          </p:nvSpPr>
          <p:spPr>
            <a:xfrm>
              <a:off x="40469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1989;p56">
              <a:extLst>
                <a:ext uri="{FF2B5EF4-FFF2-40B4-BE49-F238E27FC236}">
                  <a16:creationId xmlns:a16="http://schemas.microsoft.com/office/drawing/2014/main" id="{8B6E484F-919A-49D3-A182-FDAFC4B67882}"/>
                </a:ext>
              </a:extLst>
            </p:cNvPr>
            <p:cNvSpPr/>
            <p:nvPr/>
          </p:nvSpPr>
          <p:spPr>
            <a:xfrm>
              <a:off x="404695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1990;p56">
              <a:extLst>
                <a:ext uri="{FF2B5EF4-FFF2-40B4-BE49-F238E27FC236}">
                  <a16:creationId xmlns:a16="http://schemas.microsoft.com/office/drawing/2014/main" id="{191C56A9-7F55-4A02-8062-A4BDECEA7062}"/>
                </a:ext>
              </a:extLst>
            </p:cNvPr>
            <p:cNvSpPr/>
            <p:nvPr/>
          </p:nvSpPr>
          <p:spPr>
            <a:xfrm>
              <a:off x="40469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1991;p56">
              <a:extLst>
                <a:ext uri="{FF2B5EF4-FFF2-40B4-BE49-F238E27FC236}">
                  <a16:creationId xmlns:a16="http://schemas.microsoft.com/office/drawing/2014/main" id="{8B319A8F-0700-4BC2-A183-04D66858A0E8}"/>
                </a:ext>
              </a:extLst>
            </p:cNvPr>
            <p:cNvSpPr/>
            <p:nvPr/>
          </p:nvSpPr>
          <p:spPr>
            <a:xfrm>
              <a:off x="40469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1992;p56">
              <a:extLst>
                <a:ext uri="{FF2B5EF4-FFF2-40B4-BE49-F238E27FC236}">
                  <a16:creationId xmlns:a16="http://schemas.microsoft.com/office/drawing/2014/main" id="{0936E7C2-1EF7-46FC-A4E0-C4E823A9143E}"/>
                </a:ext>
              </a:extLst>
            </p:cNvPr>
            <p:cNvSpPr/>
            <p:nvPr/>
          </p:nvSpPr>
          <p:spPr>
            <a:xfrm>
              <a:off x="41231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1993;p56">
              <a:extLst>
                <a:ext uri="{FF2B5EF4-FFF2-40B4-BE49-F238E27FC236}">
                  <a16:creationId xmlns:a16="http://schemas.microsoft.com/office/drawing/2014/main" id="{44D15EEF-C2D7-459D-A0A7-EB284EDD7CFF}"/>
                </a:ext>
              </a:extLst>
            </p:cNvPr>
            <p:cNvSpPr/>
            <p:nvPr/>
          </p:nvSpPr>
          <p:spPr>
            <a:xfrm>
              <a:off x="41231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1994;p56">
              <a:extLst>
                <a:ext uri="{FF2B5EF4-FFF2-40B4-BE49-F238E27FC236}">
                  <a16:creationId xmlns:a16="http://schemas.microsoft.com/office/drawing/2014/main" id="{916DA78C-B47B-4443-AD9E-D102C8954823}"/>
                </a:ext>
              </a:extLst>
            </p:cNvPr>
            <p:cNvSpPr/>
            <p:nvPr/>
          </p:nvSpPr>
          <p:spPr>
            <a:xfrm>
              <a:off x="4123175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1995;p56">
              <a:extLst>
                <a:ext uri="{FF2B5EF4-FFF2-40B4-BE49-F238E27FC236}">
                  <a16:creationId xmlns:a16="http://schemas.microsoft.com/office/drawing/2014/main" id="{F0499BA3-ADE0-4F80-8EA5-9ECB5695B0B2}"/>
                </a:ext>
              </a:extLst>
            </p:cNvPr>
            <p:cNvSpPr/>
            <p:nvPr/>
          </p:nvSpPr>
          <p:spPr>
            <a:xfrm>
              <a:off x="41231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1996;p56">
              <a:extLst>
                <a:ext uri="{FF2B5EF4-FFF2-40B4-BE49-F238E27FC236}">
                  <a16:creationId xmlns:a16="http://schemas.microsoft.com/office/drawing/2014/main" id="{B636FBA9-BC48-4E61-AF5C-572CC5178D91}"/>
                </a:ext>
              </a:extLst>
            </p:cNvPr>
            <p:cNvSpPr/>
            <p:nvPr/>
          </p:nvSpPr>
          <p:spPr>
            <a:xfrm>
              <a:off x="41231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1997;p56">
              <a:extLst>
                <a:ext uri="{FF2B5EF4-FFF2-40B4-BE49-F238E27FC236}">
                  <a16:creationId xmlns:a16="http://schemas.microsoft.com/office/drawing/2014/main" id="{5F3F38E3-D99D-489C-856F-746578BB6B15}"/>
                </a:ext>
              </a:extLst>
            </p:cNvPr>
            <p:cNvSpPr/>
            <p:nvPr/>
          </p:nvSpPr>
          <p:spPr>
            <a:xfrm>
              <a:off x="41231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1998;p56">
              <a:extLst>
                <a:ext uri="{FF2B5EF4-FFF2-40B4-BE49-F238E27FC236}">
                  <a16:creationId xmlns:a16="http://schemas.microsoft.com/office/drawing/2014/main" id="{3B008289-8009-4866-8696-8ECAE66EFE92}"/>
                </a:ext>
              </a:extLst>
            </p:cNvPr>
            <p:cNvSpPr/>
            <p:nvPr/>
          </p:nvSpPr>
          <p:spPr>
            <a:xfrm>
              <a:off x="41994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1999;p56">
              <a:extLst>
                <a:ext uri="{FF2B5EF4-FFF2-40B4-BE49-F238E27FC236}">
                  <a16:creationId xmlns:a16="http://schemas.microsoft.com/office/drawing/2014/main" id="{483F6D0C-E207-4F80-ABB0-2CD17894696E}"/>
                </a:ext>
              </a:extLst>
            </p:cNvPr>
            <p:cNvSpPr/>
            <p:nvPr/>
          </p:nvSpPr>
          <p:spPr>
            <a:xfrm>
              <a:off x="41994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2000;p56">
              <a:extLst>
                <a:ext uri="{FF2B5EF4-FFF2-40B4-BE49-F238E27FC236}">
                  <a16:creationId xmlns:a16="http://schemas.microsoft.com/office/drawing/2014/main" id="{2811B6BA-BAE9-468A-A1A7-2A7EF04BA862}"/>
                </a:ext>
              </a:extLst>
            </p:cNvPr>
            <p:cNvSpPr/>
            <p:nvPr/>
          </p:nvSpPr>
          <p:spPr>
            <a:xfrm>
              <a:off x="41994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2001;p56">
              <a:extLst>
                <a:ext uri="{FF2B5EF4-FFF2-40B4-BE49-F238E27FC236}">
                  <a16:creationId xmlns:a16="http://schemas.microsoft.com/office/drawing/2014/main" id="{C6517A69-F299-4D75-A36F-03151E3948C4}"/>
                </a:ext>
              </a:extLst>
            </p:cNvPr>
            <p:cNvSpPr/>
            <p:nvPr/>
          </p:nvSpPr>
          <p:spPr>
            <a:xfrm>
              <a:off x="41994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2002;p56">
              <a:extLst>
                <a:ext uri="{FF2B5EF4-FFF2-40B4-BE49-F238E27FC236}">
                  <a16:creationId xmlns:a16="http://schemas.microsoft.com/office/drawing/2014/main" id="{00A1BA82-B266-416F-8AD1-ED2ED7E59325}"/>
                </a:ext>
              </a:extLst>
            </p:cNvPr>
            <p:cNvSpPr/>
            <p:nvPr/>
          </p:nvSpPr>
          <p:spPr>
            <a:xfrm>
              <a:off x="41994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2003;p56">
              <a:extLst>
                <a:ext uri="{FF2B5EF4-FFF2-40B4-BE49-F238E27FC236}">
                  <a16:creationId xmlns:a16="http://schemas.microsoft.com/office/drawing/2014/main" id="{A5BB11D8-7FD6-438E-A0AB-ED9D489F2DC4}"/>
                </a:ext>
              </a:extLst>
            </p:cNvPr>
            <p:cNvSpPr/>
            <p:nvPr/>
          </p:nvSpPr>
          <p:spPr>
            <a:xfrm>
              <a:off x="41994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2004;p56">
              <a:extLst>
                <a:ext uri="{FF2B5EF4-FFF2-40B4-BE49-F238E27FC236}">
                  <a16:creationId xmlns:a16="http://schemas.microsoft.com/office/drawing/2014/main" id="{B6B6B519-CAA2-463C-8FEB-E13EFBAF002D}"/>
                </a:ext>
              </a:extLst>
            </p:cNvPr>
            <p:cNvSpPr/>
            <p:nvPr/>
          </p:nvSpPr>
          <p:spPr>
            <a:xfrm>
              <a:off x="419940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2005;p56">
              <a:extLst>
                <a:ext uri="{FF2B5EF4-FFF2-40B4-BE49-F238E27FC236}">
                  <a16:creationId xmlns:a16="http://schemas.microsoft.com/office/drawing/2014/main" id="{137B9E29-96EF-46D4-A100-7216058C69D0}"/>
                </a:ext>
              </a:extLst>
            </p:cNvPr>
            <p:cNvSpPr/>
            <p:nvPr/>
          </p:nvSpPr>
          <p:spPr>
            <a:xfrm>
              <a:off x="42756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2006;p56">
              <a:extLst>
                <a:ext uri="{FF2B5EF4-FFF2-40B4-BE49-F238E27FC236}">
                  <a16:creationId xmlns:a16="http://schemas.microsoft.com/office/drawing/2014/main" id="{704EAFD8-D543-456D-AF6D-2B770D188D2F}"/>
                </a:ext>
              </a:extLst>
            </p:cNvPr>
            <p:cNvSpPr/>
            <p:nvPr/>
          </p:nvSpPr>
          <p:spPr>
            <a:xfrm>
              <a:off x="42756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2007;p56">
              <a:extLst>
                <a:ext uri="{FF2B5EF4-FFF2-40B4-BE49-F238E27FC236}">
                  <a16:creationId xmlns:a16="http://schemas.microsoft.com/office/drawing/2014/main" id="{0C744DB2-3838-4DCE-8211-9E4EE36D61F6}"/>
                </a:ext>
              </a:extLst>
            </p:cNvPr>
            <p:cNvSpPr/>
            <p:nvPr/>
          </p:nvSpPr>
          <p:spPr>
            <a:xfrm>
              <a:off x="42756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2008;p56">
              <a:extLst>
                <a:ext uri="{FF2B5EF4-FFF2-40B4-BE49-F238E27FC236}">
                  <a16:creationId xmlns:a16="http://schemas.microsoft.com/office/drawing/2014/main" id="{B0A85289-90D2-40F4-A7AA-5262F6A73B2D}"/>
                </a:ext>
              </a:extLst>
            </p:cNvPr>
            <p:cNvSpPr/>
            <p:nvPr/>
          </p:nvSpPr>
          <p:spPr>
            <a:xfrm>
              <a:off x="42756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2009;p56">
              <a:extLst>
                <a:ext uri="{FF2B5EF4-FFF2-40B4-BE49-F238E27FC236}">
                  <a16:creationId xmlns:a16="http://schemas.microsoft.com/office/drawing/2014/main" id="{744747B3-7F40-4096-B236-9A3D799A8CB3}"/>
                </a:ext>
              </a:extLst>
            </p:cNvPr>
            <p:cNvSpPr/>
            <p:nvPr/>
          </p:nvSpPr>
          <p:spPr>
            <a:xfrm>
              <a:off x="42756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2010;p56">
              <a:extLst>
                <a:ext uri="{FF2B5EF4-FFF2-40B4-BE49-F238E27FC236}">
                  <a16:creationId xmlns:a16="http://schemas.microsoft.com/office/drawing/2014/main" id="{B1C1981F-0A75-4D99-8115-B828761B66E8}"/>
                </a:ext>
              </a:extLst>
            </p:cNvPr>
            <p:cNvSpPr/>
            <p:nvPr/>
          </p:nvSpPr>
          <p:spPr>
            <a:xfrm>
              <a:off x="42756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2011;p56">
              <a:extLst>
                <a:ext uri="{FF2B5EF4-FFF2-40B4-BE49-F238E27FC236}">
                  <a16:creationId xmlns:a16="http://schemas.microsoft.com/office/drawing/2014/main" id="{7F5C8D67-4635-4E65-9C5F-A0F8FAAA61B8}"/>
                </a:ext>
              </a:extLst>
            </p:cNvPr>
            <p:cNvSpPr/>
            <p:nvPr/>
          </p:nvSpPr>
          <p:spPr>
            <a:xfrm>
              <a:off x="42756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2012;p56">
              <a:extLst>
                <a:ext uri="{FF2B5EF4-FFF2-40B4-BE49-F238E27FC236}">
                  <a16:creationId xmlns:a16="http://schemas.microsoft.com/office/drawing/2014/main" id="{5690FD3A-C0A0-464F-BBFE-BAA1266E792F}"/>
                </a:ext>
              </a:extLst>
            </p:cNvPr>
            <p:cNvSpPr/>
            <p:nvPr/>
          </p:nvSpPr>
          <p:spPr>
            <a:xfrm>
              <a:off x="42756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2013;p56">
              <a:extLst>
                <a:ext uri="{FF2B5EF4-FFF2-40B4-BE49-F238E27FC236}">
                  <a16:creationId xmlns:a16="http://schemas.microsoft.com/office/drawing/2014/main" id="{ED579D4B-8C38-441B-9E64-4EEA17A902C3}"/>
                </a:ext>
              </a:extLst>
            </p:cNvPr>
            <p:cNvSpPr/>
            <p:nvPr/>
          </p:nvSpPr>
          <p:spPr>
            <a:xfrm>
              <a:off x="43516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2014;p56">
              <a:extLst>
                <a:ext uri="{FF2B5EF4-FFF2-40B4-BE49-F238E27FC236}">
                  <a16:creationId xmlns:a16="http://schemas.microsoft.com/office/drawing/2014/main" id="{AD7A6AB0-06F1-4893-9F51-C7E98607C3AC}"/>
                </a:ext>
              </a:extLst>
            </p:cNvPr>
            <p:cNvSpPr/>
            <p:nvPr/>
          </p:nvSpPr>
          <p:spPr>
            <a:xfrm>
              <a:off x="44278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2015;p56">
              <a:extLst>
                <a:ext uri="{FF2B5EF4-FFF2-40B4-BE49-F238E27FC236}">
                  <a16:creationId xmlns:a16="http://schemas.microsoft.com/office/drawing/2014/main" id="{2F4B5298-0656-4E94-A175-AC1100442576}"/>
                </a:ext>
              </a:extLst>
            </p:cNvPr>
            <p:cNvSpPr/>
            <p:nvPr/>
          </p:nvSpPr>
          <p:spPr>
            <a:xfrm>
              <a:off x="44278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2016;p56">
              <a:extLst>
                <a:ext uri="{FF2B5EF4-FFF2-40B4-BE49-F238E27FC236}">
                  <a16:creationId xmlns:a16="http://schemas.microsoft.com/office/drawing/2014/main" id="{68C1F95D-8103-45D6-A99E-3F7A83A26617}"/>
                </a:ext>
              </a:extLst>
            </p:cNvPr>
            <p:cNvSpPr/>
            <p:nvPr/>
          </p:nvSpPr>
          <p:spPr>
            <a:xfrm>
              <a:off x="44278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2017;p56">
              <a:extLst>
                <a:ext uri="{FF2B5EF4-FFF2-40B4-BE49-F238E27FC236}">
                  <a16:creationId xmlns:a16="http://schemas.microsoft.com/office/drawing/2014/main" id="{7D959450-A637-4D6A-9A68-5C53BD63A5B2}"/>
                </a:ext>
              </a:extLst>
            </p:cNvPr>
            <p:cNvSpPr/>
            <p:nvPr/>
          </p:nvSpPr>
          <p:spPr>
            <a:xfrm>
              <a:off x="44278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2018;p56">
              <a:extLst>
                <a:ext uri="{FF2B5EF4-FFF2-40B4-BE49-F238E27FC236}">
                  <a16:creationId xmlns:a16="http://schemas.microsoft.com/office/drawing/2014/main" id="{6974F1B6-DF0B-49CE-8E9B-406B5F3CEDC1}"/>
                </a:ext>
              </a:extLst>
            </p:cNvPr>
            <p:cNvSpPr/>
            <p:nvPr/>
          </p:nvSpPr>
          <p:spPr>
            <a:xfrm>
              <a:off x="44278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2019;p56">
              <a:extLst>
                <a:ext uri="{FF2B5EF4-FFF2-40B4-BE49-F238E27FC236}">
                  <a16:creationId xmlns:a16="http://schemas.microsoft.com/office/drawing/2014/main" id="{1D68B070-AF14-4AEB-A430-C3F1A5C5F713}"/>
                </a:ext>
              </a:extLst>
            </p:cNvPr>
            <p:cNvSpPr/>
            <p:nvPr/>
          </p:nvSpPr>
          <p:spPr>
            <a:xfrm>
              <a:off x="44278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2020;p56">
              <a:extLst>
                <a:ext uri="{FF2B5EF4-FFF2-40B4-BE49-F238E27FC236}">
                  <a16:creationId xmlns:a16="http://schemas.microsoft.com/office/drawing/2014/main" id="{CD2E48BD-2768-48CB-BCF8-7F42A142C4B4}"/>
                </a:ext>
              </a:extLst>
            </p:cNvPr>
            <p:cNvSpPr/>
            <p:nvPr/>
          </p:nvSpPr>
          <p:spPr>
            <a:xfrm>
              <a:off x="44278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2021;p56">
              <a:extLst>
                <a:ext uri="{FF2B5EF4-FFF2-40B4-BE49-F238E27FC236}">
                  <a16:creationId xmlns:a16="http://schemas.microsoft.com/office/drawing/2014/main" id="{6E57DB35-8B9D-4D42-A880-6F4CD1812D80}"/>
                </a:ext>
              </a:extLst>
            </p:cNvPr>
            <p:cNvSpPr/>
            <p:nvPr/>
          </p:nvSpPr>
          <p:spPr>
            <a:xfrm>
              <a:off x="44278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2022;p56">
              <a:extLst>
                <a:ext uri="{FF2B5EF4-FFF2-40B4-BE49-F238E27FC236}">
                  <a16:creationId xmlns:a16="http://schemas.microsoft.com/office/drawing/2014/main" id="{D1D3E8BE-3738-45DD-B8F1-E7CC3980F359}"/>
                </a:ext>
              </a:extLst>
            </p:cNvPr>
            <p:cNvSpPr/>
            <p:nvPr/>
          </p:nvSpPr>
          <p:spPr>
            <a:xfrm>
              <a:off x="4427825" y="1571400"/>
              <a:ext cx="62350" cy="53250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2023;p56">
              <a:extLst>
                <a:ext uri="{FF2B5EF4-FFF2-40B4-BE49-F238E27FC236}">
                  <a16:creationId xmlns:a16="http://schemas.microsoft.com/office/drawing/2014/main" id="{682D64FF-A5F8-4167-B3C9-4ECF1ADEE45F}"/>
                </a:ext>
              </a:extLst>
            </p:cNvPr>
            <p:cNvSpPr/>
            <p:nvPr/>
          </p:nvSpPr>
          <p:spPr>
            <a:xfrm>
              <a:off x="43516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2024;p56">
              <a:extLst>
                <a:ext uri="{FF2B5EF4-FFF2-40B4-BE49-F238E27FC236}">
                  <a16:creationId xmlns:a16="http://schemas.microsoft.com/office/drawing/2014/main" id="{67051CC1-4E8D-4EB6-A08C-ACDEF720572B}"/>
                </a:ext>
              </a:extLst>
            </p:cNvPr>
            <p:cNvSpPr/>
            <p:nvPr/>
          </p:nvSpPr>
          <p:spPr>
            <a:xfrm>
              <a:off x="42756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2025;p56">
              <a:extLst>
                <a:ext uri="{FF2B5EF4-FFF2-40B4-BE49-F238E27FC236}">
                  <a16:creationId xmlns:a16="http://schemas.microsoft.com/office/drawing/2014/main" id="{452AA21F-888A-4C8E-AF9F-4182D86DF24C}"/>
                </a:ext>
              </a:extLst>
            </p:cNvPr>
            <p:cNvSpPr/>
            <p:nvPr/>
          </p:nvSpPr>
          <p:spPr>
            <a:xfrm>
              <a:off x="42756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2026;p56">
              <a:extLst>
                <a:ext uri="{FF2B5EF4-FFF2-40B4-BE49-F238E27FC236}">
                  <a16:creationId xmlns:a16="http://schemas.microsoft.com/office/drawing/2014/main" id="{59B5B50A-3215-4173-8DCD-3ED3CF017786}"/>
                </a:ext>
              </a:extLst>
            </p:cNvPr>
            <p:cNvSpPr/>
            <p:nvPr/>
          </p:nvSpPr>
          <p:spPr>
            <a:xfrm>
              <a:off x="41994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2027;p56">
              <a:extLst>
                <a:ext uri="{FF2B5EF4-FFF2-40B4-BE49-F238E27FC236}">
                  <a16:creationId xmlns:a16="http://schemas.microsoft.com/office/drawing/2014/main" id="{6BEF25BF-9913-403A-AF6C-08DB9C4A53BF}"/>
                </a:ext>
              </a:extLst>
            </p:cNvPr>
            <p:cNvSpPr/>
            <p:nvPr/>
          </p:nvSpPr>
          <p:spPr>
            <a:xfrm>
              <a:off x="41994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2028;p56">
              <a:extLst>
                <a:ext uri="{FF2B5EF4-FFF2-40B4-BE49-F238E27FC236}">
                  <a16:creationId xmlns:a16="http://schemas.microsoft.com/office/drawing/2014/main" id="{9937DE76-BADE-46D8-AAE2-C125C46416CF}"/>
                </a:ext>
              </a:extLst>
            </p:cNvPr>
            <p:cNvSpPr/>
            <p:nvPr/>
          </p:nvSpPr>
          <p:spPr>
            <a:xfrm>
              <a:off x="41994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2029;p56">
              <a:extLst>
                <a:ext uri="{FF2B5EF4-FFF2-40B4-BE49-F238E27FC236}">
                  <a16:creationId xmlns:a16="http://schemas.microsoft.com/office/drawing/2014/main" id="{61ECE1EA-0BC0-4AE2-BDE2-DDFE34867841}"/>
                </a:ext>
              </a:extLst>
            </p:cNvPr>
            <p:cNvSpPr/>
            <p:nvPr/>
          </p:nvSpPr>
          <p:spPr>
            <a:xfrm>
              <a:off x="41994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2030;p56">
              <a:extLst>
                <a:ext uri="{FF2B5EF4-FFF2-40B4-BE49-F238E27FC236}">
                  <a16:creationId xmlns:a16="http://schemas.microsoft.com/office/drawing/2014/main" id="{FB8CE20C-6B93-4D2F-990F-4801A072E99C}"/>
                </a:ext>
              </a:extLst>
            </p:cNvPr>
            <p:cNvSpPr/>
            <p:nvPr/>
          </p:nvSpPr>
          <p:spPr>
            <a:xfrm>
              <a:off x="41231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2031;p56">
              <a:extLst>
                <a:ext uri="{FF2B5EF4-FFF2-40B4-BE49-F238E27FC236}">
                  <a16:creationId xmlns:a16="http://schemas.microsoft.com/office/drawing/2014/main" id="{FEA100E8-0319-449A-B0F5-67020A843205}"/>
                </a:ext>
              </a:extLst>
            </p:cNvPr>
            <p:cNvSpPr/>
            <p:nvPr/>
          </p:nvSpPr>
          <p:spPr>
            <a:xfrm>
              <a:off x="41231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2032;p56">
              <a:extLst>
                <a:ext uri="{FF2B5EF4-FFF2-40B4-BE49-F238E27FC236}">
                  <a16:creationId xmlns:a16="http://schemas.microsoft.com/office/drawing/2014/main" id="{B0513FA0-60C2-4104-8643-BEF60379D529}"/>
                </a:ext>
              </a:extLst>
            </p:cNvPr>
            <p:cNvSpPr/>
            <p:nvPr/>
          </p:nvSpPr>
          <p:spPr>
            <a:xfrm>
              <a:off x="41231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2033;p56">
              <a:extLst>
                <a:ext uri="{FF2B5EF4-FFF2-40B4-BE49-F238E27FC236}">
                  <a16:creationId xmlns:a16="http://schemas.microsoft.com/office/drawing/2014/main" id="{ED4BF942-25FE-40D9-AA40-D7B9C5BF395F}"/>
                </a:ext>
              </a:extLst>
            </p:cNvPr>
            <p:cNvSpPr/>
            <p:nvPr/>
          </p:nvSpPr>
          <p:spPr>
            <a:xfrm>
              <a:off x="41231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2034;p56">
              <a:extLst>
                <a:ext uri="{FF2B5EF4-FFF2-40B4-BE49-F238E27FC236}">
                  <a16:creationId xmlns:a16="http://schemas.microsoft.com/office/drawing/2014/main" id="{643F7142-A02E-49D3-864C-DBAC868C206B}"/>
                </a:ext>
              </a:extLst>
            </p:cNvPr>
            <p:cNvSpPr/>
            <p:nvPr/>
          </p:nvSpPr>
          <p:spPr>
            <a:xfrm>
              <a:off x="41231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2035;p56">
              <a:extLst>
                <a:ext uri="{FF2B5EF4-FFF2-40B4-BE49-F238E27FC236}">
                  <a16:creationId xmlns:a16="http://schemas.microsoft.com/office/drawing/2014/main" id="{4712BE62-E973-425F-BC7B-0CB8E13B9601}"/>
                </a:ext>
              </a:extLst>
            </p:cNvPr>
            <p:cNvSpPr/>
            <p:nvPr/>
          </p:nvSpPr>
          <p:spPr>
            <a:xfrm>
              <a:off x="41231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2036;p56">
              <a:extLst>
                <a:ext uri="{FF2B5EF4-FFF2-40B4-BE49-F238E27FC236}">
                  <a16:creationId xmlns:a16="http://schemas.microsoft.com/office/drawing/2014/main" id="{CFBC051D-4265-45A2-9E99-77F8F7D9C9B5}"/>
                </a:ext>
              </a:extLst>
            </p:cNvPr>
            <p:cNvSpPr/>
            <p:nvPr/>
          </p:nvSpPr>
          <p:spPr>
            <a:xfrm>
              <a:off x="40469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2037;p56">
              <a:extLst>
                <a:ext uri="{FF2B5EF4-FFF2-40B4-BE49-F238E27FC236}">
                  <a16:creationId xmlns:a16="http://schemas.microsoft.com/office/drawing/2014/main" id="{DC68A4FD-F627-4EE4-83A1-6C0F31209786}"/>
                </a:ext>
              </a:extLst>
            </p:cNvPr>
            <p:cNvSpPr/>
            <p:nvPr/>
          </p:nvSpPr>
          <p:spPr>
            <a:xfrm>
              <a:off x="40469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2038;p56">
              <a:extLst>
                <a:ext uri="{FF2B5EF4-FFF2-40B4-BE49-F238E27FC236}">
                  <a16:creationId xmlns:a16="http://schemas.microsoft.com/office/drawing/2014/main" id="{D7D04E5E-FD86-4822-8D80-7448912DABAD}"/>
                </a:ext>
              </a:extLst>
            </p:cNvPr>
            <p:cNvSpPr/>
            <p:nvPr/>
          </p:nvSpPr>
          <p:spPr>
            <a:xfrm>
              <a:off x="40469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2039;p56">
              <a:extLst>
                <a:ext uri="{FF2B5EF4-FFF2-40B4-BE49-F238E27FC236}">
                  <a16:creationId xmlns:a16="http://schemas.microsoft.com/office/drawing/2014/main" id="{AA8F763C-BB4B-44C7-8379-8C12B18AB719}"/>
                </a:ext>
              </a:extLst>
            </p:cNvPr>
            <p:cNvSpPr/>
            <p:nvPr/>
          </p:nvSpPr>
          <p:spPr>
            <a:xfrm>
              <a:off x="40469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2040;p56">
              <a:extLst>
                <a:ext uri="{FF2B5EF4-FFF2-40B4-BE49-F238E27FC236}">
                  <a16:creationId xmlns:a16="http://schemas.microsoft.com/office/drawing/2014/main" id="{F1EF234E-5F61-4B49-A821-E04FA2E3703A}"/>
                </a:ext>
              </a:extLst>
            </p:cNvPr>
            <p:cNvSpPr/>
            <p:nvPr/>
          </p:nvSpPr>
          <p:spPr>
            <a:xfrm>
              <a:off x="40469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2041;p56">
              <a:extLst>
                <a:ext uri="{FF2B5EF4-FFF2-40B4-BE49-F238E27FC236}">
                  <a16:creationId xmlns:a16="http://schemas.microsoft.com/office/drawing/2014/main" id="{1970A269-9177-4013-AB91-B16CE2DB79BB}"/>
                </a:ext>
              </a:extLst>
            </p:cNvPr>
            <p:cNvSpPr/>
            <p:nvPr/>
          </p:nvSpPr>
          <p:spPr>
            <a:xfrm>
              <a:off x="404695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2042;p56">
              <a:extLst>
                <a:ext uri="{FF2B5EF4-FFF2-40B4-BE49-F238E27FC236}">
                  <a16:creationId xmlns:a16="http://schemas.microsoft.com/office/drawing/2014/main" id="{1A2B1F98-4968-43BA-9CE9-C2A7001C2B6B}"/>
                </a:ext>
              </a:extLst>
            </p:cNvPr>
            <p:cNvSpPr/>
            <p:nvPr/>
          </p:nvSpPr>
          <p:spPr>
            <a:xfrm>
              <a:off x="40469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043;p56">
              <a:extLst>
                <a:ext uri="{FF2B5EF4-FFF2-40B4-BE49-F238E27FC236}">
                  <a16:creationId xmlns:a16="http://schemas.microsoft.com/office/drawing/2014/main" id="{0643D1E7-2AEB-42DA-9CA6-23B2E7209910}"/>
                </a:ext>
              </a:extLst>
            </p:cNvPr>
            <p:cNvSpPr/>
            <p:nvPr/>
          </p:nvSpPr>
          <p:spPr>
            <a:xfrm>
              <a:off x="40469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044;p56">
              <a:extLst>
                <a:ext uri="{FF2B5EF4-FFF2-40B4-BE49-F238E27FC236}">
                  <a16:creationId xmlns:a16="http://schemas.microsoft.com/office/drawing/2014/main" id="{1A326071-5267-4FFA-AF92-7D72BD35CC4B}"/>
                </a:ext>
              </a:extLst>
            </p:cNvPr>
            <p:cNvSpPr/>
            <p:nvPr/>
          </p:nvSpPr>
          <p:spPr>
            <a:xfrm>
              <a:off x="39709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045;p56">
              <a:extLst>
                <a:ext uri="{FF2B5EF4-FFF2-40B4-BE49-F238E27FC236}">
                  <a16:creationId xmlns:a16="http://schemas.microsoft.com/office/drawing/2014/main" id="{94D58E79-625D-4B21-BE33-FF2017FD3BBE}"/>
                </a:ext>
              </a:extLst>
            </p:cNvPr>
            <p:cNvSpPr/>
            <p:nvPr/>
          </p:nvSpPr>
          <p:spPr>
            <a:xfrm>
              <a:off x="39709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046;p56">
              <a:extLst>
                <a:ext uri="{FF2B5EF4-FFF2-40B4-BE49-F238E27FC236}">
                  <a16:creationId xmlns:a16="http://schemas.microsoft.com/office/drawing/2014/main" id="{B2157522-3667-447C-BDB6-B0D3EF9E9EB8}"/>
                </a:ext>
              </a:extLst>
            </p:cNvPr>
            <p:cNvSpPr/>
            <p:nvPr/>
          </p:nvSpPr>
          <p:spPr>
            <a:xfrm>
              <a:off x="39709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047;p56">
              <a:extLst>
                <a:ext uri="{FF2B5EF4-FFF2-40B4-BE49-F238E27FC236}">
                  <a16:creationId xmlns:a16="http://schemas.microsoft.com/office/drawing/2014/main" id="{2B1723A6-596B-474D-8511-312384A0F127}"/>
                </a:ext>
              </a:extLst>
            </p:cNvPr>
            <p:cNvSpPr/>
            <p:nvPr/>
          </p:nvSpPr>
          <p:spPr>
            <a:xfrm>
              <a:off x="39709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048;p56">
              <a:extLst>
                <a:ext uri="{FF2B5EF4-FFF2-40B4-BE49-F238E27FC236}">
                  <a16:creationId xmlns:a16="http://schemas.microsoft.com/office/drawing/2014/main" id="{70448E14-F47E-4FF7-9419-3304387DD80A}"/>
                </a:ext>
              </a:extLst>
            </p:cNvPr>
            <p:cNvSpPr/>
            <p:nvPr/>
          </p:nvSpPr>
          <p:spPr>
            <a:xfrm>
              <a:off x="39709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049;p56">
              <a:extLst>
                <a:ext uri="{FF2B5EF4-FFF2-40B4-BE49-F238E27FC236}">
                  <a16:creationId xmlns:a16="http://schemas.microsoft.com/office/drawing/2014/main" id="{2EED471A-AFD0-41C5-84CB-2DDC62EA2D4B}"/>
                </a:ext>
              </a:extLst>
            </p:cNvPr>
            <p:cNvSpPr/>
            <p:nvPr/>
          </p:nvSpPr>
          <p:spPr>
            <a:xfrm>
              <a:off x="39709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050;p56">
              <a:extLst>
                <a:ext uri="{FF2B5EF4-FFF2-40B4-BE49-F238E27FC236}">
                  <a16:creationId xmlns:a16="http://schemas.microsoft.com/office/drawing/2014/main" id="{94BBC88A-36F4-4E02-88EA-78ACEADAC42F}"/>
                </a:ext>
              </a:extLst>
            </p:cNvPr>
            <p:cNvSpPr/>
            <p:nvPr/>
          </p:nvSpPr>
          <p:spPr>
            <a:xfrm>
              <a:off x="39709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051;p56">
              <a:extLst>
                <a:ext uri="{FF2B5EF4-FFF2-40B4-BE49-F238E27FC236}">
                  <a16:creationId xmlns:a16="http://schemas.microsoft.com/office/drawing/2014/main" id="{EB5923B1-2109-4D58-B14E-B480FA0F0014}"/>
                </a:ext>
              </a:extLst>
            </p:cNvPr>
            <p:cNvSpPr/>
            <p:nvPr/>
          </p:nvSpPr>
          <p:spPr>
            <a:xfrm>
              <a:off x="39709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052;p56">
              <a:extLst>
                <a:ext uri="{FF2B5EF4-FFF2-40B4-BE49-F238E27FC236}">
                  <a16:creationId xmlns:a16="http://schemas.microsoft.com/office/drawing/2014/main" id="{3D170367-583C-4DC9-9566-AD52F04732A3}"/>
                </a:ext>
              </a:extLst>
            </p:cNvPr>
            <p:cNvSpPr/>
            <p:nvPr/>
          </p:nvSpPr>
          <p:spPr>
            <a:xfrm>
              <a:off x="39709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053;p56">
              <a:extLst>
                <a:ext uri="{FF2B5EF4-FFF2-40B4-BE49-F238E27FC236}">
                  <a16:creationId xmlns:a16="http://schemas.microsoft.com/office/drawing/2014/main" id="{BAA35BF5-FD74-4409-927D-4CA2AAE93252}"/>
                </a:ext>
              </a:extLst>
            </p:cNvPr>
            <p:cNvSpPr/>
            <p:nvPr/>
          </p:nvSpPr>
          <p:spPr>
            <a:xfrm>
              <a:off x="38947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054;p56">
              <a:extLst>
                <a:ext uri="{FF2B5EF4-FFF2-40B4-BE49-F238E27FC236}">
                  <a16:creationId xmlns:a16="http://schemas.microsoft.com/office/drawing/2014/main" id="{1143528B-FE4E-48F6-9B6A-6BADD4BE9724}"/>
                </a:ext>
              </a:extLst>
            </p:cNvPr>
            <p:cNvSpPr/>
            <p:nvPr/>
          </p:nvSpPr>
          <p:spPr>
            <a:xfrm>
              <a:off x="38947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055;p56">
              <a:extLst>
                <a:ext uri="{FF2B5EF4-FFF2-40B4-BE49-F238E27FC236}">
                  <a16:creationId xmlns:a16="http://schemas.microsoft.com/office/drawing/2014/main" id="{4A78E945-4F3A-438A-8E15-4E062D480FF6}"/>
                </a:ext>
              </a:extLst>
            </p:cNvPr>
            <p:cNvSpPr/>
            <p:nvPr/>
          </p:nvSpPr>
          <p:spPr>
            <a:xfrm>
              <a:off x="38947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056;p56">
              <a:extLst>
                <a:ext uri="{FF2B5EF4-FFF2-40B4-BE49-F238E27FC236}">
                  <a16:creationId xmlns:a16="http://schemas.microsoft.com/office/drawing/2014/main" id="{548ACA57-765C-427B-BF27-1E370D5E2C83}"/>
                </a:ext>
              </a:extLst>
            </p:cNvPr>
            <p:cNvSpPr/>
            <p:nvPr/>
          </p:nvSpPr>
          <p:spPr>
            <a:xfrm>
              <a:off x="38947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057;p56">
              <a:extLst>
                <a:ext uri="{FF2B5EF4-FFF2-40B4-BE49-F238E27FC236}">
                  <a16:creationId xmlns:a16="http://schemas.microsoft.com/office/drawing/2014/main" id="{255AA753-3FB0-461E-B0F9-2EA89F7A3BD0}"/>
                </a:ext>
              </a:extLst>
            </p:cNvPr>
            <p:cNvSpPr/>
            <p:nvPr/>
          </p:nvSpPr>
          <p:spPr>
            <a:xfrm>
              <a:off x="38947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058;p56">
              <a:extLst>
                <a:ext uri="{FF2B5EF4-FFF2-40B4-BE49-F238E27FC236}">
                  <a16:creationId xmlns:a16="http://schemas.microsoft.com/office/drawing/2014/main" id="{0890D1C1-0C2F-4C82-AAB2-DFD445E534F6}"/>
                </a:ext>
              </a:extLst>
            </p:cNvPr>
            <p:cNvSpPr/>
            <p:nvPr/>
          </p:nvSpPr>
          <p:spPr>
            <a:xfrm>
              <a:off x="3894725" y="1571400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059;p56">
              <a:extLst>
                <a:ext uri="{FF2B5EF4-FFF2-40B4-BE49-F238E27FC236}">
                  <a16:creationId xmlns:a16="http://schemas.microsoft.com/office/drawing/2014/main" id="{5CF98333-2559-4196-B300-86CC35D624A9}"/>
                </a:ext>
              </a:extLst>
            </p:cNvPr>
            <p:cNvSpPr/>
            <p:nvPr/>
          </p:nvSpPr>
          <p:spPr>
            <a:xfrm>
              <a:off x="38947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060;p56">
              <a:extLst>
                <a:ext uri="{FF2B5EF4-FFF2-40B4-BE49-F238E27FC236}">
                  <a16:creationId xmlns:a16="http://schemas.microsoft.com/office/drawing/2014/main" id="{09414EF4-0998-4CE6-A87E-26E9549EA68D}"/>
                </a:ext>
              </a:extLst>
            </p:cNvPr>
            <p:cNvSpPr/>
            <p:nvPr/>
          </p:nvSpPr>
          <p:spPr>
            <a:xfrm>
              <a:off x="38947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061;p56">
              <a:extLst>
                <a:ext uri="{FF2B5EF4-FFF2-40B4-BE49-F238E27FC236}">
                  <a16:creationId xmlns:a16="http://schemas.microsoft.com/office/drawing/2014/main" id="{370CFB68-FCEB-43A4-BBB1-3E995DD17EA7}"/>
                </a:ext>
              </a:extLst>
            </p:cNvPr>
            <p:cNvSpPr/>
            <p:nvPr/>
          </p:nvSpPr>
          <p:spPr>
            <a:xfrm>
              <a:off x="38947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062;p56">
              <a:extLst>
                <a:ext uri="{FF2B5EF4-FFF2-40B4-BE49-F238E27FC236}">
                  <a16:creationId xmlns:a16="http://schemas.microsoft.com/office/drawing/2014/main" id="{0BBBFAAC-48EA-4FF9-A4D1-5CB23348D6D4}"/>
                </a:ext>
              </a:extLst>
            </p:cNvPr>
            <p:cNvSpPr/>
            <p:nvPr/>
          </p:nvSpPr>
          <p:spPr>
            <a:xfrm>
              <a:off x="38947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063;p56">
              <a:extLst>
                <a:ext uri="{FF2B5EF4-FFF2-40B4-BE49-F238E27FC236}">
                  <a16:creationId xmlns:a16="http://schemas.microsoft.com/office/drawing/2014/main" id="{CCF71A4B-BD95-4968-9C60-253D42FF2D7C}"/>
                </a:ext>
              </a:extLst>
            </p:cNvPr>
            <p:cNvSpPr/>
            <p:nvPr/>
          </p:nvSpPr>
          <p:spPr>
            <a:xfrm>
              <a:off x="38185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064;p56">
              <a:extLst>
                <a:ext uri="{FF2B5EF4-FFF2-40B4-BE49-F238E27FC236}">
                  <a16:creationId xmlns:a16="http://schemas.microsoft.com/office/drawing/2014/main" id="{4F749BF9-7E4F-4E39-B73A-EA12453CC2C9}"/>
                </a:ext>
              </a:extLst>
            </p:cNvPr>
            <p:cNvSpPr/>
            <p:nvPr/>
          </p:nvSpPr>
          <p:spPr>
            <a:xfrm>
              <a:off x="38185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065;p56">
              <a:extLst>
                <a:ext uri="{FF2B5EF4-FFF2-40B4-BE49-F238E27FC236}">
                  <a16:creationId xmlns:a16="http://schemas.microsoft.com/office/drawing/2014/main" id="{14189E11-61BF-424E-8514-E5286079617B}"/>
                </a:ext>
              </a:extLst>
            </p:cNvPr>
            <p:cNvSpPr/>
            <p:nvPr/>
          </p:nvSpPr>
          <p:spPr>
            <a:xfrm>
              <a:off x="38185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066;p56">
              <a:extLst>
                <a:ext uri="{FF2B5EF4-FFF2-40B4-BE49-F238E27FC236}">
                  <a16:creationId xmlns:a16="http://schemas.microsoft.com/office/drawing/2014/main" id="{D2DDFACE-6EA1-43D1-9BD5-46EC33158A36}"/>
                </a:ext>
              </a:extLst>
            </p:cNvPr>
            <p:cNvSpPr/>
            <p:nvPr/>
          </p:nvSpPr>
          <p:spPr>
            <a:xfrm>
              <a:off x="38185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067;p56">
              <a:extLst>
                <a:ext uri="{FF2B5EF4-FFF2-40B4-BE49-F238E27FC236}">
                  <a16:creationId xmlns:a16="http://schemas.microsoft.com/office/drawing/2014/main" id="{9C685D89-761A-4B15-8761-7B97C3CBEEF4}"/>
                </a:ext>
              </a:extLst>
            </p:cNvPr>
            <p:cNvSpPr/>
            <p:nvPr/>
          </p:nvSpPr>
          <p:spPr>
            <a:xfrm>
              <a:off x="38185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068;p56">
              <a:extLst>
                <a:ext uri="{FF2B5EF4-FFF2-40B4-BE49-F238E27FC236}">
                  <a16:creationId xmlns:a16="http://schemas.microsoft.com/office/drawing/2014/main" id="{840C5153-808D-4960-AFE0-ECEF3F8419E6}"/>
                </a:ext>
              </a:extLst>
            </p:cNvPr>
            <p:cNvSpPr/>
            <p:nvPr/>
          </p:nvSpPr>
          <p:spPr>
            <a:xfrm>
              <a:off x="38185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069;p56">
              <a:extLst>
                <a:ext uri="{FF2B5EF4-FFF2-40B4-BE49-F238E27FC236}">
                  <a16:creationId xmlns:a16="http://schemas.microsoft.com/office/drawing/2014/main" id="{6263895F-DE7A-40C8-82DA-699599C36751}"/>
                </a:ext>
              </a:extLst>
            </p:cNvPr>
            <p:cNvSpPr/>
            <p:nvPr/>
          </p:nvSpPr>
          <p:spPr>
            <a:xfrm>
              <a:off x="38185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070;p56">
              <a:extLst>
                <a:ext uri="{FF2B5EF4-FFF2-40B4-BE49-F238E27FC236}">
                  <a16:creationId xmlns:a16="http://schemas.microsoft.com/office/drawing/2014/main" id="{3E4687DD-BA19-4722-9AA2-3F00E5ECFBD7}"/>
                </a:ext>
              </a:extLst>
            </p:cNvPr>
            <p:cNvSpPr/>
            <p:nvPr/>
          </p:nvSpPr>
          <p:spPr>
            <a:xfrm>
              <a:off x="38185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071;p56">
              <a:extLst>
                <a:ext uri="{FF2B5EF4-FFF2-40B4-BE49-F238E27FC236}">
                  <a16:creationId xmlns:a16="http://schemas.microsoft.com/office/drawing/2014/main" id="{6DFBEEA3-BF58-4293-B484-A4CDCAEB4724}"/>
                </a:ext>
              </a:extLst>
            </p:cNvPr>
            <p:cNvSpPr/>
            <p:nvPr/>
          </p:nvSpPr>
          <p:spPr>
            <a:xfrm>
              <a:off x="38185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072;p56">
              <a:extLst>
                <a:ext uri="{FF2B5EF4-FFF2-40B4-BE49-F238E27FC236}">
                  <a16:creationId xmlns:a16="http://schemas.microsoft.com/office/drawing/2014/main" id="{B405637A-E7DB-4898-9AC1-FF28963A1A58}"/>
                </a:ext>
              </a:extLst>
            </p:cNvPr>
            <p:cNvSpPr/>
            <p:nvPr/>
          </p:nvSpPr>
          <p:spPr>
            <a:xfrm>
              <a:off x="381852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073;p56">
              <a:extLst>
                <a:ext uri="{FF2B5EF4-FFF2-40B4-BE49-F238E27FC236}">
                  <a16:creationId xmlns:a16="http://schemas.microsoft.com/office/drawing/2014/main" id="{36E9208C-E295-4047-B48B-6EA229A30C8A}"/>
                </a:ext>
              </a:extLst>
            </p:cNvPr>
            <p:cNvSpPr/>
            <p:nvPr/>
          </p:nvSpPr>
          <p:spPr>
            <a:xfrm>
              <a:off x="38185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074;p56">
              <a:extLst>
                <a:ext uri="{FF2B5EF4-FFF2-40B4-BE49-F238E27FC236}">
                  <a16:creationId xmlns:a16="http://schemas.microsoft.com/office/drawing/2014/main" id="{D0A88780-F5F8-4C91-AB46-D1DDEDFFC0EE}"/>
                </a:ext>
              </a:extLst>
            </p:cNvPr>
            <p:cNvSpPr/>
            <p:nvPr/>
          </p:nvSpPr>
          <p:spPr>
            <a:xfrm>
              <a:off x="37423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075;p56">
              <a:extLst>
                <a:ext uri="{FF2B5EF4-FFF2-40B4-BE49-F238E27FC236}">
                  <a16:creationId xmlns:a16="http://schemas.microsoft.com/office/drawing/2014/main" id="{DC47C751-D9B4-419B-A455-EC6E4C244FBC}"/>
                </a:ext>
              </a:extLst>
            </p:cNvPr>
            <p:cNvSpPr/>
            <p:nvPr/>
          </p:nvSpPr>
          <p:spPr>
            <a:xfrm>
              <a:off x="37423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076;p56">
              <a:extLst>
                <a:ext uri="{FF2B5EF4-FFF2-40B4-BE49-F238E27FC236}">
                  <a16:creationId xmlns:a16="http://schemas.microsoft.com/office/drawing/2014/main" id="{457E915F-5245-42A8-BC38-BC8CE92D5852}"/>
                </a:ext>
              </a:extLst>
            </p:cNvPr>
            <p:cNvSpPr/>
            <p:nvPr/>
          </p:nvSpPr>
          <p:spPr>
            <a:xfrm>
              <a:off x="374230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5"/>
                    <a:pt x="528" y="2132"/>
                    <a:pt x="1076" y="2132"/>
                  </a:cubicBezTo>
                  <a:cubicBezTo>
                    <a:pt x="1335" y="2132"/>
                    <a:pt x="1599" y="2036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077;p56">
              <a:extLst>
                <a:ext uri="{FF2B5EF4-FFF2-40B4-BE49-F238E27FC236}">
                  <a16:creationId xmlns:a16="http://schemas.microsoft.com/office/drawing/2014/main" id="{67B282FD-6A02-4FC4-8641-1FB0184D0214}"/>
                </a:ext>
              </a:extLst>
            </p:cNvPr>
            <p:cNvSpPr/>
            <p:nvPr/>
          </p:nvSpPr>
          <p:spPr>
            <a:xfrm>
              <a:off x="37423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078;p56">
              <a:extLst>
                <a:ext uri="{FF2B5EF4-FFF2-40B4-BE49-F238E27FC236}">
                  <a16:creationId xmlns:a16="http://schemas.microsoft.com/office/drawing/2014/main" id="{3BC7C87D-AB44-4B8E-8C20-ECE8ED0CBCA4}"/>
                </a:ext>
              </a:extLst>
            </p:cNvPr>
            <p:cNvSpPr/>
            <p:nvPr/>
          </p:nvSpPr>
          <p:spPr>
            <a:xfrm>
              <a:off x="37423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079;p56">
              <a:extLst>
                <a:ext uri="{FF2B5EF4-FFF2-40B4-BE49-F238E27FC236}">
                  <a16:creationId xmlns:a16="http://schemas.microsoft.com/office/drawing/2014/main" id="{F3E7050E-04D5-4AD5-8464-3036F677B79B}"/>
                </a:ext>
              </a:extLst>
            </p:cNvPr>
            <p:cNvSpPr/>
            <p:nvPr/>
          </p:nvSpPr>
          <p:spPr>
            <a:xfrm>
              <a:off x="37423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080;p56">
              <a:extLst>
                <a:ext uri="{FF2B5EF4-FFF2-40B4-BE49-F238E27FC236}">
                  <a16:creationId xmlns:a16="http://schemas.microsoft.com/office/drawing/2014/main" id="{A6A1D0FD-C789-4D11-ADBE-E94DD563B74A}"/>
                </a:ext>
              </a:extLst>
            </p:cNvPr>
            <p:cNvSpPr/>
            <p:nvPr/>
          </p:nvSpPr>
          <p:spPr>
            <a:xfrm>
              <a:off x="37423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081;p56">
              <a:extLst>
                <a:ext uri="{FF2B5EF4-FFF2-40B4-BE49-F238E27FC236}">
                  <a16:creationId xmlns:a16="http://schemas.microsoft.com/office/drawing/2014/main" id="{3E84CE96-3BC9-4CB9-B542-2B24C34A545C}"/>
                </a:ext>
              </a:extLst>
            </p:cNvPr>
            <p:cNvSpPr/>
            <p:nvPr/>
          </p:nvSpPr>
          <p:spPr>
            <a:xfrm>
              <a:off x="37423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082;p56">
              <a:extLst>
                <a:ext uri="{FF2B5EF4-FFF2-40B4-BE49-F238E27FC236}">
                  <a16:creationId xmlns:a16="http://schemas.microsoft.com/office/drawing/2014/main" id="{092ABBBD-DCB5-4FB6-8333-91C9F832A118}"/>
                </a:ext>
              </a:extLst>
            </p:cNvPr>
            <p:cNvSpPr/>
            <p:nvPr/>
          </p:nvSpPr>
          <p:spPr>
            <a:xfrm>
              <a:off x="37423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083;p56">
              <a:extLst>
                <a:ext uri="{FF2B5EF4-FFF2-40B4-BE49-F238E27FC236}">
                  <a16:creationId xmlns:a16="http://schemas.microsoft.com/office/drawing/2014/main" id="{06C2F5B6-8CCF-44A5-9A06-387B2ADDE1A3}"/>
                </a:ext>
              </a:extLst>
            </p:cNvPr>
            <p:cNvSpPr/>
            <p:nvPr/>
          </p:nvSpPr>
          <p:spPr>
            <a:xfrm>
              <a:off x="36661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084;p56">
              <a:extLst>
                <a:ext uri="{FF2B5EF4-FFF2-40B4-BE49-F238E27FC236}">
                  <a16:creationId xmlns:a16="http://schemas.microsoft.com/office/drawing/2014/main" id="{EC74771C-52C6-4A8C-9F52-913075EC9F58}"/>
                </a:ext>
              </a:extLst>
            </p:cNvPr>
            <p:cNvSpPr/>
            <p:nvPr/>
          </p:nvSpPr>
          <p:spPr>
            <a:xfrm>
              <a:off x="36661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085;p56">
              <a:extLst>
                <a:ext uri="{FF2B5EF4-FFF2-40B4-BE49-F238E27FC236}">
                  <a16:creationId xmlns:a16="http://schemas.microsoft.com/office/drawing/2014/main" id="{A887539F-9EA0-4A34-A2F6-402C4E81985C}"/>
                </a:ext>
              </a:extLst>
            </p:cNvPr>
            <p:cNvSpPr/>
            <p:nvPr/>
          </p:nvSpPr>
          <p:spPr>
            <a:xfrm>
              <a:off x="36661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086;p56">
              <a:extLst>
                <a:ext uri="{FF2B5EF4-FFF2-40B4-BE49-F238E27FC236}">
                  <a16:creationId xmlns:a16="http://schemas.microsoft.com/office/drawing/2014/main" id="{FCDFC98B-251A-4995-AA2A-754AD3938BAB}"/>
                </a:ext>
              </a:extLst>
            </p:cNvPr>
            <p:cNvSpPr/>
            <p:nvPr/>
          </p:nvSpPr>
          <p:spPr>
            <a:xfrm>
              <a:off x="36661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087;p56">
              <a:extLst>
                <a:ext uri="{FF2B5EF4-FFF2-40B4-BE49-F238E27FC236}">
                  <a16:creationId xmlns:a16="http://schemas.microsoft.com/office/drawing/2014/main" id="{0867A012-C171-422A-8537-9DC827CD360E}"/>
                </a:ext>
              </a:extLst>
            </p:cNvPr>
            <p:cNvSpPr/>
            <p:nvPr/>
          </p:nvSpPr>
          <p:spPr>
            <a:xfrm>
              <a:off x="366610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088;p56">
              <a:extLst>
                <a:ext uri="{FF2B5EF4-FFF2-40B4-BE49-F238E27FC236}">
                  <a16:creationId xmlns:a16="http://schemas.microsoft.com/office/drawing/2014/main" id="{907188A0-9CE9-495D-B60B-C7B9DA5FB0FA}"/>
                </a:ext>
              </a:extLst>
            </p:cNvPr>
            <p:cNvSpPr/>
            <p:nvPr/>
          </p:nvSpPr>
          <p:spPr>
            <a:xfrm>
              <a:off x="35898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089;p56">
              <a:extLst>
                <a:ext uri="{FF2B5EF4-FFF2-40B4-BE49-F238E27FC236}">
                  <a16:creationId xmlns:a16="http://schemas.microsoft.com/office/drawing/2014/main" id="{E7B54076-A71E-4B66-AF34-AFF771CAB070}"/>
                </a:ext>
              </a:extLst>
            </p:cNvPr>
            <p:cNvSpPr/>
            <p:nvPr/>
          </p:nvSpPr>
          <p:spPr>
            <a:xfrm>
              <a:off x="35898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090;p56">
              <a:extLst>
                <a:ext uri="{FF2B5EF4-FFF2-40B4-BE49-F238E27FC236}">
                  <a16:creationId xmlns:a16="http://schemas.microsoft.com/office/drawing/2014/main" id="{954817D6-BA1D-4CF2-BAC2-DE6CC5A3E37D}"/>
                </a:ext>
              </a:extLst>
            </p:cNvPr>
            <p:cNvSpPr/>
            <p:nvPr/>
          </p:nvSpPr>
          <p:spPr>
            <a:xfrm>
              <a:off x="35898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091;p56">
              <a:extLst>
                <a:ext uri="{FF2B5EF4-FFF2-40B4-BE49-F238E27FC236}">
                  <a16:creationId xmlns:a16="http://schemas.microsoft.com/office/drawing/2014/main" id="{0DAEC861-D704-4534-8628-8BE157024027}"/>
                </a:ext>
              </a:extLst>
            </p:cNvPr>
            <p:cNvSpPr/>
            <p:nvPr/>
          </p:nvSpPr>
          <p:spPr>
            <a:xfrm>
              <a:off x="35898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092;p56">
              <a:extLst>
                <a:ext uri="{FF2B5EF4-FFF2-40B4-BE49-F238E27FC236}">
                  <a16:creationId xmlns:a16="http://schemas.microsoft.com/office/drawing/2014/main" id="{66FEFF38-0EAE-4410-9D94-9D2300C3C02E}"/>
                </a:ext>
              </a:extLst>
            </p:cNvPr>
            <p:cNvSpPr/>
            <p:nvPr/>
          </p:nvSpPr>
          <p:spPr>
            <a:xfrm>
              <a:off x="35898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093;p56">
              <a:extLst>
                <a:ext uri="{FF2B5EF4-FFF2-40B4-BE49-F238E27FC236}">
                  <a16:creationId xmlns:a16="http://schemas.microsoft.com/office/drawing/2014/main" id="{F06B056E-6E6A-4B6F-8237-B2E7D42D5384}"/>
                </a:ext>
              </a:extLst>
            </p:cNvPr>
            <p:cNvSpPr/>
            <p:nvPr/>
          </p:nvSpPr>
          <p:spPr>
            <a:xfrm>
              <a:off x="351367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094;p56">
              <a:extLst>
                <a:ext uri="{FF2B5EF4-FFF2-40B4-BE49-F238E27FC236}">
                  <a16:creationId xmlns:a16="http://schemas.microsoft.com/office/drawing/2014/main" id="{2DCB5B5B-FBCF-4A57-998B-D3018D29B486}"/>
                </a:ext>
              </a:extLst>
            </p:cNvPr>
            <p:cNvSpPr/>
            <p:nvPr/>
          </p:nvSpPr>
          <p:spPr>
            <a:xfrm>
              <a:off x="35136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095;p56">
              <a:extLst>
                <a:ext uri="{FF2B5EF4-FFF2-40B4-BE49-F238E27FC236}">
                  <a16:creationId xmlns:a16="http://schemas.microsoft.com/office/drawing/2014/main" id="{D8195388-37C4-4B4C-B0CD-CCF7645EE345}"/>
                </a:ext>
              </a:extLst>
            </p:cNvPr>
            <p:cNvSpPr/>
            <p:nvPr/>
          </p:nvSpPr>
          <p:spPr>
            <a:xfrm>
              <a:off x="35136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096;p56">
              <a:extLst>
                <a:ext uri="{FF2B5EF4-FFF2-40B4-BE49-F238E27FC236}">
                  <a16:creationId xmlns:a16="http://schemas.microsoft.com/office/drawing/2014/main" id="{FA56AA7E-6AB4-4DFF-8078-E31B27A77436}"/>
                </a:ext>
              </a:extLst>
            </p:cNvPr>
            <p:cNvSpPr/>
            <p:nvPr/>
          </p:nvSpPr>
          <p:spPr>
            <a:xfrm>
              <a:off x="35136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097;p56">
              <a:extLst>
                <a:ext uri="{FF2B5EF4-FFF2-40B4-BE49-F238E27FC236}">
                  <a16:creationId xmlns:a16="http://schemas.microsoft.com/office/drawing/2014/main" id="{093625AA-F740-49E9-A0AB-3D45D21A7269}"/>
                </a:ext>
              </a:extLst>
            </p:cNvPr>
            <p:cNvSpPr/>
            <p:nvPr/>
          </p:nvSpPr>
          <p:spPr>
            <a:xfrm>
              <a:off x="35136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098;p56">
              <a:extLst>
                <a:ext uri="{FF2B5EF4-FFF2-40B4-BE49-F238E27FC236}">
                  <a16:creationId xmlns:a16="http://schemas.microsoft.com/office/drawing/2014/main" id="{8D9653D8-A9BA-4517-9A92-41D615386CE8}"/>
                </a:ext>
              </a:extLst>
            </p:cNvPr>
            <p:cNvSpPr/>
            <p:nvPr/>
          </p:nvSpPr>
          <p:spPr>
            <a:xfrm>
              <a:off x="351367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099;p56">
              <a:extLst>
                <a:ext uri="{FF2B5EF4-FFF2-40B4-BE49-F238E27FC236}">
                  <a16:creationId xmlns:a16="http://schemas.microsoft.com/office/drawing/2014/main" id="{C766C705-B612-49F2-8050-A4FE8BB443F5}"/>
                </a:ext>
              </a:extLst>
            </p:cNvPr>
            <p:cNvSpPr/>
            <p:nvPr/>
          </p:nvSpPr>
          <p:spPr>
            <a:xfrm>
              <a:off x="35136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100;p56">
              <a:extLst>
                <a:ext uri="{FF2B5EF4-FFF2-40B4-BE49-F238E27FC236}">
                  <a16:creationId xmlns:a16="http://schemas.microsoft.com/office/drawing/2014/main" id="{9D352822-F3CC-471E-B36F-4EF41FC26523}"/>
                </a:ext>
              </a:extLst>
            </p:cNvPr>
            <p:cNvSpPr/>
            <p:nvPr/>
          </p:nvSpPr>
          <p:spPr>
            <a:xfrm>
              <a:off x="34374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101;p56">
              <a:extLst>
                <a:ext uri="{FF2B5EF4-FFF2-40B4-BE49-F238E27FC236}">
                  <a16:creationId xmlns:a16="http://schemas.microsoft.com/office/drawing/2014/main" id="{33F0EA9D-4F95-4921-8CAD-6AB74EF830C9}"/>
                </a:ext>
              </a:extLst>
            </p:cNvPr>
            <p:cNvSpPr/>
            <p:nvPr/>
          </p:nvSpPr>
          <p:spPr>
            <a:xfrm>
              <a:off x="34374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102;p56">
              <a:extLst>
                <a:ext uri="{FF2B5EF4-FFF2-40B4-BE49-F238E27FC236}">
                  <a16:creationId xmlns:a16="http://schemas.microsoft.com/office/drawing/2014/main" id="{60A14559-A6EA-4A50-976F-453B13E5E232}"/>
                </a:ext>
              </a:extLst>
            </p:cNvPr>
            <p:cNvSpPr/>
            <p:nvPr/>
          </p:nvSpPr>
          <p:spPr>
            <a:xfrm>
              <a:off x="34374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103;p56">
              <a:extLst>
                <a:ext uri="{FF2B5EF4-FFF2-40B4-BE49-F238E27FC236}">
                  <a16:creationId xmlns:a16="http://schemas.microsoft.com/office/drawing/2014/main" id="{83D13BCE-CF7E-4A55-9240-B17FC8F2BC00}"/>
                </a:ext>
              </a:extLst>
            </p:cNvPr>
            <p:cNvSpPr/>
            <p:nvPr/>
          </p:nvSpPr>
          <p:spPr>
            <a:xfrm>
              <a:off x="34374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104;p56">
              <a:extLst>
                <a:ext uri="{FF2B5EF4-FFF2-40B4-BE49-F238E27FC236}">
                  <a16:creationId xmlns:a16="http://schemas.microsoft.com/office/drawing/2014/main" id="{94A5BEBA-38AF-4FA2-9F06-787FEA3D73F3}"/>
                </a:ext>
              </a:extLst>
            </p:cNvPr>
            <p:cNvSpPr/>
            <p:nvPr/>
          </p:nvSpPr>
          <p:spPr>
            <a:xfrm>
              <a:off x="34374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105;p56">
              <a:extLst>
                <a:ext uri="{FF2B5EF4-FFF2-40B4-BE49-F238E27FC236}">
                  <a16:creationId xmlns:a16="http://schemas.microsoft.com/office/drawing/2014/main" id="{5C754228-3B87-4965-8CF6-69FB09B15059}"/>
                </a:ext>
              </a:extLst>
            </p:cNvPr>
            <p:cNvSpPr/>
            <p:nvPr/>
          </p:nvSpPr>
          <p:spPr>
            <a:xfrm>
              <a:off x="34374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106;p56">
              <a:extLst>
                <a:ext uri="{FF2B5EF4-FFF2-40B4-BE49-F238E27FC236}">
                  <a16:creationId xmlns:a16="http://schemas.microsoft.com/office/drawing/2014/main" id="{94D424AA-DA98-4110-AC4A-91166CCF4A28}"/>
                </a:ext>
              </a:extLst>
            </p:cNvPr>
            <p:cNvSpPr/>
            <p:nvPr/>
          </p:nvSpPr>
          <p:spPr>
            <a:xfrm>
              <a:off x="34374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107;p56">
              <a:extLst>
                <a:ext uri="{FF2B5EF4-FFF2-40B4-BE49-F238E27FC236}">
                  <a16:creationId xmlns:a16="http://schemas.microsoft.com/office/drawing/2014/main" id="{2C478BE6-2931-43CB-A6B1-A2C6C80C0043}"/>
                </a:ext>
              </a:extLst>
            </p:cNvPr>
            <p:cNvSpPr/>
            <p:nvPr/>
          </p:nvSpPr>
          <p:spPr>
            <a:xfrm>
              <a:off x="33614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108;p56">
              <a:extLst>
                <a:ext uri="{FF2B5EF4-FFF2-40B4-BE49-F238E27FC236}">
                  <a16:creationId xmlns:a16="http://schemas.microsoft.com/office/drawing/2014/main" id="{7216E800-D341-4AA3-A39E-8AFAFCDBBC97}"/>
                </a:ext>
              </a:extLst>
            </p:cNvPr>
            <p:cNvSpPr/>
            <p:nvPr/>
          </p:nvSpPr>
          <p:spPr>
            <a:xfrm>
              <a:off x="33614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109;p56">
              <a:extLst>
                <a:ext uri="{FF2B5EF4-FFF2-40B4-BE49-F238E27FC236}">
                  <a16:creationId xmlns:a16="http://schemas.microsoft.com/office/drawing/2014/main" id="{1E7ADFE1-4D2A-482B-8334-DB281BD1B0F6}"/>
                </a:ext>
              </a:extLst>
            </p:cNvPr>
            <p:cNvSpPr/>
            <p:nvPr/>
          </p:nvSpPr>
          <p:spPr>
            <a:xfrm>
              <a:off x="33614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110;p56">
              <a:extLst>
                <a:ext uri="{FF2B5EF4-FFF2-40B4-BE49-F238E27FC236}">
                  <a16:creationId xmlns:a16="http://schemas.microsoft.com/office/drawing/2014/main" id="{ADCE4021-C062-4AE3-B73B-1D92A548778B}"/>
                </a:ext>
              </a:extLst>
            </p:cNvPr>
            <p:cNvSpPr/>
            <p:nvPr/>
          </p:nvSpPr>
          <p:spPr>
            <a:xfrm>
              <a:off x="33614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111;p56">
              <a:extLst>
                <a:ext uri="{FF2B5EF4-FFF2-40B4-BE49-F238E27FC236}">
                  <a16:creationId xmlns:a16="http://schemas.microsoft.com/office/drawing/2014/main" id="{9E15ABF3-2034-46A6-B169-466C5570C483}"/>
                </a:ext>
              </a:extLst>
            </p:cNvPr>
            <p:cNvSpPr/>
            <p:nvPr/>
          </p:nvSpPr>
          <p:spPr>
            <a:xfrm>
              <a:off x="32852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112;p56">
              <a:extLst>
                <a:ext uri="{FF2B5EF4-FFF2-40B4-BE49-F238E27FC236}">
                  <a16:creationId xmlns:a16="http://schemas.microsoft.com/office/drawing/2014/main" id="{472DA7EF-512D-4B71-8E4E-AE0AC918272F}"/>
                </a:ext>
              </a:extLst>
            </p:cNvPr>
            <p:cNvSpPr/>
            <p:nvPr/>
          </p:nvSpPr>
          <p:spPr>
            <a:xfrm>
              <a:off x="31328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113;p56">
              <a:extLst>
                <a:ext uri="{FF2B5EF4-FFF2-40B4-BE49-F238E27FC236}">
                  <a16:creationId xmlns:a16="http://schemas.microsoft.com/office/drawing/2014/main" id="{E73C791F-6B30-48FC-BBCE-680DD4C30AEF}"/>
                </a:ext>
              </a:extLst>
            </p:cNvPr>
            <p:cNvSpPr/>
            <p:nvPr/>
          </p:nvSpPr>
          <p:spPr>
            <a:xfrm>
              <a:off x="30568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114;p56">
              <a:extLst>
                <a:ext uri="{FF2B5EF4-FFF2-40B4-BE49-F238E27FC236}">
                  <a16:creationId xmlns:a16="http://schemas.microsoft.com/office/drawing/2014/main" id="{A536BF1D-5D12-44AD-A718-6617A4529969}"/>
                </a:ext>
              </a:extLst>
            </p:cNvPr>
            <p:cNvSpPr/>
            <p:nvPr/>
          </p:nvSpPr>
          <p:spPr>
            <a:xfrm>
              <a:off x="30568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115;p56">
              <a:extLst>
                <a:ext uri="{FF2B5EF4-FFF2-40B4-BE49-F238E27FC236}">
                  <a16:creationId xmlns:a16="http://schemas.microsoft.com/office/drawing/2014/main" id="{8B245AC6-8F85-425C-B29D-4A308EA46E63}"/>
                </a:ext>
              </a:extLst>
            </p:cNvPr>
            <p:cNvSpPr/>
            <p:nvPr/>
          </p:nvSpPr>
          <p:spPr>
            <a:xfrm>
              <a:off x="29805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116;p56">
              <a:extLst>
                <a:ext uri="{FF2B5EF4-FFF2-40B4-BE49-F238E27FC236}">
                  <a16:creationId xmlns:a16="http://schemas.microsoft.com/office/drawing/2014/main" id="{ADCCAD34-7B79-4355-B67F-74F02594834C}"/>
                </a:ext>
              </a:extLst>
            </p:cNvPr>
            <p:cNvSpPr/>
            <p:nvPr/>
          </p:nvSpPr>
          <p:spPr>
            <a:xfrm>
              <a:off x="29805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117;p56">
              <a:extLst>
                <a:ext uri="{FF2B5EF4-FFF2-40B4-BE49-F238E27FC236}">
                  <a16:creationId xmlns:a16="http://schemas.microsoft.com/office/drawing/2014/main" id="{15D615AA-46E0-4609-BB81-48E819CB59EC}"/>
                </a:ext>
              </a:extLst>
            </p:cNvPr>
            <p:cNvSpPr/>
            <p:nvPr/>
          </p:nvSpPr>
          <p:spPr>
            <a:xfrm>
              <a:off x="29805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118;p56">
              <a:extLst>
                <a:ext uri="{FF2B5EF4-FFF2-40B4-BE49-F238E27FC236}">
                  <a16:creationId xmlns:a16="http://schemas.microsoft.com/office/drawing/2014/main" id="{383DEACA-7E0C-437D-AA7C-1D64673F85DD}"/>
                </a:ext>
              </a:extLst>
            </p:cNvPr>
            <p:cNvSpPr/>
            <p:nvPr/>
          </p:nvSpPr>
          <p:spPr>
            <a:xfrm>
              <a:off x="29805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119;p56">
              <a:extLst>
                <a:ext uri="{FF2B5EF4-FFF2-40B4-BE49-F238E27FC236}">
                  <a16:creationId xmlns:a16="http://schemas.microsoft.com/office/drawing/2014/main" id="{D33D2715-34E0-45EE-9543-0BFA28E1C9A0}"/>
                </a:ext>
              </a:extLst>
            </p:cNvPr>
            <p:cNvSpPr/>
            <p:nvPr/>
          </p:nvSpPr>
          <p:spPr>
            <a:xfrm>
              <a:off x="29805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120;p56">
              <a:extLst>
                <a:ext uri="{FF2B5EF4-FFF2-40B4-BE49-F238E27FC236}">
                  <a16:creationId xmlns:a16="http://schemas.microsoft.com/office/drawing/2014/main" id="{38D1639D-D929-4913-9DF9-86D369D45888}"/>
                </a:ext>
              </a:extLst>
            </p:cNvPr>
            <p:cNvSpPr/>
            <p:nvPr/>
          </p:nvSpPr>
          <p:spPr>
            <a:xfrm>
              <a:off x="29805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121;p56">
              <a:extLst>
                <a:ext uri="{FF2B5EF4-FFF2-40B4-BE49-F238E27FC236}">
                  <a16:creationId xmlns:a16="http://schemas.microsoft.com/office/drawing/2014/main" id="{ECE51181-CEA2-464C-A867-9947753C6BBD}"/>
                </a:ext>
              </a:extLst>
            </p:cNvPr>
            <p:cNvSpPr/>
            <p:nvPr/>
          </p:nvSpPr>
          <p:spPr>
            <a:xfrm>
              <a:off x="29043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122;p56">
              <a:extLst>
                <a:ext uri="{FF2B5EF4-FFF2-40B4-BE49-F238E27FC236}">
                  <a16:creationId xmlns:a16="http://schemas.microsoft.com/office/drawing/2014/main" id="{9FAE5C8D-0BEF-45F8-A34C-08C2CBB69E0B}"/>
                </a:ext>
              </a:extLst>
            </p:cNvPr>
            <p:cNvSpPr/>
            <p:nvPr/>
          </p:nvSpPr>
          <p:spPr>
            <a:xfrm>
              <a:off x="29043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123;p56">
              <a:extLst>
                <a:ext uri="{FF2B5EF4-FFF2-40B4-BE49-F238E27FC236}">
                  <a16:creationId xmlns:a16="http://schemas.microsoft.com/office/drawing/2014/main" id="{894F04CC-D7C8-4E8B-8F08-E3B61BBA5704}"/>
                </a:ext>
              </a:extLst>
            </p:cNvPr>
            <p:cNvSpPr/>
            <p:nvPr/>
          </p:nvSpPr>
          <p:spPr>
            <a:xfrm>
              <a:off x="29043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124;p56">
              <a:extLst>
                <a:ext uri="{FF2B5EF4-FFF2-40B4-BE49-F238E27FC236}">
                  <a16:creationId xmlns:a16="http://schemas.microsoft.com/office/drawing/2014/main" id="{05CBAFCF-68A3-4C30-96F6-82B06A48D361}"/>
                </a:ext>
              </a:extLst>
            </p:cNvPr>
            <p:cNvSpPr/>
            <p:nvPr/>
          </p:nvSpPr>
          <p:spPr>
            <a:xfrm>
              <a:off x="29043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125;p56">
              <a:extLst>
                <a:ext uri="{FF2B5EF4-FFF2-40B4-BE49-F238E27FC236}">
                  <a16:creationId xmlns:a16="http://schemas.microsoft.com/office/drawing/2014/main" id="{FABEDF5D-B726-4302-BC36-83EE899C811B}"/>
                </a:ext>
              </a:extLst>
            </p:cNvPr>
            <p:cNvSpPr/>
            <p:nvPr/>
          </p:nvSpPr>
          <p:spPr>
            <a:xfrm>
              <a:off x="290437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126;p56">
              <a:extLst>
                <a:ext uri="{FF2B5EF4-FFF2-40B4-BE49-F238E27FC236}">
                  <a16:creationId xmlns:a16="http://schemas.microsoft.com/office/drawing/2014/main" id="{75BE5C21-0383-4BC1-A715-DE57751E70DE}"/>
                </a:ext>
              </a:extLst>
            </p:cNvPr>
            <p:cNvSpPr/>
            <p:nvPr/>
          </p:nvSpPr>
          <p:spPr>
            <a:xfrm>
              <a:off x="290437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2127;p56">
              <a:extLst>
                <a:ext uri="{FF2B5EF4-FFF2-40B4-BE49-F238E27FC236}">
                  <a16:creationId xmlns:a16="http://schemas.microsoft.com/office/drawing/2014/main" id="{250FBDC8-213D-4CB5-88B5-2FD600DF266F}"/>
                </a:ext>
              </a:extLst>
            </p:cNvPr>
            <p:cNvSpPr/>
            <p:nvPr/>
          </p:nvSpPr>
          <p:spPr>
            <a:xfrm>
              <a:off x="290437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2128;p56">
              <a:extLst>
                <a:ext uri="{FF2B5EF4-FFF2-40B4-BE49-F238E27FC236}">
                  <a16:creationId xmlns:a16="http://schemas.microsoft.com/office/drawing/2014/main" id="{B06B7399-A319-46AB-AFBD-CAB3D7A86BB3}"/>
                </a:ext>
              </a:extLst>
            </p:cNvPr>
            <p:cNvSpPr/>
            <p:nvPr/>
          </p:nvSpPr>
          <p:spPr>
            <a:xfrm>
              <a:off x="282815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6" y="1"/>
                  </a:moveTo>
                  <a:cubicBezTo>
                    <a:pt x="1072" y="1"/>
                    <a:pt x="1069" y="1"/>
                    <a:pt x="1066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129;p56">
              <a:extLst>
                <a:ext uri="{FF2B5EF4-FFF2-40B4-BE49-F238E27FC236}">
                  <a16:creationId xmlns:a16="http://schemas.microsoft.com/office/drawing/2014/main" id="{D54FBCD0-AE60-419E-A8E9-F538088C4C95}"/>
                </a:ext>
              </a:extLst>
            </p:cNvPr>
            <p:cNvSpPr/>
            <p:nvPr/>
          </p:nvSpPr>
          <p:spPr>
            <a:xfrm>
              <a:off x="28281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130;p56">
              <a:extLst>
                <a:ext uri="{FF2B5EF4-FFF2-40B4-BE49-F238E27FC236}">
                  <a16:creationId xmlns:a16="http://schemas.microsoft.com/office/drawing/2014/main" id="{F12B6979-5355-4139-AE0D-491B8FD94095}"/>
                </a:ext>
              </a:extLst>
            </p:cNvPr>
            <p:cNvSpPr/>
            <p:nvPr/>
          </p:nvSpPr>
          <p:spPr>
            <a:xfrm>
              <a:off x="28281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131;p56">
              <a:extLst>
                <a:ext uri="{FF2B5EF4-FFF2-40B4-BE49-F238E27FC236}">
                  <a16:creationId xmlns:a16="http://schemas.microsoft.com/office/drawing/2014/main" id="{AD331621-D30C-4B95-B876-DCDB44A4CDFC}"/>
                </a:ext>
              </a:extLst>
            </p:cNvPr>
            <p:cNvSpPr/>
            <p:nvPr/>
          </p:nvSpPr>
          <p:spPr>
            <a:xfrm>
              <a:off x="28281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132;p56">
              <a:extLst>
                <a:ext uri="{FF2B5EF4-FFF2-40B4-BE49-F238E27FC236}">
                  <a16:creationId xmlns:a16="http://schemas.microsoft.com/office/drawing/2014/main" id="{37CC038B-A993-4683-9B1B-E7A65127C7DE}"/>
                </a:ext>
              </a:extLst>
            </p:cNvPr>
            <p:cNvSpPr/>
            <p:nvPr/>
          </p:nvSpPr>
          <p:spPr>
            <a:xfrm>
              <a:off x="28281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133;p56">
              <a:extLst>
                <a:ext uri="{FF2B5EF4-FFF2-40B4-BE49-F238E27FC236}">
                  <a16:creationId xmlns:a16="http://schemas.microsoft.com/office/drawing/2014/main" id="{78023561-20FB-4D34-8E5B-E1CAD57BCE12}"/>
                </a:ext>
              </a:extLst>
            </p:cNvPr>
            <p:cNvSpPr/>
            <p:nvPr/>
          </p:nvSpPr>
          <p:spPr>
            <a:xfrm>
              <a:off x="282815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134;p56">
              <a:extLst>
                <a:ext uri="{FF2B5EF4-FFF2-40B4-BE49-F238E27FC236}">
                  <a16:creationId xmlns:a16="http://schemas.microsoft.com/office/drawing/2014/main" id="{7510B538-B666-42D5-A586-003CB7B17E56}"/>
                </a:ext>
              </a:extLst>
            </p:cNvPr>
            <p:cNvSpPr/>
            <p:nvPr/>
          </p:nvSpPr>
          <p:spPr>
            <a:xfrm>
              <a:off x="28281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135;p56">
              <a:extLst>
                <a:ext uri="{FF2B5EF4-FFF2-40B4-BE49-F238E27FC236}">
                  <a16:creationId xmlns:a16="http://schemas.microsoft.com/office/drawing/2014/main" id="{376A52B4-D6A8-4E26-B563-49F732EFC00C}"/>
                </a:ext>
              </a:extLst>
            </p:cNvPr>
            <p:cNvSpPr/>
            <p:nvPr/>
          </p:nvSpPr>
          <p:spPr>
            <a:xfrm>
              <a:off x="282815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136;p56">
              <a:extLst>
                <a:ext uri="{FF2B5EF4-FFF2-40B4-BE49-F238E27FC236}">
                  <a16:creationId xmlns:a16="http://schemas.microsoft.com/office/drawing/2014/main" id="{80E331AE-A3C0-4C01-920D-5CB3752879E4}"/>
                </a:ext>
              </a:extLst>
            </p:cNvPr>
            <p:cNvSpPr/>
            <p:nvPr/>
          </p:nvSpPr>
          <p:spPr>
            <a:xfrm>
              <a:off x="27519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137;p56">
              <a:extLst>
                <a:ext uri="{FF2B5EF4-FFF2-40B4-BE49-F238E27FC236}">
                  <a16:creationId xmlns:a16="http://schemas.microsoft.com/office/drawing/2014/main" id="{136A71AE-E8C4-472E-9A5A-5E37187D9972}"/>
                </a:ext>
              </a:extLst>
            </p:cNvPr>
            <p:cNvSpPr/>
            <p:nvPr/>
          </p:nvSpPr>
          <p:spPr>
            <a:xfrm>
              <a:off x="27519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138;p56">
              <a:extLst>
                <a:ext uri="{FF2B5EF4-FFF2-40B4-BE49-F238E27FC236}">
                  <a16:creationId xmlns:a16="http://schemas.microsoft.com/office/drawing/2014/main" id="{865AA421-3E88-4CE0-AB10-09E2C0E83792}"/>
                </a:ext>
              </a:extLst>
            </p:cNvPr>
            <p:cNvSpPr/>
            <p:nvPr/>
          </p:nvSpPr>
          <p:spPr>
            <a:xfrm>
              <a:off x="27519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139;p56">
              <a:extLst>
                <a:ext uri="{FF2B5EF4-FFF2-40B4-BE49-F238E27FC236}">
                  <a16:creationId xmlns:a16="http://schemas.microsoft.com/office/drawing/2014/main" id="{F1808706-6235-41C4-87FE-14027EB05CE1}"/>
                </a:ext>
              </a:extLst>
            </p:cNvPr>
            <p:cNvSpPr/>
            <p:nvPr/>
          </p:nvSpPr>
          <p:spPr>
            <a:xfrm>
              <a:off x="27519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140;p56">
              <a:extLst>
                <a:ext uri="{FF2B5EF4-FFF2-40B4-BE49-F238E27FC236}">
                  <a16:creationId xmlns:a16="http://schemas.microsoft.com/office/drawing/2014/main" id="{06D01074-1F9C-40D2-B4EA-0E868801FC84}"/>
                </a:ext>
              </a:extLst>
            </p:cNvPr>
            <p:cNvSpPr/>
            <p:nvPr/>
          </p:nvSpPr>
          <p:spPr>
            <a:xfrm>
              <a:off x="275195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141;p56">
              <a:extLst>
                <a:ext uri="{FF2B5EF4-FFF2-40B4-BE49-F238E27FC236}">
                  <a16:creationId xmlns:a16="http://schemas.microsoft.com/office/drawing/2014/main" id="{A93966EC-E823-460F-AE12-5BAB2525D0A7}"/>
                </a:ext>
              </a:extLst>
            </p:cNvPr>
            <p:cNvSpPr/>
            <p:nvPr/>
          </p:nvSpPr>
          <p:spPr>
            <a:xfrm>
              <a:off x="2751950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142;p56">
              <a:extLst>
                <a:ext uri="{FF2B5EF4-FFF2-40B4-BE49-F238E27FC236}">
                  <a16:creationId xmlns:a16="http://schemas.microsoft.com/office/drawing/2014/main" id="{B6106CB2-7151-4699-B0C7-E86C9D5FC77A}"/>
                </a:ext>
              </a:extLst>
            </p:cNvPr>
            <p:cNvSpPr/>
            <p:nvPr/>
          </p:nvSpPr>
          <p:spPr>
            <a:xfrm>
              <a:off x="27519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143;p56">
              <a:extLst>
                <a:ext uri="{FF2B5EF4-FFF2-40B4-BE49-F238E27FC236}">
                  <a16:creationId xmlns:a16="http://schemas.microsoft.com/office/drawing/2014/main" id="{F2AE30FC-220F-473F-A470-F9AE33A6A720}"/>
                </a:ext>
              </a:extLst>
            </p:cNvPr>
            <p:cNvSpPr/>
            <p:nvPr/>
          </p:nvSpPr>
          <p:spPr>
            <a:xfrm>
              <a:off x="2751950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144;p56">
              <a:extLst>
                <a:ext uri="{FF2B5EF4-FFF2-40B4-BE49-F238E27FC236}">
                  <a16:creationId xmlns:a16="http://schemas.microsoft.com/office/drawing/2014/main" id="{FD4F1E30-A4F0-4559-94E6-FB213E344D2E}"/>
                </a:ext>
              </a:extLst>
            </p:cNvPr>
            <p:cNvSpPr/>
            <p:nvPr/>
          </p:nvSpPr>
          <p:spPr>
            <a:xfrm>
              <a:off x="26759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145;p56">
              <a:extLst>
                <a:ext uri="{FF2B5EF4-FFF2-40B4-BE49-F238E27FC236}">
                  <a16:creationId xmlns:a16="http://schemas.microsoft.com/office/drawing/2014/main" id="{14E0E953-70E1-48D1-8B4A-8DC23C63F9D7}"/>
                </a:ext>
              </a:extLst>
            </p:cNvPr>
            <p:cNvSpPr/>
            <p:nvPr/>
          </p:nvSpPr>
          <p:spPr>
            <a:xfrm>
              <a:off x="26759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146;p56">
              <a:extLst>
                <a:ext uri="{FF2B5EF4-FFF2-40B4-BE49-F238E27FC236}">
                  <a16:creationId xmlns:a16="http://schemas.microsoft.com/office/drawing/2014/main" id="{78461436-45FE-41B3-A258-2E2B193081F4}"/>
                </a:ext>
              </a:extLst>
            </p:cNvPr>
            <p:cNvSpPr/>
            <p:nvPr/>
          </p:nvSpPr>
          <p:spPr>
            <a:xfrm>
              <a:off x="26759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147;p56">
              <a:extLst>
                <a:ext uri="{FF2B5EF4-FFF2-40B4-BE49-F238E27FC236}">
                  <a16:creationId xmlns:a16="http://schemas.microsoft.com/office/drawing/2014/main" id="{D140C7FA-A590-423F-9A62-95E5604831EA}"/>
                </a:ext>
              </a:extLst>
            </p:cNvPr>
            <p:cNvSpPr/>
            <p:nvPr/>
          </p:nvSpPr>
          <p:spPr>
            <a:xfrm>
              <a:off x="26759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148;p56">
              <a:extLst>
                <a:ext uri="{FF2B5EF4-FFF2-40B4-BE49-F238E27FC236}">
                  <a16:creationId xmlns:a16="http://schemas.microsoft.com/office/drawing/2014/main" id="{EC7699D8-2BE1-41E2-B09F-F557EDFF4534}"/>
                </a:ext>
              </a:extLst>
            </p:cNvPr>
            <p:cNvSpPr/>
            <p:nvPr/>
          </p:nvSpPr>
          <p:spPr>
            <a:xfrm>
              <a:off x="267592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149;p56">
              <a:extLst>
                <a:ext uri="{FF2B5EF4-FFF2-40B4-BE49-F238E27FC236}">
                  <a16:creationId xmlns:a16="http://schemas.microsoft.com/office/drawing/2014/main" id="{2324F236-F218-4835-A953-F04971230102}"/>
                </a:ext>
              </a:extLst>
            </p:cNvPr>
            <p:cNvSpPr/>
            <p:nvPr/>
          </p:nvSpPr>
          <p:spPr>
            <a:xfrm>
              <a:off x="267592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150;p56">
              <a:extLst>
                <a:ext uri="{FF2B5EF4-FFF2-40B4-BE49-F238E27FC236}">
                  <a16:creationId xmlns:a16="http://schemas.microsoft.com/office/drawing/2014/main" id="{CF4D62F1-2AF5-4EDC-9302-895BDC8E037E}"/>
                </a:ext>
              </a:extLst>
            </p:cNvPr>
            <p:cNvSpPr/>
            <p:nvPr/>
          </p:nvSpPr>
          <p:spPr>
            <a:xfrm>
              <a:off x="26759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151;p56">
              <a:extLst>
                <a:ext uri="{FF2B5EF4-FFF2-40B4-BE49-F238E27FC236}">
                  <a16:creationId xmlns:a16="http://schemas.microsoft.com/office/drawing/2014/main" id="{93DF4036-C0AD-49D1-8178-A1940F73F225}"/>
                </a:ext>
              </a:extLst>
            </p:cNvPr>
            <p:cNvSpPr/>
            <p:nvPr/>
          </p:nvSpPr>
          <p:spPr>
            <a:xfrm>
              <a:off x="267592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152;p56">
              <a:extLst>
                <a:ext uri="{FF2B5EF4-FFF2-40B4-BE49-F238E27FC236}">
                  <a16:creationId xmlns:a16="http://schemas.microsoft.com/office/drawing/2014/main" id="{005B9E29-611D-41F2-A918-A87FF1F4977F}"/>
                </a:ext>
              </a:extLst>
            </p:cNvPr>
            <p:cNvSpPr/>
            <p:nvPr/>
          </p:nvSpPr>
          <p:spPr>
            <a:xfrm>
              <a:off x="25997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153;p56">
              <a:extLst>
                <a:ext uri="{FF2B5EF4-FFF2-40B4-BE49-F238E27FC236}">
                  <a16:creationId xmlns:a16="http://schemas.microsoft.com/office/drawing/2014/main" id="{AC557D38-B35B-4CAB-AB55-EB0FC33E4EA1}"/>
                </a:ext>
              </a:extLst>
            </p:cNvPr>
            <p:cNvSpPr/>
            <p:nvPr/>
          </p:nvSpPr>
          <p:spPr>
            <a:xfrm>
              <a:off x="25997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154;p56">
              <a:extLst>
                <a:ext uri="{FF2B5EF4-FFF2-40B4-BE49-F238E27FC236}">
                  <a16:creationId xmlns:a16="http://schemas.microsoft.com/office/drawing/2014/main" id="{1ED90E3D-3A12-4ABA-8138-166697B23CC9}"/>
                </a:ext>
              </a:extLst>
            </p:cNvPr>
            <p:cNvSpPr/>
            <p:nvPr/>
          </p:nvSpPr>
          <p:spPr>
            <a:xfrm>
              <a:off x="25997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155;p56">
              <a:extLst>
                <a:ext uri="{FF2B5EF4-FFF2-40B4-BE49-F238E27FC236}">
                  <a16:creationId xmlns:a16="http://schemas.microsoft.com/office/drawing/2014/main" id="{4849AEB9-4DCA-4335-AD56-9DDF4239EC88}"/>
                </a:ext>
              </a:extLst>
            </p:cNvPr>
            <p:cNvSpPr/>
            <p:nvPr/>
          </p:nvSpPr>
          <p:spPr>
            <a:xfrm>
              <a:off x="25997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156;p56">
              <a:extLst>
                <a:ext uri="{FF2B5EF4-FFF2-40B4-BE49-F238E27FC236}">
                  <a16:creationId xmlns:a16="http://schemas.microsoft.com/office/drawing/2014/main" id="{2CCDB60F-977F-4B01-B0A1-EC85069C4112}"/>
                </a:ext>
              </a:extLst>
            </p:cNvPr>
            <p:cNvSpPr/>
            <p:nvPr/>
          </p:nvSpPr>
          <p:spPr>
            <a:xfrm>
              <a:off x="25997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157;p56">
              <a:extLst>
                <a:ext uri="{FF2B5EF4-FFF2-40B4-BE49-F238E27FC236}">
                  <a16:creationId xmlns:a16="http://schemas.microsoft.com/office/drawing/2014/main" id="{C1B67581-F4F6-448F-BFC1-62566AF2517D}"/>
                </a:ext>
              </a:extLst>
            </p:cNvPr>
            <p:cNvSpPr/>
            <p:nvPr/>
          </p:nvSpPr>
          <p:spPr>
            <a:xfrm>
              <a:off x="25997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158;p56">
              <a:extLst>
                <a:ext uri="{FF2B5EF4-FFF2-40B4-BE49-F238E27FC236}">
                  <a16:creationId xmlns:a16="http://schemas.microsoft.com/office/drawing/2014/main" id="{ABF00594-B6CB-4606-A153-297404235B06}"/>
                </a:ext>
              </a:extLst>
            </p:cNvPr>
            <p:cNvSpPr/>
            <p:nvPr/>
          </p:nvSpPr>
          <p:spPr>
            <a:xfrm>
              <a:off x="259972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159;p56">
              <a:extLst>
                <a:ext uri="{FF2B5EF4-FFF2-40B4-BE49-F238E27FC236}">
                  <a16:creationId xmlns:a16="http://schemas.microsoft.com/office/drawing/2014/main" id="{F0C0079E-D78C-46BA-AF96-C326288577BF}"/>
                </a:ext>
              </a:extLst>
            </p:cNvPr>
            <p:cNvSpPr/>
            <p:nvPr/>
          </p:nvSpPr>
          <p:spPr>
            <a:xfrm>
              <a:off x="259972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160;p56">
              <a:extLst>
                <a:ext uri="{FF2B5EF4-FFF2-40B4-BE49-F238E27FC236}">
                  <a16:creationId xmlns:a16="http://schemas.microsoft.com/office/drawing/2014/main" id="{AB432D1D-0076-42EC-94D3-220ED0A795A0}"/>
                </a:ext>
              </a:extLst>
            </p:cNvPr>
            <p:cNvSpPr/>
            <p:nvPr/>
          </p:nvSpPr>
          <p:spPr>
            <a:xfrm>
              <a:off x="259972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161;p56">
              <a:extLst>
                <a:ext uri="{FF2B5EF4-FFF2-40B4-BE49-F238E27FC236}">
                  <a16:creationId xmlns:a16="http://schemas.microsoft.com/office/drawing/2014/main" id="{6FA9B105-9737-40D5-892F-0E6408BAD8B0}"/>
                </a:ext>
              </a:extLst>
            </p:cNvPr>
            <p:cNvSpPr/>
            <p:nvPr/>
          </p:nvSpPr>
          <p:spPr>
            <a:xfrm>
              <a:off x="25235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162;p56">
              <a:extLst>
                <a:ext uri="{FF2B5EF4-FFF2-40B4-BE49-F238E27FC236}">
                  <a16:creationId xmlns:a16="http://schemas.microsoft.com/office/drawing/2014/main" id="{58133B63-8678-452B-8B25-320026F9DDB5}"/>
                </a:ext>
              </a:extLst>
            </p:cNvPr>
            <p:cNvSpPr/>
            <p:nvPr/>
          </p:nvSpPr>
          <p:spPr>
            <a:xfrm>
              <a:off x="25235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163;p56">
              <a:extLst>
                <a:ext uri="{FF2B5EF4-FFF2-40B4-BE49-F238E27FC236}">
                  <a16:creationId xmlns:a16="http://schemas.microsoft.com/office/drawing/2014/main" id="{E8D1F2C7-9FF8-4678-964B-21BE854C71B7}"/>
                </a:ext>
              </a:extLst>
            </p:cNvPr>
            <p:cNvSpPr/>
            <p:nvPr/>
          </p:nvSpPr>
          <p:spPr>
            <a:xfrm>
              <a:off x="25235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164;p56">
              <a:extLst>
                <a:ext uri="{FF2B5EF4-FFF2-40B4-BE49-F238E27FC236}">
                  <a16:creationId xmlns:a16="http://schemas.microsoft.com/office/drawing/2014/main" id="{41D7B11B-5253-4998-806E-D3A555089CFF}"/>
                </a:ext>
              </a:extLst>
            </p:cNvPr>
            <p:cNvSpPr/>
            <p:nvPr/>
          </p:nvSpPr>
          <p:spPr>
            <a:xfrm>
              <a:off x="25235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165;p56">
              <a:extLst>
                <a:ext uri="{FF2B5EF4-FFF2-40B4-BE49-F238E27FC236}">
                  <a16:creationId xmlns:a16="http://schemas.microsoft.com/office/drawing/2014/main" id="{F951FCD9-015D-43E9-9188-70CFC6B73047}"/>
                </a:ext>
              </a:extLst>
            </p:cNvPr>
            <p:cNvSpPr/>
            <p:nvPr/>
          </p:nvSpPr>
          <p:spPr>
            <a:xfrm>
              <a:off x="25235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166;p56">
              <a:extLst>
                <a:ext uri="{FF2B5EF4-FFF2-40B4-BE49-F238E27FC236}">
                  <a16:creationId xmlns:a16="http://schemas.microsoft.com/office/drawing/2014/main" id="{674AF07B-D31D-42DE-AD16-FB369A2BD745}"/>
                </a:ext>
              </a:extLst>
            </p:cNvPr>
            <p:cNvSpPr/>
            <p:nvPr/>
          </p:nvSpPr>
          <p:spPr>
            <a:xfrm>
              <a:off x="25235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167;p56">
              <a:extLst>
                <a:ext uri="{FF2B5EF4-FFF2-40B4-BE49-F238E27FC236}">
                  <a16:creationId xmlns:a16="http://schemas.microsoft.com/office/drawing/2014/main" id="{8214E258-F9CB-419B-B3B8-34E9AAC7952C}"/>
                </a:ext>
              </a:extLst>
            </p:cNvPr>
            <p:cNvSpPr/>
            <p:nvPr/>
          </p:nvSpPr>
          <p:spPr>
            <a:xfrm>
              <a:off x="252350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168;p56">
              <a:extLst>
                <a:ext uri="{FF2B5EF4-FFF2-40B4-BE49-F238E27FC236}">
                  <a16:creationId xmlns:a16="http://schemas.microsoft.com/office/drawing/2014/main" id="{7A363930-777C-44B5-8D01-3FF9226FCB36}"/>
                </a:ext>
              </a:extLst>
            </p:cNvPr>
            <p:cNvSpPr/>
            <p:nvPr/>
          </p:nvSpPr>
          <p:spPr>
            <a:xfrm>
              <a:off x="2523500" y="11905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169;p56">
              <a:extLst>
                <a:ext uri="{FF2B5EF4-FFF2-40B4-BE49-F238E27FC236}">
                  <a16:creationId xmlns:a16="http://schemas.microsoft.com/office/drawing/2014/main" id="{563C00E6-3A65-4CB5-BDE2-7B741A1BB674}"/>
                </a:ext>
              </a:extLst>
            </p:cNvPr>
            <p:cNvSpPr/>
            <p:nvPr/>
          </p:nvSpPr>
          <p:spPr>
            <a:xfrm>
              <a:off x="25235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170;p56">
              <a:extLst>
                <a:ext uri="{FF2B5EF4-FFF2-40B4-BE49-F238E27FC236}">
                  <a16:creationId xmlns:a16="http://schemas.microsoft.com/office/drawing/2014/main" id="{70E5D1DB-2270-4643-8E87-DDE633C7106D}"/>
                </a:ext>
              </a:extLst>
            </p:cNvPr>
            <p:cNvSpPr/>
            <p:nvPr/>
          </p:nvSpPr>
          <p:spPr>
            <a:xfrm>
              <a:off x="252350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171;p56">
              <a:extLst>
                <a:ext uri="{FF2B5EF4-FFF2-40B4-BE49-F238E27FC236}">
                  <a16:creationId xmlns:a16="http://schemas.microsoft.com/office/drawing/2014/main" id="{D22D94B3-9C30-4B6E-A92C-08DCECAD56E8}"/>
                </a:ext>
              </a:extLst>
            </p:cNvPr>
            <p:cNvSpPr/>
            <p:nvPr/>
          </p:nvSpPr>
          <p:spPr>
            <a:xfrm>
              <a:off x="244730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172;p56">
              <a:extLst>
                <a:ext uri="{FF2B5EF4-FFF2-40B4-BE49-F238E27FC236}">
                  <a16:creationId xmlns:a16="http://schemas.microsoft.com/office/drawing/2014/main" id="{9EED37D6-E95D-4E4A-8D47-570D0CF5729B}"/>
                </a:ext>
              </a:extLst>
            </p:cNvPr>
            <p:cNvSpPr/>
            <p:nvPr/>
          </p:nvSpPr>
          <p:spPr>
            <a:xfrm>
              <a:off x="244730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173;p56">
              <a:extLst>
                <a:ext uri="{FF2B5EF4-FFF2-40B4-BE49-F238E27FC236}">
                  <a16:creationId xmlns:a16="http://schemas.microsoft.com/office/drawing/2014/main" id="{D7E92F1B-F267-429E-A8C8-E6AEBC7C0FDD}"/>
                </a:ext>
              </a:extLst>
            </p:cNvPr>
            <p:cNvSpPr/>
            <p:nvPr/>
          </p:nvSpPr>
          <p:spPr>
            <a:xfrm>
              <a:off x="244730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174;p56">
              <a:extLst>
                <a:ext uri="{FF2B5EF4-FFF2-40B4-BE49-F238E27FC236}">
                  <a16:creationId xmlns:a16="http://schemas.microsoft.com/office/drawing/2014/main" id="{31BA7D4A-9F00-4D38-BE26-01EB4CAD6BB1}"/>
                </a:ext>
              </a:extLst>
            </p:cNvPr>
            <p:cNvSpPr/>
            <p:nvPr/>
          </p:nvSpPr>
          <p:spPr>
            <a:xfrm>
              <a:off x="244730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175;p56">
              <a:extLst>
                <a:ext uri="{FF2B5EF4-FFF2-40B4-BE49-F238E27FC236}">
                  <a16:creationId xmlns:a16="http://schemas.microsoft.com/office/drawing/2014/main" id="{FDA8E106-4EED-4935-B597-B152C820333D}"/>
                </a:ext>
              </a:extLst>
            </p:cNvPr>
            <p:cNvSpPr/>
            <p:nvPr/>
          </p:nvSpPr>
          <p:spPr>
            <a:xfrm>
              <a:off x="244730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176;p56">
              <a:extLst>
                <a:ext uri="{FF2B5EF4-FFF2-40B4-BE49-F238E27FC236}">
                  <a16:creationId xmlns:a16="http://schemas.microsoft.com/office/drawing/2014/main" id="{B45ABAA5-6071-41B9-AFC6-A2B6B31869E9}"/>
                </a:ext>
              </a:extLst>
            </p:cNvPr>
            <p:cNvSpPr/>
            <p:nvPr/>
          </p:nvSpPr>
          <p:spPr>
            <a:xfrm>
              <a:off x="244730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177;p56">
              <a:extLst>
                <a:ext uri="{FF2B5EF4-FFF2-40B4-BE49-F238E27FC236}">
                  <a16:creationId xmlns:a16="http://schemas.microsoft.com/office/drawing/2014/main" id="{E2686306-B598-46CC-9EC1-F1FB16814C7E}"/>
                </a:ext>
              </a:extLst>
            </p:cNvPr>
            <p:cNvSpPr/>
            <p:nvPr/>
          </p:nvSpPr>
          <p:spPr>
            <a:xfrm>
              <a:off x="2447300" y="12665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178;p56">
              <a:extLst>
                <a:ext uri="{FF2B5EF4-FFF2-40B4-BE49-F238E27FC236}">
                  <a16:creationId xmlns:a16="http://schemas.microsoft.com/office/drawing/2014/main" id="{D08D7218-8402-47A0-9D27-AA73FABAF7D8}"/>
                </a:ext>
              </a:extLst>
            </p:cNvPr>
            <p:cNvSpPr/>
            <p:nvPr/>
          </p:nvSpPr>
          <p:spPr>
            <a:xfrm>
              <a:off x="2447300" y="11905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179;p56">
              <a:extLst>
                <a:ext uri="{FF2B5EF4-FFF2-40B4-BE49-F238E27FC236}">
                  <a16:creationId xmlns:a16="http://schemas.microsoft.com/office/drawing/2014/main" id="{0E6988B0-EA8C-4E61-A6B8-65D79B4D18CE}"/>
                </a:ext>
              </a:extLst>
            </p:cNvPr>
            <p:cNvSpPr/>
            <p:nvPr/>
          </p:nvSpPr>
          <p:spPr>
            <a:xfrm>
              <a:off x="2447300" y="11143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180;p56">
              <a:extLst>
                <a:ext uri="{FF2B5EF4-FFF2-40B4-BE49-F238E27FC236}">
                  <a16:creationId xmlns:a16="http://schemas.microsoft.com/office/drawing/2014/main" id="{660BE983-6482-4FC1-8255-AE708F560512}"/>
                </a:ext>
              </a:extLst>
            </p:cNvPr>
            <p:cNvSpPr/>
            <p:nvPr/>
          </p:nvSpPr>
          <p:spPr>
            <a:xfrm>
              <a:off x="2447300" y="1038125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181;p56">
              <a:extLst>
                <a:ext uri="{FF2B5EF4-FFF2-40B4-BE49-F238E27FC236}">
                  <a16:creationId xmlns:a16="http://schemas.microsoft.com/office/drawing/2014/main" id="{5231947A-6F8D-4D91-A10D-E2BD18BE8E4C}"/>
                </a:ext>
              </a:extLst>
            </p:cNvPr>
            <p:cNvSpPr/>
            <p:nvPr/>
          </p:nvSpPr>
          <p:spPr>
            <a:xfrm>
              <a:off x="23712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182;p56">
              <a:extLst>
                <a:ext uri="{FF2B5EF4-FFF2-40B4-BE49-F238E27FC236}">
                  <a16:creationId xmlns:a16="http://schemas.microsoft.com/office/drawing/2014/main" id="{1C402325-635D-426C-AE5D-63090801A00C}"/>
                </a:ext>
              </a:extLst>
            </p:cNvPr>
            <p:cNvSpPr/>
            <p:nvPr/>
          </p:nvSpPr>
          <p:spPr>
            <a:xfrm>
              <a:off x="23712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183;p56">
              <a:extLst>
                <a:ext uri="{FF2B5EF4-FFF2-40B4-BE49-F238E27FC236}">
                  <a16:creationId xmlns:a16="http://schemas.microsoft.com/office/drawing/2014/main" id="{750A5B65-2044-4270-ACE1-69D95246A1F7}"/>
                </a:ext>
              </a:extLst>
            </p:cNvPr>
            <p:cNvSpPr/>
            <p:nvPr/>
          </p:nvSpPr>
          <p:spPr>
            <a:xfrm>
              <a:off x="23712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184;p56">
              <a:extLst>
                <a:ext uri="{FF2B5EF4-FFF2-40B4-BE49-F238E27FC236}">
                  <a16:creationId xmlns:a16="http://schemas.microsoft.com/office/drawing/2014/main" id="{756FFB36-7DB3-48CC-A1B7-4D55F8C5AD20}"/>
                </a:ext>
              </a:extLst>
            </p:cNvPr>
            <p:cNvSpPr/>
            <p:nvPr/>
          </p:nvSpPr>
          <p:spPr>
            <a:xfrm>
              <a:off x="23712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185;p56">
              <a:extLst>
                <a:ext uri="{FF2B5EF4-FFF2-40B4-BE49-F238E27FC236}">
                  <a16:creationId xmlns:a16="http://schemas.microsoft.com/office/drawing/2014/main" id="{56F32142-8E59-45D8-AAF7-1C1D9B6E1F23}"/>
                </a:ext>
              </a:extLst>
            </p:cNvPr>
            <p:cNvSpPr/>
            <p:nvPr/>
          </p:nvSpPr>
          <p:spPr>
            <a:xfrm>
              <a:off x="23712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186;p56">
              <a:extLst>
                <a:ext uri="{FF2B5EF4-FFF2-40B4-BE49-F238E27FC236}">
                  <a16:creationId xmlns:a16="http://schemas.microsoft.com/office/drawing/2014/main" id="{3953A699-78B6-4FE2-B2EC-E332F9DB33A6}"/>
                </a:ext>
              </a:extLst>
            </p:cNvPr>
            <p:cNvSpPr/>
            <p:nvPr/>
          </p:nvSpPr>
          <p:spPr>
            <a:xfrm>
              <a:off x="23712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187;p56">
              <a:extLst>
                <a:ext uri="{FF2B5EF4-FFF2-40B4-BE49-F238E27FC236}">
                  <a16:creationId xmlns:a16="http://schemas.microsoft.com/office/drawing/2014/main" id="{2AE51C6A-7535-4859-B6CD-DB90673767D3}"/>
                </a:ext>
              </a:extLst>
            </p:cNvPr>
            <p:cNvSpPr/>
            <p:nvPr/>
          </p:nvSpPr>
          <p:spPr>
            <a:xfrm>
              <a:off x="23712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188;p56">
              <a:extLst>
                <a:ext uri="{FF2B5EF4-FFF2-40B4-BE49-F238E27FC236}">
                  <a16:creationId xmlns:a16="http://schemas.microsoft.com/office/drawing/2014/main" id="{46A08426-7CC0-40B4-80B1-241FC1852137}"/>
                </a:ext>
              </a:extLst>
            </p:cNvPr>
            <p:cNvSpPr/>
            <p:nvPr/>
          </p:nvSpPr>
          <p:spPr>
            <a:xfrm>
              <a:off x="23712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189;p56">
              <a:extLst>
                <a:ext uri="{FF2B5EF4-FFF2-40B4-BE49-F238E27FC236}">
                  <a16:creationId xmlns:a16="http://schemas.microsoft.com/office/drawing/2014/main" id="{51A78E85-A61A-4EBD-BA7C-B3E0575D8155}"/>
                </a:ext>
              </a:extLst>
            </p:cNvPr>
            <p:cNvSpPr/>
            <p:nvPr/>
          </p:nvSpPr>
          <p:spPr>
            <a:xfrm>
              <a:off x="237127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190;p56">
              <a:extLst>
                <a:ext uri="{FF2B5EF4-FFF2-40B4-BE49-F238E27FC236}">
                  <a16:creationId xmlns:a16="http://schemas.microsoft.com/office/drawing/2014/main" id="{8A056DCF-E43A-4CF5-B696-63A7E11E6754}"/>
                </a:ext>
              </a:extLst>
            </p:cNvPr>
            <p:cNvSpPr/>
            <p:nvPr/>
          </p:nvSpPr>
          <p:spPr>
            <a:xfrm>
              <a:off x="22950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191;p56">
              <a:extLst>
                <a:ext uri="{FF2B5EF4-FFF2-40B4-BE49-F238E27FC236}">
                  <a16:creationId xmlns:a16="http://schemas.microsoft.com/office/drawing/2014/main" id="{B8B1F66B-7844-4F28-8C6F-555A25540291}"/>
                </a:ext>
              </a:extLst>
            </p:cNvPr>
            <p:cNvSpPr/>
            <p:nvPr/>
          </p:nvSpPr>
          <p:spPr>
            <a:xfrm>
              <a:off x="22950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192;p56">
              <a:extLst>
                <a:ext uri="{FF2B5EF4-FFF2-40B4-BE49-F238E27FC236}">
                  <a16:creationId xmlns:a16="http://schemas.microsoft.com/office/drawing/2014/main" id="{43A1B333-7CAA-427B-BEC3-796E6519D99A}"/>
                </a:ext>
              </a:extLst>
            </p:cNvPr>
            <p:cNvSpPr/>
            <p:nvPr/>
          </p:nvSpPr>
          <p:spPr>
            <a:xfrm>
              <a:off x="229507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193;p56">
              <a:extLst>
                <a:ext uri="{FF2B5EF4-FFF2-40B4-BE49-F238E27FC236}">
                  <a16:creationId xmlns:a16="http://schemas.microsoft.com/office/drawing/2014/main" id="{10F0CC36-FBC8-4940-A4D3-19EE6C03E0C9}"/>
                </a:ext>
              </a:extLst>
            </p:cNvPr>
            <p:cNvSpPr/>
            <p:nvPr/>
          </p:nvSpPr>
          <p:spPr>
            <a:xfrm>
              <a:off x="229507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194;p56">
              <a:extLst>
                <a:ext uri="{FF2B5EF4-FFF2-40B4-BE49-F238E27FC236}">
                  <a16:creationId xmlns:a16="http://schemas.microsoft.com/office/drawing/2014/main" id="{DA738559-BBE0-4374-A67C-3F9E9803A9E5}"/>
                </a:ext>
              </a:extLst>
            </p:cNvPr>
            <p:cNvSpPr/>
            <p:nvPr/>
          </p:nvSpPr>
          <p:spPr>
            <a:xfrm>
              <a:off x="22186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9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195;p56">
              <a:extLst>
                <a:ext uri="{FF2B5EF4-FFF2-40B4-BE49-F238E27FC236}">
                  <a16:creationId xmlns:a16="http://schemas.microsoft.com/office/drawing/2014/main" id="{BFA541D0-03BD-4C15-A011-EEC1E0E76F51}"/>
                </a:ext>
              </a:extLst>
            </p:cNvPr>
            <p:cNvSpPr/>
            <p:nvPr/>
          </p:nvSpPr>
          <p:spPr>
            <a:xfrm>
              <a:off x="221865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196;p56">
              <a:extLst>
                <a:ext uri="{FF2B5EF4-FFF2-40B4-BE49-F238E27FC236}">
                  <a16:creationId xmlns:a16="http://schemas.microsoft.com/office/drawing/2014/main" id="{AE49F02E-9FAD-43F0-B847-35F1964F2682}"/>
                </a:ext>
              </a:extLst>
            </p:cNvPr>
            <p:cNvSpPr/>
            <p:nvPr/>
          </p:nvSpPr>
          <p:spPr>
            <a:xfrm>
              <a:off x="22186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197;p56">
              <a:extLst>
                <a:ext uri="{FF2B5EF4-FFF2-40B4-BE49-F238E27FC236}">
                  <a16:creationId xmlns:a16="http://schemas.microsoft.com/office/drawing/2014/main" id="{4CC9F90C-BC60-441F-AD70-97FA43E25E2A}"/>
                </a:ext>
              </a:extLst>
            </p:cNvPr>
            <p:cNvSpPr/>
            <p:nvPr/>
          </p:nvSpPr>
          <p:spPr>
            <a:xfrm>
              <a:off x="214242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198;p56">
              <a:extLst>
                <a:ext uri="{FF2B5EF4-FFF2-40B4-BE49-F238E27FC236}">
                  <a16:creationId xmlns:a16="http://schemas.microsoft.com/office/drawing/2014/main" id="{87870220-BCA2-4452-8B14-1F42EC210ACC}"/>
                </a:ext>
              </a:extLst>
            </p:cNvPr>
            <p:cNvSpPr/>
            <p:nvPr/>
          </p:nvSpPr>
          <p:spPr>
            <a:xfrm>
              <a:off x="214242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199;p56">
              <a:extLst>
                <a:ext uri="{FF2B5EF4-FFF2-40B4-BE49-F238E27FC236}">
                  <a16:creationId xmlns:a16="http://schemas.microsoft.com/office/drawing/2014/main" id="{5E59E3F9-0FD0-4AA2-A771-15FA1F79BDD1}"/>
                </a:ext>
              </a:extLst>
            </p:cNvPr>
            <p:cNvSpPr/>
            <p:nvPr/>
          </p:nvSpPr>
          <p:spPr>
            <a:xfrm>
              <a:off x="275195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200;p56">
              <a:extLst>
                <a:ext uri="{FF2B5EF4-FFF2-40B4-BE49-F238E27FC236}">
                  <a16:creationId xmlns:a16="http://schemas.microsoft.com/office/drawing/2014/main" id="{618589CE-F00F-4A98-A3A1-FD26EA5EC2D7}"/>
                </a:ext>
              </a:extLst>
            </p:cNvPr>
            <p:cNvSpPr/>
            <p:nvPr/>
          </p:nvSpPr>
          <p:spPr>
            <a:xfrm>
              <a:off x="2751950" y="3551925"/>
              <a:ext cx="62350" cy="53300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4" y="2033"/>
                    <a:pt x="1821" y="1814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201;p56">
              <a:extLst>
                <a:ext uri="{FF2B5EF4-FFF2-40B4-BE49-F238E27FC236}">
                  <a16:creationId xmlns:a16="http://schemas.microsoft.com/office/drawing/2014/main" id="{3C79BF46-FE9D-4A8F-8154-4DA0B51AD960}"/>
                </a:ext>
              </a:extLst>
            </p:cNvPr>
            <p:cNvSpPr/>
            <p:nvPr/>
          </p:nvSpPr>
          <p:spPr>
            <a:xfrm>
              <a:off x="2751950" y="3475725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202;p56">
              <a:extLst>
                <a:ext uri="{FF2B5EF4-FFF2-40B4-BE49-F238E27FC236}">
                  <a16:creationId xmlns:a16="http://schemas.microsoft.com/office/drawing/2014/main" id="{FFFD5598-3096-429B-9EC9-87BA3726B490}"/>
                </a:ext>
              </a:extLst>
            </p:cNvPr>
            <p:cNvSpPr/>
            <p:nvPr/>
          </p:nvSpPr>
          <p:spPr>
            <a:xfrm>
              <a:off x="2675925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203;p56">
              <a:extLst>
                <a:ext uri="{FF2B5EF4-FFF2-40B4-BE49-F238E27FC236}">
                  <a16:creationId xmlns:a16="http://schemas.microsoft.com/office/drawing/2014/main" id="{69391D32-66C5-4235-A988-4A054327CE72}"/>
                </a:ext>
              </a:extLst>
            </p:cNvPr>
            <p:cNvSpPr/>
            <p:nvPr/>
          </p:nvSpPr>
          <p:spPr>
            <a:xfrm>
              <a:off x="267572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1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204;p56">
              <a:extLst>
                <a:ext uri="{FF2B5EF4-FFF2-40B4-BE49-F238E27FC236}">
                  <a16:creationId xmlns:a16="http://schemas.microsoft.com/office/drawing/2014/main" id="{C723C435-AFA8-4C62-99E3-2E89A11A2FF9}"/>
                </a:ext>
              </a:extLst>
            </p:cNvPr>
            <p:cNvSpPr/>
            <p:nvPr/>
          </p:nvSpPr>
          <p:spPr>
            <a:xfrm>
              <a:off x="26759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205;p56">
              <a:extLst>
                <a:ext uri="{FF2B5EF4-FFF2-40B4-BE49-F238E27FC236}">
                  <a16:creationId xmlns:a16="http://schemas.microsoft.com/office/drawing/2014/main" id="{8C4CD9FD-7936-4EE9-9CEE-3B1F0CA48B6C}"/>
                </a:ext>
              </a:extLst>
            </p:cNvPr>
            <p:cNvSpPr/>
            <p:nvPr/>
          </p:nvSpPr>
          <p:spPr>
            <a:xfrm>
              <a:off x="26759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206;p56">
              <a:extLst>
                <a:ext uri="{FF2B5EF4-FFF2-40B4-BE49-F238E27FC236}">
                  <a16:creationId xmlns:a16="http://schemas.microsoft.com/office/drawing/2014/main" id="{0716EDAC-0280-4F91-A5C9-D5DEDFF71721}"/>
                </a:ext>
              </a:extLst>
            </p:cNvPr>
            <p:cNvSpPr/>
            <p:nvPr/>
          </p:nvSpPr>
          <p:spPr>
            <a:xfrm>
              <a:off x="2675925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207;p56">
              <a:extLst>
                <a:ext uri="{FF2B5EF4-FFF2-40B4-BE49-F238E27FC236}">
                  <a16:creationId xmlns:a16="http://schemas.microsoft.com/office/drawing/2014/main" id="{C275F83C-3D28-4C7A-98FF-1A0D098A7A24}"/>
                </a:ext>
              </a:extLst>
            </p:cNvPr>
            <p:cNvSpPr/>
            <p:nvPr/>
          </p:nvSpPr>
          <p:spPr>
            <a:xfrm>
              <a:off x="26759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208;p56">
              <a:extLst>
                <a:ext uri="{FF2B5EF4-FFF2-40B4-BE49-F238E27FC236}">
                  <a16:creationId xmlns:a16="http://schemas.microsoft.com/office/drawing/2014/main" id="{4FC2AC94-BBF5-49A0-94DC-45C7DCAA3B25}"/>
                </a:ext>
              </a:extLst>
            </p:cNvPr>
            <p:cNvSpPr/>
            <p:nvPr/>
          </p:nvSpPr>
          <p:spPr>
            <a:xfrm>
              <a:off x="2599725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209;p56">
              <a:extLst>
                <a:ext uri="{FF2B5EF4-FFF2-40B4-BE49-F238E27FC236}">
                  <a16:creationId xmlns:a16="http://schemas.microsoft.com/office/drawing/2014/main" id="{23FECF6A-CA33-4212-9624-4CA5636F0AE4}"/>
                </a:ext>
              </a:extLst>
            </p:cNvPr>
            <p:cNvSpPr/>
            <p:nvPr/>
          </p:nvSpPr>
          <p:spPr>
            <a:xfrm>
              <a:off x="2599725" y="3780375"/>
              <a:ext cx="62400" cy="53475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72" y="0"/>
                    <a:pt x="0" y="480"/>
                    <a:pt x="0" y="1073"/>
                  </a:cubicBezTo>
                  <a:cubicBezTo>
                    <a:pt x="0" y="1715"/>
                    <a:pt x="526" y="2139"/>
                    <a:pt x="1073" y="2139"/>
                  </a:cubicBezTo>
                  <a:cubicBezTo>
                    <a:pt x="1336" y="2139"/>
                    <a:pt x="1604" y="2040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210;p56">
              <a:extLst>
                <a:ext uri="{FF2B5EF4-FFF2-40B4-BE49-F238E27FC236}">
                  <a16:creationId xmlns:a16="http://schemas.microsoft.com/office/drawing/2014/main" id="{5CB764BF-4083-49B1-8CB4-0593D2DD12B6}"/>
                </a:ext>
              </a:extLst>
            </p:cNvPr>
            <p:cNvSpPr/>
            <p:nvPr/>
          </p:nvSpPr>
          <p:spPr>
            <a:xfrm>
              <a:off x="2599725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211;p56">
              <a:extLst>
                <a:ext uri="{FF2B5EF4-FFF2-40B4-BE49-F238E27FC236}">
                  <a16:creationId xmlns:a16="http://schemas.microsoft.com/office/drawing/2014/main" id="{A3550538-C2DF-4E9E-934E-052DAB14228B}"/>
                </a:ext>
              </a:extLst>
            </p:cNvPr>
            <p:cNvSpPr/>
            <p:nvPr/>
          </p:nvSpPr>
          <p:spPr>
            <a:xfrm>
              <a:off x="2599725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212;p56">
              <a:extLst>
                <a:ext uri="{FF2B5EF4-FFF2-40B4-BE49-F238E27FC236}">
                  <a16:creationId xmlns:a16="http://schemas.microsoft.com/office/drawing/2014/main" id="{3C6D10FE-AB5F-453C-BDA3-18DF0EF3BEE2}"/>
                </a:ext>
              </a:extLst>
            </p:cNvPr>
            <p:cNvSpPr/>
            <p:nvPr/>
          </p:nvSpPr>
          <p:spPr>
            <a:xfrm>
              <a:off x="2599725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213;p56">
              <a:extLst>
                <a:ext uri="{FF2B5EF4-FFF2-40B4-BE49-F238E27FC236}">
                  <a16:creationId xmlns:a16="http://schemas.microsoft.com/office/drawing/2014/main" id="{A5863FD5-A096-4887-BE38-209FD0ACF91F}"/>
                </a:ext>
              </a:extLst>
            </p:cNvPr>
            <p:cNvSpPr/>
            <p:nvPr/>
          </p:nvSpPr>
          <p:spPr>
            <a:xfrm>
              <a:off x="2599725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214;p56">
              <a:extLst>
                <a:ext uri="{FF2B5EF4-FFF2-40B4-BE49-F238E27FC236}">
                  <a16:creationId xmlns:a16="http://schemas.microsoft.com/office/drawing/2014/main" id="{ABB554C4-83FC-45F8-AC04-3239286078E1}"/>
                </a:ext>
              </a:extLst>
            </p:cNvPr>
            <p:cNvSpPr/>
            <p:nvPr/>
          </p:nvSpPr>
          <p:spPr>
            <a:xfrm>
              <a:off x="2523500" y="393280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215;p56">
              <a:extLst>
                <a:ext uri="{FF2B5EF4-FFF2-40B4-BE49-F238E27FC236}">
                  <a16:creationId xmlns:a16="http://schemas.microsoft.com/office/drawing/2014/main" id="{56951C9C-F447-41E0-B412-07431CA83556}"/>
                </a:ext>
              </a:extLst>
            </p:cNvPr>
            <p:cNvSpPr/>
            <p:nvPr/>
          </p:nvSpPr>
          <p:spPr>
            <a:xfrm>
              <a:off x="2523500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216;p56">
              <a:extLst>
                <a:ext uri="{FF2B5EF4-FFF2-40B4-BE49-F238E27FC236}">
                  <a16:creationId xmlns:a16="http://schemas.microsoft.com/office/drawing/2014/main" id="{DCC16F34-57C5-42B8-8A9E-91B0476A2673}"/>
                </a:ext>
              </a:extLst>
            </p:cNvPr>
            <p:cNvSpPr/>
            <p:nvPr/>
          </p:nvSpPr>
          <p:spPr>
            <a:xfrm>
              <a:off x="252350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217;p56">
              <a:extLst>
                <a:ext uri="{FF2B5EF4-FFF2-40B4-BE49-F238E27FC236}">
                  <a16:creationId xmlns:a16="http://schemas.microsoft.com/office/drawing/2014/main" id="{0115E4C7-95BC-4639-B0C1-72E3BE4CE88C}"/>
                </a:ext>
              </a:extLst>
            </p:cNvPr>
            <p:cNvSpPr/>
            <p:nvPr/>
          </p:nvSpPr>
          <p:spPr>
            <a:xfrm>
              <a:off x="25235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218;p56">
              <a:extLst>
                <a:ext uri="{FF2B5EF4-FFF2-40B4-BE49-F238E27FC236}">
                  <a16:creationId xmlns:a16="http://schemas.microsoft.com/office/drawing/2014/main" id="{30FEA458-5926-4FF2-8FCD-7FED0CA90331}"/>
                </a:ext>
              </a:extLst>
            </p:cNvPr>
            <p:cNvSpPr/>
            <p:nvPr/>
          </p:nvSpPr>
          <p:spPr>
            <a:xfrm>
              <a:off x="2523500" y="362795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8"/>
                    <a:pt x="1" y="488"/>
                    <a:pt x="1" y="1073"/>
                  </a:cubicBezTo>
                  <a:cubicBezTo>
                    <a:pt x="1" y="1715"/>
                    <a:pt x="527" y="2139"/>
                    <a:pt x="1073" y="2139"/>
                  </a:cubicBezTo>
                  <a:cubicBezTo>
                    <a:pt x="1337" y="2139"/>
                    <a:pt x="1605" y="2040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219;p56">
              <a:extLst>
                <a:ext uri="{FF2B5EF4-FFF2-40B4-BE49-F238E27FC236}">
                  <a16:creationId xmlns:a16="http://schemas.microsoft.com/office/drawing/2014/main" id="{77873970-33DA-4E80-996D-CDCC9443DF4D}"/>
                </a:ext>
              </a:extLst>
            </p:cNvPr>
            <p:cNvSpPr/>
            <p:nvPr/>
          </p:nvSpPr>
          <p:spPr>
            <a:xfrm>
              <a:off x="25235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220;p56">
              <a:extLst>
                <a:ext uri="{FF2B5EF4-FFF2-40B4-BE49-F238E27FC236}">
                  <a16:creationId xmlns:a16="http://schemas.microsoft.com/office/drawing/2014/main" id="{6467C8B4-56C6-4C83-998B-CD13A35E1D71}"/>
                </a:ext>
              </a:extLst>
            </p:cNvPr>
            <p:cNvSpPr/>
            <p:nvPr/>
          </p:nvSpPr>
          <p:spPr>
            <a:xfrm>
              <a:off x="25235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221;p56">
              <a:extLst>
                <a:ext uri="{FF2B5EF4-FFF2-40B4-BE49-F238E27FC236}">
                  <a16:creationId xmlns:a16="http://schemas.microsoft.com/office/drawing/2014/main" id="{BD65EBAF-BA54-4FED-A12C-4BFD657DEEEC}"/>
                </a:ext>
              </a:extLst>
            </p:cNvPr>
            <p:cNvSpPr/>
            <p:nvPr/>
          </p:nvSpPr>
          <p:spPr>
            <a:xfrm>
              <a:off x="25235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222;p56">
              <a:extLst>
                <a:ext uri="{FF2B5EF4-FFF2-40B4-BE49-F238E27FC236}">
                  <a16:creationId xmlns:a16="http://schemas.microsoft.com/office/drawing/2014/main" id="{93FE8BD2-9917-4568-ABFE-B496D2BA10D5}"/>
                </a:ext>
              </a:extLst>
            </p:cNvPr>
            <p:cNvSpPr/>
            <p:nvPr/>
          </p:nvSpPr>
          <p:spPr>
            <a:xfrm>
              <a:off x="2447300" y="40852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223;p56">
              <a:extLst>
                <a:ext uri="{FF2B5EF4-FFF2-40B4-BE49-F238E27FC236}">
                  <a16:creationId xmlns:a16="http://schemas.microsoft.com/office/drawing/2014/main" id="{ED0311E0-64AC-4B9E-8751-CC5840FE2F06}"/>
                </a:ext>
              </a:extLst>
            </p:cNvPr>
            <p:cNvSpPr/>
            <p:nvPr/>
          </p:nvSpPr>
          <p:spPr>
            <a:xfrm>
              <a:off x="2447300" y="40090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39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224;p56">
              <a:extLst>
                <a:ext uri="{FF2B5EF4-FFF2-40B4-BE49-F238E27FC236}">
                  <a16:creationId xmlns:a16="http://schemas.microsoft.com/office/drawing/2014/main" id="{72CCED5A-DE21-402F-B116-A6A57B344C9B}"/>
                </a:ext>
              </a:extLst>
            </p:cNvPr>
            <p:cNvSpPr/>
            <p:nvPr/>
          </p:nvSpPr>
          <p:spPr>
            <a:xfrm>
              <a:off x="2447300" y="3932800"/>
              <a:ext cx="62200" cy="53475"/>
            </a:xfrm>
            <a:custGeom>
              <a:avLst/>
              <a:gdLst/>
              <a:ahLst/>
              <a:cxnLst/>
              <a:rect l="l" t="t" r="r" b="b"/>
              <a:pathLst>
                <a:path w="2488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4" y="2041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225;p56">
              <a:extLst>
                <a:ext uri="{FF2B5EF4-FFF2-40B4-BE49-F238E27FC236}">
                  <a16:creationId xmlns:a16="http://schemas.microsoft.com/office/drawing/2014/main" id="{38F70947-8D32-45E5-A0FE-6161EEB5102A}"/>
                </a:ext>
              </a:extLst>
            </p:cNvPr>
            <p:cNvSpPr/>
            <p:nvPr/>
          </p:nvSpPr>
          <p:spPr>
            <a:xfrm>
              <a:off x="2447300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226;p56">
              <a:extLst>
                <a:ext uri="{FF2B5EF4-FFF2-40B4-BE49-F238E27FC236}">
                  <a16:creationId xmlns:a16="http://schemas.microsoft.com/office/drawing/2014/main" id="{32AB0AFF-3F78-4A3B-980C-FAAB248E4F07}"/>
                </a:ext>
              </a:extLst>
            </p:cNvPr>
            <p:cNvSpPr/>
            <p:nvPr/>
          </p:nvSpPr>
          <p:spPr>
            <a:xfrm>
              <a:off x="2447300" y="3780375"/>
              <a:ext cx="62400" cy="53475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29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227;p56">
              <a:extLst>
                <a:ext uri="{FF2B5EF4-FFF2-40B4-BE49-F238E27FC236}">
                  <a16:creationId xmlns:a16="http://schemas.microsoft.com/office/drawing/2014/main" id="{B3125E0D-2F97-451C-A082-A61559DBFE7D}"/>
                </a:ext>
              </a:extLst>
            </p:cNvPr>
            <p:cNvSpPr/>
            <p:nvPr/>
          </p:nvSpPr>
          <p:spPr>
            <a:xfrm>
              <a:off x="2447300" y="37041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228;p56">
              <a:extLst>
                <a:ext uri="{FF2B5EF4-FFF2-40B4-BE49-F238E27FC236}">
                  <a16:creationId xmlns:a16="http://schemas.microsoft.com/office/drawing/2014/main" id="{0F55E83C-6B26-47BF-802A-98E924EEB34C}"/>
                </a:ext>
              </a:extLst>
            </p:cNvPr>
            <p:cNvSpPr/>
            <p:nvPr/>
          </p:nvSpPr>
          <p:spPr>
            <a:xfrm>
              <a:off x="2447300" y="362795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8" y="2137"/>
                    <a:pt x="1076" y="2137"/>
                  </a:cubicBezTo>
                  <a:cubicBezTo>
                    <a:pt x="1339" y="2137"/>
                    <a:pt x="1605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229;p56">
              <a:extLst>
                <a:ext uri="{FF2B5EF4-FFF2-40B4-BE49-F238E27FC236}">
                  <a16:creationId xmlns:a16="http://schemas.microsoft.com/office/drawing/2014/main" id="{A98F4505-4A9E-4003-AFDC-163EB9C2701E}"/>
                </a:ext>
              </a:extLst>
            </p:cNvPr>
            <p:cNvSpPr/>
            <p:nvPr/>
          </p:nvSpPr>
          <p:spPr>
            <a:xfrm>
              <a:off x="2447300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230;p56">
              <a:extLst>
                <a:ext uri="{FF2B5EF4-FFF2-40B4-BE49-F238E27FC236}">
                  <a16:creationId xmlns:a16="http://schemas.microsoft.com/office/drawing/2014/main" id="{46952B1C-6C85-4382-99FB-B0A21C30C531}"/>
                </a:ext>
              </a:extLst>
            </p:cNvPr>
            <p:cNvSpPr/>
            <p:nvPr/>
          </p:nvSpPr>
          <p:spPr>
            <a:xfrm>
              <a:off x="2447300" y="34757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231;p56">
              <a:extLst>
                <a:ext uri="{FF2B5EF4-FFF2-40B4-BE49-F238E27FC236}">
                  <a16:creationId xmlns:a16="http://schemas.microsoft.com/office/drawing/2014/main" id="{97ED63D3-7CE1-4F9F-81A7-6C0D53BF73F7}"/>
                </a:ext>
              </a:extLst>
            </p:cNvPr>
            <p:cNvSpPr/>
            <p:nvPr/>
          </p:nvSpPr>
          <p:spPr>
            <a:xfrm>
              <a:off x="2447300" y="33995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232;p56">
              <a:extLst>
                <a:ext uri="{FF2B5EF4-FFF2-40B4-BE49-F238E27FC236}">
                  <a16:creationId xmlns:a16="http://schemas.microsoft.com/office/drawing/2014/main" id="{622607A6-C922-46FD-9255-49028AC4A627}"/>
                </a:ext>
              </a:extLst>
            </p:cNvPr>
            <p:cNvSpPr/>
            <p:nvPr/>
          </p:nvSpPr>
          <p:spPr>
            <a:xfrm>
              <a:off x="2447300" y="332330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233;p56">
              <a:extLst>
                <a:ext uri="{FF2B5EF4-FFF2-40B4-BE49-F238E27FC236}">
                  <a16:creationId xmlns:a16="http://schemas.microsoft.com/office/drawing/2014/main" id="{B814775A-F138-4CDF-950A-AFDF2C9FD6D1}"/>
                </a:ext>
              </a:extLst>
            </p:cNvPr>
            <p:cNvSpPr/>
            <p:nvPr/>
          </p:nvSpPr>
          <p:spPr>
            <a:xfrm>
              <a:off x="2371275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234;p56">
              <a:extLst>
                <a:ext uri="{FF2B5EF4-FFF2-40B4-BE49-F238E27FC236}">
                  <a16:creationId xmlns:a16="http://schemas.microsoft.com/office/drawing/2014/main" id="{BDD9EBDA-53B0-4DA8-B8BB-5CED97E9A642}"/>
                </a:ext>
              </a:extLst>
            </p:cNvPr>
            <p:cNvSpPr/>
            <p:nvPr/>
          </p:nvSpPr>
          <p:spPr>
            <a:xfrm>
              <a:off x="2371275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235;p56">
              <a:extLst>
                <a:ext uri="{FF2B5EF4-FFF2-40B4-BE49-F238E27FC236}">
                  <a16:creationId xmlns:a16="http://schemas.microsoft.com/office/drawing/2014/main" id="{B4237792-1FEE-43AF-8C30-3BDAD86005DF}"/>
                </a:ext>
              </a:extLst>
            </p:cNvPr>
            <p:cNvSpPr/>
            <p:nvPr/>
          </p:nvSpPr>
          <p:spPr>
            <a:xfrm>
              <a:off x="23712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236;p56">
              <a:extLst>
                <a:ext uri="{FF2B5EF4-FFF2-40B4-BE49-F238E27FC236}">
                  <a16:creationId xmlns:a16="http://schemas.microsoft.com/office/drawing/2014/main" id="{8B70AE7C-A6A6-4E63-BE46-BFD9FE12FF12}"/>
                </a:ext>
              </a:extLst>
            </p:cNvPr>
            <p:cNvSpPr/>
            <p:nvPr/>
          </p:nvSpPr>
          <p:spPr>
            <a:xfrm>
              <a:off x="23712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237;p56">
              <a:extLst>
                <a:ext uri="{FF2B5EF4-FFF2-40B4-BE49-F238E27FC236}">
                  <a16:creationId xmlns:a16="http://schemas.microsoft.com/office/drawing/2014/main" id="{00DE4841-3943-46FA-A1BB-F4A1B959683E}"/>
                </a:ext>
              </a:extLst>
            </p:cNvPr>
            <p:cNvSpPr/>
            <p:nvPr/>
          </p:nvSpPr>
          <p:spPr>
            <a:xfrm>
              <a:off x="2371075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238;p56">
              <a:extLst>
                <a:ext uri="{FF2B5EF4-FFF2-40B4-BE49-F238E27FC236}">
                  <a16:creationId xmlns:a16="http://schemas.microsoft.com/office/drawing/2014/main" id="{9F24D21E-45B8-401A-A2B8-673ED71FAC97}"/>
                </a:ext>
              </a:extLst>
            </p:cNvPr>
            <p:cNvSpPr/>
            <p:nvPr/>
          </p:nvSpPr>
          <p:spPr>
            <a:xfrm>
              <a:off x="2371075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239;p56">
              <a:extLst>
                <a:ext uri="{FF2B5EF4-FFF2-40B4-BE49-F238E27FC236}">
                  <a16:creationId xmlns:a16="http://schemas.microsoft.com/office/drawing/2014/main" id="{AC94E538-8C0C-4C75-BBA0-D940C8A0C8DB}"/>
                </a:ext>
              </a:extLst>
            </p:cNvPr>
            <p:cNvSpPr/>
            <p:nvPr/>
          </p:nvSpPr>
          <p:spPr>
            <a:xfrm>
              <a:off x="237107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240;p56">
              <a:extLst>
                <a:ext uri="{FF2B5EF4-FFF2-40B4-BE49-F238E27FC236}">
                  <a16:creationId xmlns:a16="http://schemas.microsoft.com/office/drawing/2014/main" id="{B71D0986-2596-4A11-A0DA-C285C32EF1F5}"/>
                </a:ext>
              </a:extLst>
            </p:cNvPr>
            <p:cNvSpPr/>
            <p:nvPr/>
          </p:nvSpPr>
          <p:spPr>
            <a:xfrm>
              <a:off x="237127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241;p56">
              <a:extLst>
                <a:ext uri="{FF2B5EF4-FFF2-40B4-BE49-F238E27FC236}">
                  <a16:creationId xmlns:a16="http://schemas.microsoft.com/office/drawing/2014/main" id="{D9947A4D-7DF5-4287-A63F-2BD1821BC4C0}"/>
                </a:ext>
              </a:extLst>
            </p:cNvPr>
            <p:cNvSpPr/>
            <p:nvPr/>
          </p:nvSpPr>
          <p:spPr>
            <a:xfrm>
              <a:off x="237127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242;p56">
              <a:extLst>
                <a:ext uri="{FF2B5EF4-FFF2-40B4-BE49-F238E27FC236}">
                  <a16:creationId xmlns:a16="http://schemas.microsoft.com/office/drawing/2014/main" id="{98A4D160-FD82-4F48-B5A6-8B1016AE99CB}"/>
                </a:ext>
              </a:extLst>
            </p:cNvPr>
            <p:cNvSpPr/>
            <p:nvPr/>
          </p:nvSpPr>
          <p:spPr>
            <a:xfrm>
              <a:off x="2371075" y="35519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243;p56">
              <a:extLst>
                <a:ext uri="{FF2B5EF4-FFF2-40B4-BE49-F238E27FC236}">
                  <a16:creationId xmlns:a16="http://schemas.microsoft.com/office/drawing/2014/main" id="{28BDC0CB-9270-464B-ABF3-F98169C66EE7}"/>
                </a:ext>
              </a:extLst>
            </p:cNvPr>
            <p:cNvSpPr/>
            <p:nvPr/>
          </p:nvSpPr>
          <p:spPr>
            <a:xfrm>
              <a:off x="23710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244;p56">
              <a:extLst>
                <a:ext uri="{FF2B5EF4-FFF2-40B4-BE49-F238E27FC236}">
                  <a16:creationId xmlns:a16="http://schemas.microsoft.com/office/drawing/2014/main" id="{77E57A80-7555-4A4B-A94D-B2044F977979}"/>
                </a:ext>
              </a:extLst>
            </p:cNvPr>
            <p:cNvSpPr/>
            <p:nvPr/>
          </p:nvSpPr>
          <p:spPr>
            <a:xfrm>
              <a:off x="237107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245;p56">
              <a:extLst>
                <a:ext uri="{FF2B5EF4-FFF2-40B4-BE49-F238E27FC236}">
                  <a16:creationId xmlns:a16="http://schemas.microsoft.com/office/drawing/2014/main" id="{E742C046-6951-4A25-A3C3-A421E5539749}"/>
                </a:ext>
              </a:extLst>
            </p:cNvPr>
            <p:cNvSpPr/>
            <p:nvPr/>
          </p:nvSpPr>
          <p:spPr>
            <a:xfrm>
              <a:off x="237107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246;p56">
              <a:extLst>
                <a:ext uri="{FF2B5EF4-FFF2-40B4-BE49-F238E27FC236}">
                  <a16:creationId xmlns:a16="http://schemas.microsoft.com/office/drawing/2014/main" id="{74AC1172-656C-4836-99C1-FCF334D8658F}"/>
                </a:ext>
              </a:extLst>
            </p:cNvPr>
            <p:cNvSpPr/>
            <p:nvPr/>
          </p:nvSpPr>
          <p:spPr>
            <a:xfrm>
              <a:off x="23710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247;p56">
              <a:extLst>
                <a:ext uri="{FF2B5EF4-FFF2-40B4-BE49-F238E27FC236}">
                  <a16:creationId xmlns:a16="http://schemas.microsoft.com/office/drawing/2014/main" id="{5548D348-EB6F-4F57-96FD-0482A91BE809}"/>
                </a:ext>
              </a:extLst>
            </p:cNvPr>
            <p:cNvSpPr/>
            <p:nvPr/>
          </p:nvSpPr>
          <p:spPr>
            <a:xfrm>
              <a:off x="2295075" y="43136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248;p56">
              <a:extLst>
                <a:ext uri="{FF2B5EF4-FFF2-40B4-BE49-F238E27FC236}">
                  <a16:creationId xmlns:a16="http://schemas.microsoft.com/office/drawing/2014/main" id="{A4ED9238-5845-4731-8F1B-9E1892029B4F}"/>
                </a:ext>
              </a:extLst>
            </p:cNvPr>
            <p:cNvSpPr/>
            <p:nvPr/>
          </p:nvSpPr>
          <p:spPr>
            <a:xfrm>
              <a:off x="2295075" y="42374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249;p56">
              <a:extLst>
                <a:ext uri="{FF2B5EF4-FFF2-40B4-BE49-F238E27FC236}">
                  <a16:creationId xmlns:a16="http://schemas.microsoft.com/office/drawing/2014/main" id="{771A3A85-905A-4826-AA73-FE01B5D166A3}"/>
                </a:ext>
              </a:extLst>
            </p:cNvPr>
            <p:cNvSpPr/>
            <p:nvPr/>
          </p:nvSpPr>
          <p:spPr>
            <a:xfrm>
              <a:off x="2295075" y="41614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250;p56">
              <a:extLst>
                <a:ext uri="{FF2B5EF4-FFF2-40B4-BE49-F238E27FC236}">
                  <a16:creationId xmlns:a16="http://schemas.microsoft.com/office/drawing/2014/main" id="{FDBD8769-624A-4064-95FF-FEA3B1A0D343}"/>
                </a:ext>
              </a:extLst>
            </p:cNvPr>
            <p:cNvSpPr/>
            <p:nvPr/>
          </p:nvSpPr>
          <p:spPr>
            <a:xfrm>
              <a:off x="2295075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251;p56">
              <a:extLst>
                <a:ext uri="{FF2B5EF4-FFF2-40B4-BE49-F238E27FC236}">
                  <a16:creationId xmlns:a16="http://schemas.microsoft.com/office/drawing/2014/main" id="{CFAAC017-5BA6-4C58-B89A-47AE41018830}"/>
                </a:ext>
              </a:extLst>
            </p:cNvPr>
            <p:cNvSpPr/>
            <p:nvPr/>
          </p:nvSpPr>
          <p:spPr>
            <a:xfrm>
              <a:off x="2295075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252;p56">
              <a:extLst>
                <a:ext uri="{FF2B5EF4-FFF2-40B4-BE49-F238E27FC236}">
                  <a16:creationId xmlns:a16="http://schemas.microsoft.com/office/drawing/2014/main" id="{B13F91DC-189B-40AB-AF3B-07E7D486D953}"/>
                </a:ext>
              </a:extLst>
            </p:cNvPr>
            <p:cNvSpPr/>
            <p:nvPr/>
          </p:nvSpPr>
          <p:spPr>
            <a:xfrm>
              <a:off x="2294850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1" y="2139"/>
                    <a:pt x="1078" y="2139"/>
                  </a:cubicBezTo>
                  <a:cubicBezTo>
                    <a:pt x="1342" y="2139"/>
                    <a:pt x="1611" y="2041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253;p56">
              <a:extLst>
                <a:ext uri="{FF2B5EF4-FFF2-40B4-BE49-F238E27FC236}">
                  <a16:creationId xmlns:a16="http://schemas.microsoft.com/office/drawing/2014/main" id="{E8C74043-E97C-46B4-AD3C-183BB73860F7}"/>
                </a:ext>
              </a:extLst>
            </p:cNvPr>
            <p:cNvSpPr/>
            <p:nvPr/>
          </p:nvSpPr>
          <p:spPr>
            <a:xfrm>
              <a:off x="2295075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254;p56">
              <a:extLst>
                <a:ext uri="{FF2B5EF4-FFF2-40B4-BE49-F238E27FC236}">
                  <a16:creationId xmlns:a16="http://schemas.microsoft.com/office/drawing/2014/main" id="{DD82A6E3-1383-4C77-B653-34C4DC3728E6}"/>
                </a:ext>
              </a:extLst>
            </p:cNvPr>
            <p:cNvSpPr/>
            <p:nvPr/>
          </p:nvSpPr>
          <p:spPr>
            <a:xfrm>
              <a:off x="2294850" y="3780375"/>
              <a:ext cx="62625" cy="53475"/>
            </a:xfrm>
            <a:custGeom>
              <a:avLst/>
              <a:gdLst/>
              <a:ahLst/>
              <a:cxnLst/>
              <a:rect l="l" t="t" r="r" b="b"/>
              <a:pathLst>
                <a:path w="2505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2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505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255;p56">
              <a:extLst>
                <a:ext uri="{FF2B5EF4-FFF2-40B4-BE49-F238E27FC236}">
                  <a16:creationId xmlns:a16="http://schemas.microsoft.com/office/drawing/2014/main" id="{55A028F7-F002-4391-8025-5D266C833E5E}"/>
                </a:ext>
              </a:extLst>
            </p:cNvPr>
            <p:cNvSpPr/>
            <p:nvPr/>
          </p:nvSpPr>
          <p:spPr>
            <a:xfrm>
              <a:off x="2295075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256;p56">
              <a:extLst>
                <a:ext uri="{FF2B5EF4-FFF2-40B4-BE49-F238E27FC236}">
                  <a16:creationId xmlns:a16="http://schemas.microsoft.com/office/drawing/2014/main" id="{74381A94-F9AA-4509-ABBA-5C5BEB384F13}"/>
                </a:ext>
              </a:extLst>
            </p:cNvPr>
            <p:cNvSpPr/>
            <p:nvPr/>
          </p:nvSpPr>
          <p:spPr>
            <a:xfrm>
              <a:off x="2295075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257;p56">
              <a:extLst>
                <a:ext uri="{FF2B5EF4-FFF2-40B4-BE49-F238E27FC236}">
                  <a16:creationId xmlns:a16="http://schemas.microsoft.com/office/drawing/2014/main" id="{07B9081F-D637-4C0B-9576-274D3737F2FD}"/>
                </a:ext>
              </a:extLst>
            </p:cNvPr>
            <p:cNvSpPr/>
            <p:nvPr/>
          </p:nvSpPr>
          <p:spPr>
            <a:xfrm>
              <a:off x="2295075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258;p56">
              <a:extLst>
                <a:ext uri="{FF2B5EF4-FFF2-40B4-BE49-F238E27FC236}">
                  <a16:creationId xmlns:a16="http://schemas.microsoft.com/office/drawing/2014/main" id="{1D7E34EE-9926-48D6-93D0-519376F23EEA}"/>
                </a:ext>
              </a:extLst>
            </p:cNvPr>
            <p:cNvSpPr/>
            <p:nvPr/>
          </p:nvSpPr>
          <p:spPr>
            <a:xfrm>
              <a:off x="2295075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259;p56">
              <a:extLst>
                <a:ext uri="{FF2B5EF4-FFF2-40B4-BE49-F238E27FC236}">
                  <a16:creationId xmlns:a16="http://schemas.microsoft.com/office/drawing/2014/main" id="{3B7A0B12-306F-481E-A535-65CAD6AD7C60}"/>
                </a:ext>
              </a:extLst>
            </p:cNvPr>
            <p:cNvSpPr/>
            <p:nvPr/>
          </p:nvSpPr>
          <p:spPr>
            <a:xfrm>
              <a:off x="2295075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260;p56">
              <a:extLst>
                <a:ext uri="{FF2B5EF4-FFF2-40B4-BE49-F238E27FC236}">
                  <a16:creationId xmlns:a16="http://schemas.microsoft.com/office/drawing/2014/main" id="{77C4F07F-AB61-4F9C-A24C-E168BA62E463}"/>
                </a:ext>
              </a:extLst>
            </p:cNvPr>
            <p:cNvSpPr/>
            <p:nvPr/>
          </p:nvSpPr>
          <p:spPr>
            <a:xfrm>
              <a:off x="229492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4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261;p56">
              <a:extLst>
                <a:ext uri="{FF2B5EF4-FFF2-40B4-BE49-F238E27FC236}">
                  <a16:creationId xmlns:a16="http://schemas.microsoft.com/office/drawing/2014/main" id="{A0F0D87A-3D3E-4490-A233-885EEBA933C5}"/>
                </a:ext>
              </a:extLst>
            </p:cNvPr>
            <p:cNvSpPr/>
            <p:nvPr/>
          </p:nvSpPr>
          <p:spPr>
            <a:xfrm>
              <a:off x="2294925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262;p56">
              <a:extLst>
                <a:ext uri="{FF2B5EF4-FFF2-40B4-BE49-F238E27FC236}">
                  <a16:creationId xmlns:a16="http://schemas.microsoft.com/office/drawing/2014/main" id="{B4400BA8-9470-48E1-905C-67C977305C29}"/>
                </a:ext>
              </a:extLst>
            </p:cNvPr>
            <p:cNvSpPr/>
            <p:nvPr/>
          </p:nvSpPr>
          <p:spPr>
            <a:xfrm>
              <a:off x="2295075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263;p56">
              <a:extLst>
                <a:ext uri="{FF2B5EF4-FFF2-40B4-BE49-F238E27FC236}">
                  <a16:creationId xmlns:a16="http://schemas.microsoft.com/office/drawing/2014/main" id="{182A7F47-8EB5-4621-A0AF-BC465F1C1D1D}"/>
                </a:ext>
              </a:extLst>
            </p:cNvPr>
            <p:cNvSpPr/>
            <p:nvPr/>
          </p:nvSpPr>
          <p:spPr>
            <a:xfrm>
              <a:off x="22950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264;p56">
              <a:extLst>
                <a:ext uri="{FF2B5EF4-FFF2-40B4-BE49-F238E27FC236}">
                  <a16:creationId xmlns:a16="http://schemas.microsoft.com/office/drawing/2014/main" id="{CE94D5D9-BEAE-4E96-8BF4-A74EEB3B62F7}"/>
                </a:ext>
              </a:extLst>
            </p:cNvPr>
            <p:cNvSpPr/>
            <p:nvPr/>
          </p:nvSpPr>
          <p:spPr>
            <a:xfrm>
              <a:off x="221865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265;p56">
              <a:extLst>
                <a:ext uri="{FF2B5EF4-FFF2-40B4-BE49-F238E27FC236}">
                  <a16:creationId xmlns:a16="http://schemas.microsoft.com/office/drawing/2014/main" id="{22F10FD4-D333-474D-8FD3-375FFD782154}"/>
                </a:ext>
              </a:extLst>
            </p:cNvPr>
            <p:cNvSpPr/>
            <p:nvPr/>
          </p:nvSpPr>
          <p:spPr>
            <a:xfrm>
              <a:off x="2218650" y="43136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266;p56">
              <a:extLst>
                <a:ext uri="{FF2B5EF4-FFF2-40B4-BE49-F238E27FC236}">
                  <a16:creationId xmlns:a16="http://schemas.microsoft.com/office/drawing/2014/main" id="{2053BF85-BA6B-421D-A400-FAC645B347BE}"/>
                </a:ext>
              </a:extLst>
            </p:cNvPr>
            <p:cNvSpPr/>
            <p:nvPr/>
          </p:nvSpPr>
          <p:spPr>
            <a:xfrm>
              <a:off x="2218650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267;p56">
              <a:extLst>
                <a:ext uri="{FF2B5EF4-FFF2-40B4-BE49-F238E27FC236}">
                  <a16:creationId xmlns:a16="http://schemas.microsoft.com/office/drawing/2014/main" id="{9F265744-DAD8-48CC-BFFC-76ADA628983C}"/>
                </a:ext>
              </a:extLst>
            </p:cNvPr>
            <p:cNvSpPr/>
            <p:nvPr/>
          </p:nvSpPr>
          <p:spPr>
            <a:xfrm>
              <a:off x="2218650" y="41614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268;p56">
              <a:extLst>
                <a:ext uri="{FF2B5EF4-FFF2-40B4-BE49-F238E27FC236}">
                  <a16:creationId xmlns:a16="http://schemas.microsoft.com/office/drawing/2014/main" id="{59B352DA-B937-4CA0-BEC1-A30844056E57}"/>
                </a:ext>
              </a:extLst>
            </p:cNvPr>
            <p:cNvSpPr/>
            <p:nvPr/>
          </p:nvSpPr>
          <p:spPr>
            <a:xfrm>
              <a:off x="22186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2269;p56">
              <a:extLst>
                <a:ext uri="{FF2B5EF4-FFF2-40B4-BE49-F238E27FC236}">
                  <a16:creationId xmlns:a16="http://schemas.microsoft.com/office/drawing/2014/main" id="{EF727220-C1E4-405B-BBCA-15BEC587F1CC}"/>
                </a:ext>
              </a:extLst>
            </p:cNvPr>
            <p:cNvSpPr/>
            <p:nvPr/>
          </p:nvSpPr>
          <p:spPr>
            <a:xfrm>
              <a:off x="22186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2270;p56">
              <a:extLst>
                <a:ext uri="{FF2B5EF4-FFF2-40B4-BE49-F238E27FC236}">
                  <a16:creationId xmlns:a16="http://schemas.microsoft.com/office/drawing/2014/main" id="{14202AE7-29D2-4F8F-BC48-5AB09C68D27A}"/>
                </a:ext>
              </a:extLst>
            </p:cNvPr>
            <p:cNvSpPr/>
            <p:nvPr/>
          </p:nvSpPr>
          <p:spPr>
            <a:xfrm>
              <a:off x="2218650" y="393280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1" y="1821"/>
                  </a:cubicBezTo>
                  <a:cubicBezTo>
                    <a:pt x="2488" y="1146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2271;p56">
              <a:extLst>
                <a:ext uri="{FF2B5EF4-FFF2-40B4-BE49-F238E27FC236}">
                  <a16:creationId xmlns:a16="http://schemas.microsoft.com/office/drawing/2014/main" id="{5790869F-2AB3-47E3-AD9C-344687E44610}"/>
                </a:ext>
              </a:extLst>
            </p:cNvPr>
            <p:cNvSpPr/>
            <p:nvPr/>
          </p:nvSpPr>
          <p:spPr>
            <a:xfrm>
              <a:off x="2218650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2272;p56">
              <a:extLst>
                <a:ext uri="{FF2B5EF4-FFF2-40B4-BE49-F238E27FC236}">
                  <a16:creationId xmlns:a16="http://schemas.microsoft.com/office/drawing/2014/main" id="{D81049DC-D72E-420C-890C-E4E449B64079}"/>
                </a:ext>
              </a:extLst>
            </p:cNvPr>
            <p:cNvSpPr/>
            <p:nvPr/>
          </p:nvSpPr>
          <p:spPr>
            <a:xfrm>
              <a:off x="221865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2273;p56">
              <a:extLst>
                <a:ext uri="{FF2B5EF4-FFF2-40B4-BE49-F238E27FC236}">
                  <a16:creationId xmlns:a16="http://schemas.microsoft.com/office/drawing/2014/main" id="{2C312C8D-D1CE-48EC-A62B-CE072B0B0CA6}"/>
                </a:ext>
              </a:extLst>
            </p:cNvPr>
            <p:cNvSpPr/>
            <p:nvPr/>
          </p:nvSpPr>
          <p:spPr>
            <a:xfrm>
              <a:off x="22186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2274;p56">
              <a:extLst>
                <a:ext uri="{FF2B5EF4-FFF2-40B4-BE49-F238E27FC236}">
                  <a16:creationId xmlns:a16="http://schemas.microsoft.com/office/drawing/2014/main" id="{46DCD1DF-5839-4FBF-B066-E44CD8E94B38}"/>
                </a:ext>
              </a:extLst>
            </p:cNvPr>
            <p:cNvSpPr/>
            <p:nvPr/>
          </p:nvSpPr>
          <p:spPr>
            <a:xfrm>
              <a:off x="221865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2275;p56">
              <a:extLst>
                <a:ext uri="{FF2B5EF4-FFF2-40B4-BE49-F238E27FC236}">
                  <a16:creationId xmlns:a16="http://schemas.microsoft.com/office/drawing/2014/main" id="{8B0254CB-9D61-4909-9A84-3A6892DB9286}"/>
                </a:ext>
              </a:extLst>
            </p:cNvPr>
            <p:cNvSpPr/>
            <p:nvPr/>
          </p:nvSpPr>
          <p:spPr>
            <a:xfrm>
              <a:off x="221865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2276;p56">
              <a:extLst>
                <a:ext uri="{FF2B5EF4-FFF2-40B4-BE49-F238E27FC236}">
                  <a16:creationId xmlns:a16="http://schemas.microsoft.com/office/drawing/2014/main" id="{852ECF8A-701C-40DE-AF76-28035C0401DE}"/>
                </a:ext>
              </a:extLst>
            </p:cNvPr>
            <p:cNvSpPr/>
            <p:nvPr/>
          </p:nvSpPr>
          <p:spPr>
            <a:xfrm>
              <a:off x="22186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2277;p56">
              <a:extLst>
                <a:ext uri="{FF2B5EF4-FFF2-40B4-BE49-F238E27FC236}">
                  <a16:creationId xmlns:a16="http://schemas.microsoft.com/office/drawing/2014/main" id="{7C3D2FE9-E498-4F8D-993D-C3FEB685CA8E}"/>
                </a:ext>
              </a:extLst>
            </p:cNvPr>
            <p:cNvSpPr/>
            <p:nvPr/>
          </p:nvSpPr>
          <p:spPr>
            <a:xfrm>
              <a:off x="221865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2278;p56">
              <a:extLst>
                <a:ext uri="{FF2B5EF4-FFF2-40B4-BE49-F238E27FC236}">
                  <a16:creationId xmlns:a16="http://schemas.microsoft.com/office/drawing/2014/main" id="{93D6D170-3D31-485B-80D4-6C8BB72A02C4}"/>
                </a:ext>
              </a:extLst>
            </p:cNvPr>
            <p:cNvSpPr/>
            <p:nvPr/>
          </p:nvSpPr>
          <p:spPr>
            <a:xfrm>
              <a:off x="221865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2279;p56">
              <a:extLst>
                <a:ext uri="{FF2B5EF4-FFF2-40B4-BE49-F238E27FC236}">
                  <a16:creationId xmlns:a16="http://schemas.microsoft.com/office/drawing/2014/main" id="{26FA5202-3628-4207-80DA-DBEF14B0FC35}"/>
                </a:ext>
              </a:extLst>
            </p:cNvPr>
            <p:cNvSpPr/>
            <p:nvPr/>
          </p:nvSpPr>
          <p:spPr>
            <a:xfrm>
              <a:off x="2218650" y="3247075"/>
              <a:ext cx="62425" cy="53500"/>
            </a:xfrm>
            <a:custGeom>
              <a:avLst/>
              <a:gdLst/>
              <a:ahLst/>
              <a:cxnLst/>
              <a:rect l="l" t="t" r="r" b="b"/>
              <a:pathLst>
                <a:path w="2497" h="2140" extrusionOk="0">
                  <a:moveTo>
                    <a:pt x="1074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11"/>
                    <a:pt x="529" y="2140"/>
                    <a:pt x="1079" y="2140"/>
                  </a:cubicBezTo>
                  <a:cubicBezTo>
                    <a:pt x="1339" y="2140"/>
                    <a:pt x="1605" y="2044"/>
                    <a:pt x="1821" y="1830"/>
                  </a:cubicBezTo>
                  <a:cubicBezTo>
                    <a:pt x="2496" y="1155"/>
                    <a:pt x="2017" y="9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2280;p56">
              <a:extLst>
                <a:ext uri="{FF2B5EF4-FFF2-40B4-BE49-F238E27FC236}">
                  <a16:creationId xmlns:a16="http://schemas.microsoft.com/office/drawing/2014/main" id="{AEA340FB-AF1C-482A-A38D-20D36D4A155A}"/>
                </a:ext>
              </a:extLst>
            </p:cNvPr>
            <p:cNvSpPr/>
            <p:nvPr/>
          </p:nvSpPr>
          <p:spPr>
            <a:xfrm>
              <a:off x="2218650" y="3171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5"/>
                    <a:pt x="528" y="2131"/>
                    <a:pt x="1078" y="2131"/>
                  </a:cubicBezTo>
                  <a:cubicBezTo>
                    <a:pt x="1339" y="2131"/>
                    <a:pt x="1604" y="2036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2281;p56">
              <a:extLst>
                <a:ext uri="{FF2B5EF4-FFF2-40B4-BE49-F238E27FC236}">
                  <a16:creationId xmlns:a16="http://schemas.microsoft.com/office/drawing/2014/main" id="{1BC8CCCD-3601-4539-A182-38C3F47107CB}"/>
                </a:ext>
              </a:extLst>
            </p:cNvPr>
            <p:cNvSpPr/>
            <p:nvPr/>
          </p:nvSpPr>
          <p:spPr>
            <a:xfrm>
              <a:off x="22186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2282;p56">
              <a:extLst>
                <a:ext uri="{FF2B5EF4-FFF2-40B4-BE49-F238E27FC236}">
                  <a16:creationId xmlns:a16="http://schemas.microsoft.com/office/drawing/2014/main" id="{BA44971C-77AC-49B9-9B44-73AA1EEB98A3}"/>
                </a:ext>
              </a:extLst>
            </p:cNvPr>
            <p:cNvSpPr/>
            <p:nvPr/>
          </p:nvSpPr>
          <p:spPr>
            <a:xfrm>
              <a:off x="22186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2283;p56">
              <a:extLst>
                <a:ext uri="{FF2B5EF4-FFF2-40B4-BE49-F238E27FC236}">
                  <a16:creationId xmlns:a16="http://schemas.microsoft.com/office/drawing/2014/main" id="{AED7341C-2580-4BD5-8C85-EC8A7F58B6CF}"/>
                </a:ext>
              </a:extLst>
            </p:cNvPr>
            <p:cNvSpPr/>
            <p:nvPr/>
          </p:nvSpPr>
          <p:spPr>
            <a:xfrm>
              <a:off x="22186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9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2284;p56">
              <a:extLst>
                <a:ext uri="{FF2B5EF4-FFF2-40B4-BE49-F238E27FC236}">
                  <a16:creationId xmlns:a16="http://schemas.microsoft.com/office/drawing/2014/main" id="{00207A9F-A3F5-4915-980D-D5882B0C2603}"/>
                </a:ext>
              </a:extLst>
            </p:cNvPr>
            <p:cNvSpPr/>
            <p:nvPr/>
          </p:nvSpPr>
          <p:spPr>
            <a:xfrm>
              <a:off x="2142425" y="46183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2285;p56">
              <a:extLst>
                <a:ext uri="{FF2B5EF4-FFF2-40B4-BE49-F238E27FC236}">
                  <a16:creationId xmlns:a16="http://schemas.microsoft.com/office/drawing/2014/main" id="{C6EA2618-5B7D-4525-A2A1-A6D95D243225}"/>
                </a:ext>
              </a:extLst>
            </p:cNvPr>
            <p:cNvSpPr/>
            <p:nvPr/>
          </p:nvSpPr>
          <p:spPr>
            <a:xfrm>
              <a:off x="2142425" y="43898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2286;p56">
              <a:extLst>
                <a:ext uri="{FF2B5EF4-FFF2-40B4-BE49-F238E27FC236}">
                  <a16:creationId xmlns:a16="http://schemas.microsoft.com/office/drawing/2014/main" id="{0CE7B38E-BC23-4B02-B25E-D02CC88C9CD5}"/>
                </a:ext>
              </a:extLst>
            </p:cNvPr>
            <p:cNvSpPr/>
            <p:nvPr/>
          </p:nvSpPr>
          <p:spPr>
            <a:xfrm>
              <a:off x="2142425" y="43136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2287;p56">
              <a:extLst>
                <a:ext uri="{FF2B5EF4-FFF2-40B4-BE49-F238E27FC236}">
                  <a16:creationId xmlns:a16="http://schemas.microsoft.com/office/drawing/2014/main" id="{771AF166-2F03-44DF-AF41-D2AC2437ACCA}"/>
                </a:ext>
              </a:extLst>
            </p:cNvPr>
            <p:cNvSpPr/>
            <p:nvPr/>
          </p:nvSpPr>
          <p:spPr>
            <a:xfrm>
              <a:off x="214242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2288;p56">
              <a:extLst>
                <a:ext uri="{FF2B5EF4-FFF2-40B4-BE49-F238E27FC236}">
                  <a16:creationId xmlns:a16="http://schemas.microsoft.com/office/drawing/2014/main" id="{17BB9927-82BB-49EB-81BB-DBB4373FAE73}"/>
                </a:ext>
              </a:extLst>
            </p:cNvPr>
            <p:cNvSpPr/>
            <p:nvPr/>
          </p:nvSpPr>
          <p:spPr>
            <a:xfrm>
              <a:off x="214242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2289;p56">
              <a:extLst>
                <a:ext uri="{FF2B5EF4-FFF2-40B4-BE49-F238E27FC236}">
                  <a16:creationId xmlns:a16="http://schemas.microsoft.com/office/drawing/2014/main" id="{F233B5C3-836F-4D4E-A08F-60C6F7CDC9F5}"/>
                </a:ext>
              </a:extLst>
            </p:cNvPr>
            <p:cNvSpPr/>
            <p:nvPr/>
          </p:nvSpPr>
          <p:spPr>
            <a:xfrm>
              <a:off x="214242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2290;p56">
              <a:extLst>
                <a:ext uri="{FF2B5EF4-FFF2-40B4-BE49-F238E27FC236}">
                  <a16:creationId xmlns:a16="http://schemas.microsoft.com/office/drawing/2014/main" id="{BDFEA28B-8009-41DE-87BA-433D9A6821AA}"/>
                </a:ext>
              </a:extLst>
            </p:cNvPr>
            <p:cNvSpPr/>
            <p:nvPr/>
          </p:nvSpPr>
          <p:spPr>
            <a:xfrm>
              <a:off x="214242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2291;p56">
              <a:extLst>
                <a:ext uri="{FF2B5EF4-FFF2-40B4-BE49-F238E27FC236}">
                  <a16:creationId xmlns:a16="http://schemas.microsoft.com/office/drawing/2014/main" id="{98C861DF-7750-4630-90E3-8EBCCB6DF574}"/>
                </a:ext>
              </a:extLst>
            </p:cNvPr>
            <p:cNvSpPr/>
            <p:nvPr/>
          </p:nvSpPr>
          <p:spPr>
            <a:xfrm>
              <a:off x="2142425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2292;p56">
              <a:extLst>
                <a:ext uri="{FF2B5EF4-FFF2-40B4-BE49-F238E27FC236}">
                  <a16:creationId xmlns:a16="http://schemas.microsoft.com/office/drawing/2014/main" id="{CDB5C2AE-0B04-46D9-B9EA-173B794675C0}"/>
                </a:ext>
              </a:extLst>
            </p:cNvPr>
            <p:cNvSpPr/>
            <p:nvPr/>
          </p:nvSpPr>
          <p:spPr>
            <a:xfrm>
              <a:off x="2142425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2293;p56">
              <a:extLst>
                <a:ext uri="{FF2B5EF4-FFF2-40B4-BE49-F238E27FC236}">
                  <a16:creationId xmlns:a16="http://schemas.microsoft.com/office/drawing/2014/main" id="{7E0D1527-FA14-4AD8-B528-A6AF8CC26A69}"/>
                </a:ext>
              </a:extLst>
            </p:cNvPr>
            <p:cNvSpPr/>
            <p:nvPr/>
          </p:nvSpPr>
          <p:spPr>
            <a:xfrm>
              <a:off x="214242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2294;p56">
              <a:extLst>
                <a:ext uri="{FF2B5EF4-FFF2-40B4-BE49-F238E27FC236}">
                  <a16:creationId xmlns:a16="http://schemas.microsoft.com/office/drawing/2014/main" id="{FD0AFAD5-5353-4980-9D70-3FF6049770DC}"/>
                </a:ext>
              </a:extLst>
            </p:cNvPr>
            <p:cNvSpPr/>
            <p:nvPr/>
          </p:nvSpPr>
          <p:spPr>
            <a:xfrm>
              <a:off x="214242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2295;p56">
              <a:extLst>
                <a:ext uri="{FF2B5EF4-FFF2-40B4-BE49-F238E27FC236}">
                  <a16:creationId xmlns:a16="http://schemas.microsoft.com/office/drawing/2014/main" id="{84E3505C-CA5D-4B0F-B0A9-D2593E20CDD4}"/>
                </a:ext>
              </a:extLst>
            </p:cNvPr>
            <p:cNvSpPr/>
            <p:nvPr/>
          </p:nvSpPr>
          <p:spPr>
            <a:xfrm>
              <a:off x="214242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2296;p56">
              <a:extLst>
                <a:ext uri="{FF2B5EF4-FFF2-40B4-BE49-F238E27FC236}">
                  <a16:creationId xmlns:a16="http://schemas.microsoft.com/office/drawing/2014/main" id="{5A2DA127-9985-4D69-B16D-5688BFD40BA2}"/>
                </a:ext>
              </a:extLst>
            </p:cNvPr>
            <p:cNvSpPr/>
            <p:nvPr/>
          </p:nvSpPr>
          <p:spPr>
            <a:xfrm>
              <a:off x="2142425" y="35519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2297;p56">
              <a:extLst>
                <a:ext uri="{FF2B5EF4-FFF2-40B4-BE49-F238E27FC236}">
                  <a16:creationId xmlns:a16="http://schemas.microsoft.com/office/drawing/2014/main" id="{75D3267E-595D-423C-A1BE-AC573D769F65}"/>
                </a:ext>
              </a:extLst>
            </p:cNvPr>
            <p:cNvSpPr/>
            <p:nvPr/>
          </p:nvSpPr>
          <p:spPr>
            <a:xfrm>
              <a:off x="214242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2298;p56">
              <a:extLst>
                <a:ext uri="{FF2B5EF4-FFF2-40B4-BE49-F238E27FC236}">
                  <a16:creationId xmlns:a16="http://schemas.microsoft.com/office/drawing/2014/main" id="{665E02E5-027F-4A34-8ED9-0B6B8EFFC1F7}"/>
                </a:ext>
              </a:extLst>
            </p:cNvPr>
            <p:cNvSpPr/>
            <p:nvPr/>
          </p:nvSpPr>
          <p:spPr>
            <a:xfrm>
              <a:off x="214242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2299;p56">
              <a:extLst>
                <a:ext uri="{FF2B5EF4-FFF2-40B4-BE49-F238E27FC236}">
                  <a16:creationId xmlns:a16="http://schemas.microsoft.com/office/drawing/2014/main" id="{C9E25D2B-B145-4778-B0A6-ACC784079B40}"/>
                </a:ext>
              </a:extLst>
            </p:cNvPr>
            <p:cNvSpPr/>
            <p:nvPr/>
          </p:nvSpPr>
          <p:spPr>
            <a:xfrm>
              <a:off x="214242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2300;p56">
              <a:extLst>
                <a:ext uri="{FF2B5EF4-FFF2-40B4-BE49-F238E27FC236}">
                  <a16:creationId xmlns:a16="http://schemas.microsoft.com/office/drawing/2014/main" id="{28164F6F-7C79-4C90-BB4D-28EA76F8158E}"/>
                </a:ext>
              </a:extLst>
            </p:cNvPr>
            <p:cNvSpPr/>
            <p:nvPr/>
          </p:nvSpPr>
          <p:spPr>
            <a:xfrm>
              <a:off x="214242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2301;p56">
              <a:extLst>
                <a:ext uri="{FF2B5EF4-FFF2-40B4-BE49-F238E27FC236}">
                  <a16:creationId xmlns:a16="http://schemas.microsoft.com/office/drawing/2014/main" id="{1C48147F-EE8C-4473-A77B-76E5A261A3A6}"/>
                </a:ext>
              </a:extLst>
            </p:cNvPr>
            <p:cNvSpPr/>
            <p:nvPr/>
          </p:nvSpPr>
          <p:spPr>
            <a:xfrm>
              <a:off x="214242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2302;p56">
              <a:extLst>
                <a:ext uri="{FF2B5EF4-FFF2-40B4-BE49-F238E27FC236}">
                  <a16:creationId xmlns:a16="http://schemas.microsoft.com/office/drawing/2014/main" id="{DC3F739B-D420-45A6-AD0D-EB1260E8B8D5}"/>
                </a:ext>
              </a:extLst>
            </p:cNvPr>
            <p:cNvSpPr/>
            <p:nvPr/>
          </p:nvSpPr>
          <p:spPr>
            <a:xfrm>
              <a:off x="21424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2303;p56">
              <a:extLst>
                <a:ext uri="{FF2B5EF4-FFF2-40B4-BE49-F238E27FC236}">
                  <a16:creationId xmlns:a16="http://schemas.microsoft.com/office/drawing/2014/main" id="{07AFF68A-81DC-4FB4-BB2B-0F155E88260D}"/>
                </a:ext>
              </a:extLst>
            </p:cNvPr>
            <p:cNvSpPr/>
            <p:nvPr/>
          </p:nvSpPr>
          <p:spPr>
            <a:xfrm>
              <a:off x="21424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2304;p56">
              <a:extLst>
                <a:ext uri="{FF2B5EF4-FFF2-40B4-BE49-F238E27FC236}">
                  <a16:creationId xmlns:a16="http://schemas.microsoft.com/office/drawing/2014/main" id="{DC4E5942-B35D-4B41-9764-12795C1D84B9}"/>
                </a:ext>
              </a:extLst>
            </p:cNvPr>
            <p:cNvSpPr/>
            <p:nvPr/>
          </p:nvSpPr>
          <p:spPr>
            <a:xfrm>
              <a:off x="21424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2305;p56">
              <a:extLst>
                <a:ext uri="{FF2B5EF4-FFF2-40B4-BE49-F238E27FC236}">
                  <a16:creationId xmlns:a16="http://schemas.microsoft.com/office/drawing/2014/main" id="{7A823004-C9C8-4E67-90D0-759952D2C167}"/>
                </a:ext>
              </a:extLst>
            </p:cNvPr>
            <p:cNvSpPr/>
            <p:nvPr/>
          </p:nvSpPr>
          <p:spPr>
            <a:xfrm>
              <a:off x="21424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2306;p56">
              <a:extLst>
                <a:ext uri="{FF2B5EF4-FFF2-40B4-BE49-F238E27FC236}">
                  <a16:creationId xmlns:a16="http://schemas.microsoft.com/office/drawing/2014/main" id="{3C9FD34E-F023-4CE4-AB93-A303090F38C4}"/>
                </a:ext>
              </a:extLst>
            </p:cNvPr>
            <p:cNvSpPr/>
            <p:nvPr/>
          </p:nvSpPr>
          <p:spPr>
            <a:xfrm>
              <a:off x="21424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2307;p56">
              <a:extLst>
                <a:ext uri="{FF2B5EF4-FFF2-40B4-BE49-F238E27FC236}">
                  <a16:creationId xmlns:a16="http://schemas.microsoft.com/office/drawing/2014/main" id="{E3268A8A-E9A2-4F3A-BF43-07B1E147C7B1}"/>
                </a:ext>
              </a:extLst>
            </p:cNvPr>
            <p:cNvSpPr/>
            <p:nvPr/>
          </p:nvSpPr>
          <p:spPr>
            <a:xfrm>
              <a:off x="21424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2308;p56">
              <a:extLst>
                <a:ext uri="{FF2B5EF4-FFF2-40B4-BE49-F238E27FC236}">
                  <a16:creationId xmlns:a16="http://schemas.microsoft.com/office/drawing/2014/main" id="{550FB3FC-3B7E-434D-A7E0-DB0920AAB040}"/>
                </a:ext>
              </a:extLst>
            </p:cNvPr>
            <p:cNvSpPr/>
            <p:nvPr/>
          </p:nvSpPr>
          <p:spPr>
            <a:xfrm>
              <a:off x="214242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2309;p56">
              <a:extLst>
                <a:ext uri="{FF2B5EF4-FFF2-40B4-BE49-F238E27FC236}">
                  <a16:creationId xmlns:a16="http://schemas.microsoft.com/office/drawing/2014/main" id="{57CFE6F7-684F-42F9-A542-243549174335}"/>
                </a:ext>
              </a:extLst>
            </p:cNvPr>
            <p:cNvSpPr/>
            <p:nvPr/>
          </p:nvSpPr>
          <p:spPr>
            <a:xfrm>
              <a:off x="2142425" y="1038125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2310;p56">
              <a:extLst>
                <a:ext uri="{FF2B5EF4-FFF2-40B4-BE49-F238E27FC236}">
                  <a16:creationId xmlns:a16="http://schemas.microsoft.com/office/drawing/2014/main" id="{77F6F09A-AE74-4EA7-91F4-75858BDC4C88}"/>
                </a:ext>
              </a:extLst>
            </p:cNvPr>
            <p:cNvSpPr/>
            <p:nvPr/>
          </p:nvSpPr>
          <p:spPr>
            <a:xfrm>
              <a:off x="2066425" y="46183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2311;p56">
              <a:extLst>
                <a:ext uri="{FF2B5EF4-FFF2-40B4-BE49-F238E27FC236}">
                  <a16:creationId xmlns:a16="http://schemas.microsoft.com/office/drawing/2014/main" id="{7FEE330F-1626-42FD-81DE-071AE73EE34B}"/>
                </a:ext>
              </a:extLst>
            </p:cNvPr>
            <p:cNvSpPr/>
            <p:nvPr/>
          </p:nvSpPr>
          <p:spPr>
            <a:xfrm>
              <a:off x="2066425" y="454230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2312;p56">
              <a:extLst>
                <a:ext uri="{FF2B5EF4-FFF2-40B4-BE49-F238E27FC236}">
                  <a16:creationId xmlns:a16="http://schemas.microsoft.com/office/drawing/2014/main" id="{647E0955-9C5F-4CD5-94CF-463B320023E4}"/>
                </a:ext>
              </a:extLst>
            </p:cNvPr>
            <p:cNvSpPr/>
            <p:nvPr/>
          </p:nvSpPr>
          <p:spPr>
            <a:xfrm>
              <a:off x="2066425" y="4466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2313;p56">
              <a:extLst>
                <a:ext uri="{FF2B5EF4-FFF2-40B4-BE49-F238E27FC236}">
                  <a16:creationId xmlns:a16="http://schemas.microsoft.com/office/drawing/2014/main" id="{D0907047-300B-45CE-ABB0-9842395628A9}"/>
                </a:ext>
              </a:extLst>
            </p:cNvPr>
            <p:cNvSpPr/>
            <p:nvPr/>
          </p:nvSpPr>
          <p:spPr>
            <a:xfrm>
              <a:off x="2066425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2314;p56">
              <a:extLst>
                <a:ext uri="{FF2B5EF4-FFF2-40B4-BE49-F238E27FC236}">
                  <a16:creationId xmlns:a16="http://schemas.microsoft.com/office/drawing/2014/main" id="{76C8EC9F-74A0-47EE-B05B-C82AED47F358}"/>
                </a:ext>
              </a:extLst>
            </p:cNvPr>
            <p:cNvSpPr/>
            <p:nvPr/>
          </p:nvSpPr>
          <p:spPr>
            <a:xfrm>
              <a:off x="2066425" y="43136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2315;p56">
              <a:extLst>
                <a:ext uri="{FF2B5EF4-FFF2-40B4-BE49-F238E27FC236}">
                  <a16:creationId xmlns:a16="http://schemas.microsoft.com/office/drawing/2014/main" id="{39E2FF72-1B01-4BCA-85DB-6BC50F5B6B67}"/>
                </a:ext>
              </a:extLst>
            </p:cNvPr>
            <p:cNvSpPr/>
            <p:nvPr/>
          </p:nvSpPr>
          <p:spPr>
            <a:xfrm>
              <a:off x="2066425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2316;p56">
              <a:extLst>
                <a:ext uri="{FF2B5EF4-FFF2-40B4-BE49-F238E27FC236}">
                  <a16:creationId xmlns:a16="http://schemas.microsoft.com/office/drawing/2014/main" id="{C7BAD15A-C913-4344-A182-F078BBAD21AB}"/>
                </a:ext>
              </a:extLst>
            </p:cNvPr>
            <p:cNvSpPr/>
            <p:nvPr/>
          </p:nvSpPr>
          <p:spPr>
            <a:xfrm>
              <a:off x="2066425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2317;p56">
              <a:extLst>
                <a:ext uri="{FF2B5EF4-FFF2-40B4-BE49-F238E27FC236}">
                  <a16:creationId xmlns:a16="http://schemas.microsoft.com/office/drawing/2014/main" id="{83D09BEF-F446-4022-96AB-3E67CC221E07}"/>
                </a:ext>
              </a:extLst>
            </p:cNvPr>
            <p:cNvSpPr/>
            <p:nvPr/>
          </p:nvSpPr>
          <p:spPr>
            <a:xfrm>
              <a:off x="20664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2318;p56">
              <a:extLst>
                <a:ext uri="{FF2B5EF4-FFF2-40B4-BE49-F238E27FC236}">
                  <a16:creationId xmlns:a16="http://schemas.microsoft.com/office/drawing/2014/main" id="{DE6A96A7-29F4-4D7C-A5D0-4813210B191D}"/>
                </a:ext>
              </a:extLst>
            </p:cNvPr>
            <p:cNvSpPr/>
            <p:nvPr/>
          </p:nvSpPr>
          <p:spPr>
            <a:xfrm>
              <a:off x="20664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2319;p56">
              <a:extLst>
                <a:ext uri="{FF2B5EF4-FFF2-40B4-BE49-F238E27FC236}">
                  <a16:creationId xmlns:a16="http://schemas.microsoft.com/office/drawing/2014/main" id="{EE7C4666-74CA-4BF4-9436-C0DFC3A1691B}"/>
                </a:ext>
              </a:extLst>
            </p:cNvPr>
            <p:cNvSpPr/>
            <p:nvPr/>
          </p:nvSpPr>
          <p:spPr>
            <a:xfrm>
              <a:off x="2066425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2320;p56">
              <a:extLst>
                <a:ext uri="{FF2B5EF4-FFF2-40B4-BE49-F238E27FC236}">
                  <a16:creationId xmlns:a16="http://schemas.microsoft.com/office/drawing/2014/main" id="{87F298AB-93E7-4974-813F-052DB1D6171B}"/>
                </a:ext>
              </a:extLst>
            </p:cNvPr>
            <p:cNvSpPr/>
            <p:nvPr/>
          </p:nvSpPr>
          <p:spPr>
            <a:xfrm>
              <a:off x="20664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2321;p56">
              <a:extLst>
                <a:ext uri="{FF2B5EF4-FFF2-40B4-BE49-F238E27FC236}">
                  <a16:creationId xmlns:a16="http://schemas.microsoft.com/office/drawing/2014/main" id="{820E3974-2209-4A31-8889-1E324502A7E9}"/>
                </a:ext>
              </a:extLst>
            </p:cNvPr>
            <p:cNvSpPr/>
            <p:nvPr/>
          </p:nvSpPr>
          <p:spPr>
            <a:xfrm>
              <a:off x="2066275" y="3399500"/>
              <a:ext cx="62375" cy="53350"/>
            </a:xfrm>
            <a:custGeom>
              <a:avLst/>
              <a:gdLst/>
              <a:ahLst/>
              <a:cxnLst/>
              <a:rect l="l" t="t" r="r" b="b"/>
              <a:pathLst>
                <a:path w="2495" h="2134" extrusionOk="0">
                  <a:moveTo>
                    <a:pt x="1071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47"/>
                    <a:pt x="2014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2322;p56">
              <a:extLst>
                <a:ext uri="{FF2B5EF4-FFF2-40B4-BE49-F238E27FC236}">
                  <a16:creationId xmlns:a16="http://schemas.microsoft.com/office/drawing/2014/main" id="{BB986BF1-090F-4A2B-A272-83C2958D83B6}"/>
                </a:ext>
              </a:extLst>
            </p:cNvPr>
            <p:cNvSpPr/>
            <p:nvPr/>
          </p:nvSpPr>
          <p:spPr>
            <a:xfrm>
              <a:off x="2066275" y="3323300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3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2323;p56">
              <a:extLst>
                <a:ext uri="{FF2B5EF4-FFF2-40B4-BE49-F238E27FC236}">
                  <a16:creationId xmlns:a16="http://schemas.microsoft.com/office/drawing/2014/main" id="{6A7D3FEE-A1EF-4F50-B133-0EB3831DFF4D}"/>
                </a:ext>
              </a:extLst>
            </p:cNvPr>
            <p:cNvSpPr/>
            <p:nvPr/>
          </p:nvSpPr>
          <p:spPr>
            <a:xfrm>
              <a:off x="2066275" y="3247075"/>
              <a:ext cx="62375" cy="53450"/>
            </a:xfrm>
            <a:custGeom>
              <a:avLst/>
              <a:gdLst/>
              <a:ahLst/>
              <a:cxnLst/>
              <a:rect l="l" t="t" r="r" b="b"/>
              <a:pathLst>
                <a:path w="2495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3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2324;p56">
              <a:extLst>
                <a:ext uri="{FF2B5EF4-FFF2-40B4-BE49-F238E27FC236}">
                  <a16:creationId xmlns:a16="http://schemas.microsoft.com/office/drawing/2014/main" id="{4BBAD508-5C2C-4F75-A531-836BE5E3790E}"/>
                </a:ext>
              </a:extLst>
            </p:cNvPr>
            <p:cNvSpPr/>
            <p:nvPr/>
          </p:nvSpPr>
          <p:spPr>
            <a:xfrm>
              <a:off x="20664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2325;p56">
              <a:extLst>
                <a:ext uri="{FF2B5EF4-FFF2-40B4-BE49-F238E27FC236}">
                  <a16:creationId xmlns:a16="http://schemas.microsoft.com/office/drawing/2014/main" id="{4CE9B53D-3CA0-4919-8D59-A2E5212E29F0}"/>
                </a:ext>
              </a:extLst>
            </p:cNvPr>
            <p:cNvSpPr/>
            <p:nvPr/>
          </p:nvSpPr>
          <p:spPr>
            <a:xfrm>
              <a:off x="20664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2326;p56">
              <a:extLst>
                <a:ext uri="{FF2B5EF4-FFF2-40B4-BE49-F238E27FC236}">
                  <a16:creationId xmlns:a16="http://schemas.microsoft.com/office/drawing/2014/main" id="{427675A7-F99D-407F-AAE3-61467E98AAAB}"/>
                </a:ext>
              </a:extLst>
            </p:cNvPr>
            <p:cNvSpPr/>
            <p:nvPr/>
          </p:nvSpPr>
          <p:spPr>
            <a:xfrm>
              <a:off x="20664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2327;p56">
              <a:extLst>
                <a:ext uri="{FF2B5EF4-FFF2-40B4-BE49-F238E27FC236}">
                  <a16:creationId xmlns:a16="http://schemas.microsoft.com/office/drawing/2014/main" id="{03FEFC5F-5BA9-40FB-A540-E5463ED59F4C}"/>
                </a:ext>
              </a:extLst>
            </p:cNvPr>
            <p:cNvSpPr/>
            <p:nvPr/>
          </p:nvSpPr>
          <p:spPr>
            <a:xfrm>
              <a:off x="20664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2328;p56">
              <a:extLst>
                <a:ext uri="{FF2B5EF4-FFF2-40B4-BE49-F238E27FC236}">
                  <a16:creationId xmlns:a16="http://schemas.microsoft.com/office/drawing/2014/main" id="{720BD9F9-5451-4B32-895C-7D19CE08D17D}"/>
                </a:ext>
              </a:extLst>
            </p:cNvPr>
            <p:cNvSpPr/>
            <p:nvPr/>
          </p:nvSpPr>
          <p:spPr>
            <a:xfrm>
              <a:off x="20664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2329;p56">
              <a:extLst>
                <a:ext uri="{FF2B5EF4-FFF2-40B4-BE49-F238E27FC236}">
                  <a16:creationId xmlns:a16="http://schemas.microsoft.com/office/drawing/2014/main" id="{75D7DAF6-2930-4CB6-8847-178218663130}"/>
                </a:ext>
              </a:extLst>
            </p:cNvPr>
            <p:cNvSpPr/>
            <p:nvPr/>
          </p:nvSpPr>
          <p:spPr>
            <a:xfrm>
              <a:off x="20664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2330;p56">
              <a:extLst>
                <a:ext uri="{FF2B5EF4-FFF2-40B4-BE49-F238E27FC236}">
                  <a16:creationId xmlns:a16="http://schemas.microsoft.com/office/drawing/2014/main" id="{04E4B167-99A3-4E98-8F71-F14D6F599A30}"/>
                </a:ext>
              </a:extLst>
            </p:cNvPr>
            <p:cNvSpPr/>
            <p:nvPr/>
          </p:nvSpPr>
          <p:spPr>
            <a:xfrm>
              <a:off x="20664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2331;p56">
              <a:extLst>
                <a:ext uri="{FF2B5EF4-FFF2-40B4-BE49-F238E27FC236}">
                  <a16:creationId xmlns:a16="http://schemas.microsoft.com/office/drawing/2014/main" id="{C32C5A95-36DD-40CB-938C-2F66FF0DE715}"/>
                </a:ext>
              </a:extLst>
            </p:cNvPr>
            <p:cNvSpPr/>
            <p:nvPr/>
          </p:nvSpPr>
          <p:spPr>
            <a:xfrm>
              <a:off x="20664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2332;p56">
              <a:extLst>
                <a:ext uri="{FF2B5EF4-FFF2-40B4-BE49-F238E27FC236}">
                  <a16:creationId xmlns:a16="http://schemas.microsoft.com/office/drawing/2014/main" id="{A413E891-8CA3-41B8-A4CD-77ABCD3F976E}"/>
                </a:ext>
              </a:extLst>
            </p:cNvPr>
            <p:cNvSpPr/>
            <p:nvPr/>
          </p:nvSpPr>
          <p:spPr>
            <a:xfrm>
              <a:off x="20664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2333;p56">
              <a:extLst>
                <a:ext uri="{FF2B5EF4-FFF2-40B4-BE49-F238E27FC236}">
                  <a16:creationId xmlns:a16="http://schemas.microsoft.com/office/drawing/2014/main" id="{C1C4E0E8-28E2-479B-98CE-DB1419E728E9}"/>
                </a:ext>
              </a:extLst>
            </p:cNvPr>
            <p:cNvSpPr/>
            <p:nvPr/>
          </p:nvSpPr>
          <p:spPr>
            <a:xfrm>
              <a:off x="20664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2334;p56">
              <a:extLst>
                <a:ext uri="{FF2B5EF4-FFF2-40B4-BE49-F238E27FC236}">
                  <a16:creationId xmlns:a16="http://schemas.microsoft.com/office/drawing/2014/main" id="{796A7208-4C2E-4DCF-A957-16E24DD145F8}"/>
                </a:ext>
              </a:extLst>
            </p:cNvPr>
            <p:cNvSpPr/>
            <p:nvPr/>
          </p:nvSpPr>
          <p:spPr>
            <a:xfrm>
              <a:off x="20664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2335;p56">
              <a:extLst>
                <a:ext uri="{FF2B5EF4-FFF2-40B4-BE49-F238E27FC236}">
                  <a16:creationId xmlns:a16="http://schemas.microsoft.com/office/drawing/2014/main" id="{48F517AF-2367-437B-BD7C-5F2C402764B3}"/>
                </a:ext>
              </a:extLst>
            </p:cNvPr>
            <p:cNvSpPr/>
            <p:nvPr/>
          </p:nvSpPr>
          <p:spPr>
            <a:xfrm>
              <a:off x="20664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2336;p56">
              <a:extLst>
                <a:ext uri="{FF2B5EF4-FFF2-40B4-BE49-F238E27FC236}">
                  <a16:creationId xmlns:a16="http://schemas.microsoft.com/office/drawing/2014/main" id="{B53FD4B3-7332-4056-8131-68FAFFA00BE7}"/>
                </a:ext>
              </a:extLst>
            </p:cNvPr>
            <p:cNvSpPr/>
            <p:nvPr/>
          </p:nvSpPr>
          <p:spPr>
            <a:xfrm>
              <a:off x="20664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2337;p56">
              <a:extLst>
                <a:ext uri="{FF2B5EF4-FFF2-40B4-BE49-F238E27FC236}">
                  <a16:creationId xmlns:a16="http://schemas.microsoft.com/office/drawing/2014/main" id="{6E7F326A-7432-41A9-A264-92E869C00865}"/>
                </a:ext>
              </a:extLst>
            </p:cNvPr>
            <p:cNvSpPr/>
            <p:nvPr/>
          </p:nvSpPr>
          <p:spPr>
            <a:xfrm>
              <a:off x="206642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2338;p56">
              <a:extLst>
                <a:ext uri="{FF2B5EF4-FFF2-40B4-BE49-F238E27FC236}">
                  <a16:creationId xmlns:a16="http://schemas.microsoft.com/office/drawing/2014/main" id="{032B7E7A-9611-4D8F-8521-C34DD9DE3125}"/>
                </a:ext>
              </a:extLst>
            </p:cNvPr>
            <p:cNvSpPr/>
            <p:nvPr/>
          </p:nvSpPr>
          <p:spPr>
            <a:xfrm>
              <a:off x="1990200" y="454230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2339;p56">
              <a:extLst>
                <a:ext uri="{FF2B5EF4-FFF2-40B4-BE49-F238E27FC236}">
                  <a16:creationId xmlns:a16="http://schemas.microsoft.com/office/drawing/2014/main" id="{695B4A5F-20C6-4C4A-B5C5-343C91BDACF3}"/>
                </a:ext>
              </a:extLst>
            </p:cNvPr>
            <p:cNvSpPr/>
            <p:nvPr/>
          </p:nvSpPr>
          <p:spPr>
            <a:xfrm>
              <a:off x="1990200" y="4466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2340;p56">
              <a:extLst>
                <a:ext uri="{FF2B5EF4-FFF2-40B4-BE49-F238E27FC236}">
                  <a16:creationId xmlns:a16="http://schemas.microsoft.com/office/drawing/2014/main" id="{06BBD655-2B9D-4E97-A003-1645384F1409}"/>
                </a:ext>
              </a:extLst>
            </p:cNvPr>
            <p:cNvSpPr/>
            <p:nvPr/>
          </p:nvSpPr>
          <p:spPr>
            <a:xfrm>
              <a:off x="199020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2341;p56">
              <a:extLst>
                <a:ext uri="{FF2B5EF4-FFF2-40B4-BE49-F238E27FC236}">
                  <a16:creationId xmlns:a16="http://schemas.microsoft.com/office/drawing/2014/main" id="{C8A38C84-E743-440D-8384-FD3F779E2D60}"/>
                </a:ext>
              </a:extLst>
            </p:cNvPr>
            <p:cNvSpPr/>
            <p:nvPr/>
          </p:nvSpPr>
          <p:spPr>
            <a:xfrm>
              <a:off x="199020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2342;p56">
              <a:extLst>
                <a:ext uri="{FF2B5EF4-FFF2-40B4-BE49-F238E27FC236}">
                  <a16:creationId xmlns:a16="http://schemas.microsoft.com/office/drawing/2014/main" id="{7FC05D26-DB49-472B-8D14-0F7AB45A101D}"/>
                </a:ext>
              </a:extLst>
            </p:cNvPr>
            <p:cNvSpPr/>
            <p:nvPr/>
          </p:nvSpPr>
          <p:spPr>
            <a:xfrm>
              <a:off x="19902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2343;p56">
              <a:extLst>
                <a:ext uri="{FF2B5EF4-FFF2-40B4-BE49-F238E27FC236}">
                  <a16:creationId xmlns:a16="http://schemas.microsoft.com/office/drawing/2014/main" id="{BBDF1125-BDDC-480B-8708-15F9C1BB509B}"/>
                </a:ext>
              </a:extLst>
            </p:cNvPr>
            <p:cNvSpPr/>
            <p:nvPr/>
          </p:nvSpPr>
          <p:spPr>
            <a:xfrm>
              <a:off x="19902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2344;p56">
              <a:extLst>
                <a:ext uri="{FF2B5EF4-FFF2-40B4-BE49-F238E27FC236}">
                  <a16:creationId xmlns:a16="http://schemas.microsoft.com/office/drawing/2014/main" id="{B6D51654-4F8E-48C6-BAA2-DF0AF5088090}"/>
                </a:ext>
              </a:extLst>
            </p:cNvPr>
            <p:cNvSpPr/>
            <p:nvPr/>
          </p:nvSpPr>
          <p:spPr>
            <a:xfrm>
              <a:off x="19902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2345;p56">
              <a:extLst>
                <a:ext uri="{FF2B5EF4-FFF2-40B4-BE49-F238E27FC236}">
                  <a16:creationId xmlns:a16="http://schemas.microsoft.com/office/drawing/2014/main" id="{839FBD0A-4E23-4B83-954D-27018511B570}"/>
                </a:ext>
              </a:extLst>
            </p:cNvPr>
            <p:cNvSpPr/>
            <p:nvPr/>
          </p:nvSpPr>
          <p:spPr>
            <a:xfrm>
              <a:off x="19900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2346;p56">
              <a:extLst>
                <a:ext uri="{FF2B5EF4-FFF2-40B4-BE49-F238E27FC236}">
                  <a16:creationId xmlns:a16="http://schemas.microsoft.com/office/drawing/2014/main" id="{54608A0B-4524-4BCB-9AA2-D401152169F0}"/>
                </a:ext>
              </a:extLst>
            </p:cNvPr>
            <p:cNvSpPr/>
            <p:nvPr/>
          </p:nvSpPr>
          <p:spPr>
            <a:xfrm>
              <a:off x="1990075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2347;p56">
              <a:extLst>
                <a:ext uri="{FF2B5EF4-FFF2-40B4-BE49-F238E27FC236}">
                  <a16:creationId xmlns:a16="http://schemas.microsoft.com/office/drawing/2014/main" id="{BD3B86EA-B08E-414D-8B0A-2CE62E19C6E3}"/>
                </a:ext>
              </a:extLst>
            </p:cNvPr>
            <p:cNvSpPr/>
            <p:nvPr/>
          </p:nvSpPr>
          <p:spPr>
            <a:xfrm>
              <a:off x="19902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2348;p56">
              <a:extLst>
                <a:ext uri="{FF2B5EF4-FFF2-40B4-BE49-F238E27FC236}">
                  <a16:creationId xmlns:a16="http://schemas.microsoft.com/office/drawing/2014/main" id="{0C3E8C2A-2DFF-4947-98AB-C89A01896E3A}"/>
                </a:ext>
              </a:extLst>
            </p:cNvPr>
            <p:cNvSpPr/>
            <p:nvPr/>
          </p:nvSpPr>
          <p:spPr>
            <a:xfrm>
              <a:off x="19902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2349;p56">
              <a:extLst>
                <a:ext uri="{FF2B5EF4-FFF2-40B4-BE49-F238E27FC236}">
                  <a16:creationId xmlns:a16="http://schemas.microsoft.com/office/drawing/2014/main" id="{892D6CE9-DF1A-4454-9CE0-DEC71D5223F8}"/>
                </a:ext>
              </a:extLst>
            </p:cNvPr>
            <p:cNvSpPr/>
            <p:nvPr/>
          </p:nvSpPr>
          <p:spPr>
            <a:xfrm>
              <a:off x="19902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2350;p56">
              <a:extLst>
                <a:ext uri="{FF2B5EF4-FFF2-40B4-BE49-F238E27FC236}">
                  <a16:creationId xmlns:a16="http://schemas.microsoft.com/office/drawing/2014/main" id="{0AA138C5-8EB9-4E4C-BFC9-3D50DE835234}"/>
                </a:ext>
              </a:extLst>
            </p:cNvPr>
            <p:cNvSpPr/>
            <p:nvPr/>
          </p:nvSpPr>
          <p:spPr>
            <a:xfrm>
              <a:off x="19902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2351;p56">
              <a:extLst>
                <a:ext uri="{FF2B5EF4-FFF2-40B4-BE49-F238E27FC236}">
                  <a16:creationId xmlns:a16="http://schemas.microsoft.com/office/drawing/2014/main" id="{3FDAED56-99F7-4796-86A2-A75FA341729C}"/>
                </a:ext>
              </a:extLst>
            </p:cNvPr>
            <p:cNvSpPr/>
            <p:nvPr/>
          </p:nvSpPr>
          <p:spPr>
            <a:xfrm>
              <a:off x="19902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2352;p56">
              <a:extLst>
                <a:ext uri="{FF2B5EF4-FFF2-40B4-BE49-F238E27FC236}">
                  <a16:creationId xmlns:a16="http://schemas.microsoft.com/office/drawing/2014/main" id="{3382C9E2-A380-4958-BEA7-188F83958B72}"/>
                </a:ext>
              </a:extLst>
            </p:cNvPr>
            <p:cNvSpPr/>
            <p:nvPr/>
          </p:nvSpPr>
          <p:spPr>
            <a:xfrm>
              <a:off x="19902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2353;p56">
              <a:extLst>
                <a:ext uri="{FF2B5EF4-FFF2-40B4-BE49-F238E27FC236}">
                  <a16:creationId xmlns:a16="http://schemas.microsoft.com/office/drawing/2014/main" id="{A81A04F6-FE91-403B-9C3E-22A0C1160870}"/>
                </a:ext>
              </a:extLst>
            </p:cNvPr>
            <p:cNvSpPr/>
            <p:nvPr/>
          </p:nvSpPr>
          <p:spPr>
            <a:xfrm>
              <a:off x="19902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2354;p56">
              <a:extLst>
                <a:ext uri="{FF2B5EF4-FFF2-40B4-BE49-F238E27FC236}">
                  <a16:creationId xmlns:a16="http://schemas.microsoft.com/office/drawing/2014/main" id="{60731BED-B3C2-4A9A-9C3F-358B7C89AD46}"/>
                </a:ext>
              </a:extLst>
            </p:cNvPr>
            <p:cNvSpPr/>
            <p:nvPr/>
          </p:nvSpPr>
          <p:spPr>
            <a:xfrm>
              <a:off x="19902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2355;p56">
              <a:extLst>
                <a:ext uri="{FF2B5EF4-FFF2-40B4-BE49-F238E27FC236}">
                  <a16:creationId xmlns:a16="http://schemas.microsoft.com/office/drawing/2014/main" id="{5B6A8334-2EB3-4AC5-9DF9-EFE5B8592CDF}"/>
                </a:ext>
              </a:extLst>
            </p:cNvPr>
            <p:cNvSpPr/>
            <p:nvPr/>
          </p:nvSpPr>
          <p:spPr>
            <a:xfrm>
              <a:off x="19902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2356;p56">
              <a:extLst>
                <a:ext uri="{FF2B5EF4-FFF2-40B4-BE49-F238E27FC236}">
                  <a16:creationId xmlns:a16="http://schemas.microsoft.com/office/drawing/2014/main" id="{96255BC1-487E-4182-8B8E-C0454EA1687B}"/>
                </a:ext>
              </a:extLst>
            </p:cNvPr>
            <p:cNvSpPr/>
            <p:nvPr/>
          </p:nvSpPr>
          <p:spPr>
            <a:xfrm>
              <a:off x="19902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2357;p56">
              <a:extLst>
                <a:ext uri="{FF2B5EF4-FFF2-40B4-BE49-F238E27FC236}">
                  <a16:creationId xmlns:a16="http://schemas.microsoft.com/office/drawing/2014/main" id="{C628AE3E-B7B6-4C85-9463-F84826B76059}"/>
                </a:ext>
              </a:extLst>
            </p:cNvPr>
            <p:cNvSpPr/>
            <p:nvPr/>
          </p:nvSpPr>
          <p:spPr>
            <a:xfrm>
              <a:off x="19902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2358;p56">
              <a:extLst>
                <a:ext uri="{FF2B5EF4-FFF2-40B4-BE49-F238E27FC236}">
                  <a16:creationId xmlns:a16="http://schemas.microsoft.com/office/drawing/2014/main" id="{9C7643DC-632E-4A3A-B3B8-FD63A61C581A}"/>
                </a:ext>
              </a:extLst>
            </p:cNvPr>
            <p:cNvSpPr/>
            <p:nvPr/>
          </p:nvSpPr>
          <p:spPr>
            <a:xfrm>
              <a:off x="19902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2359;p56">
              <a:extLst>
                <a:ext uri="{FF2B5EF4-FFF2-40B4-BE49-F238E27FC236}">
                  <a16:creationId xmlns:a16="http://schemas.microsoft.com/office/drawing/2014/main" id="{842F63B7-DB1E-4E9E-969B-5F46181DAE25}"/>
                </a:ext>
              </a:extLst>
            </p:cNvPr>
            <p:cNvSpPr/>
            <p:nvPr/>
          </p:nvSpPr>
          <p:spPr>
            <a:xfrm>
              <a:off x="19902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2360;p56">
              <a:extLst>
                <a:ext uri="{FF2B5EF4-FFF2-40B4-BE49-F238E27FC236}">
                  <a16:creationId xmlns:a16="http://schemas.microsoft.com/office/drawing/2014/main" id="{160D88DF-9A57-442D-BBDC-BA51F08A1C3B}"/>
                </a:ext>
              </a:extLst>
            </p:cNvPr>
            <p:cNvSpPr/>
            <p:nvPr/>
          </p:nvSpPr>
          <p:spPr>
            <a:xfrm>
              <a:off x="19902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2361;p56">
              <a:extLst>
                <a:ext uri="{FF2B5EF4-FFF2-40B4-BE49-F238E27FC236}">
                  <a16:creationId xmlns:a16="http://schemas.microsoft.com/office/drawing/2014/main" id="{3829D9F3-AA38-4D14-81CC-9D09AD56AE34}"/>
                </a:ext>
              </a:extLst>
            </p:cNvPr>
            <p:cNvSpPr/>
            <p:nvPr/>
          </p:nvSpPr>
          <p:spPr>
            <a:xfrm>
              <a:off x="19902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2362;p56">
              <a:extLst>
                <a:ext uri="{FF2B5EF4-FFF2-40B4-BE49-F238E27FC236}">
                  <a16:creationId xmlns:a16="http://schemas.microsoft.com/office/drawing/2014/main" id="{34DE6A34-04B7-478E-BBB9-48F4999EFCAB}"/>
                </a:ext>
              </a:extLst>
            </p:cNvPr>
            <p:cNvSpPr/>
            <p:nvPr/>
          </p:nvSpPr>
          <p:spPr>
            <a:xfrm>
              <a:off x="19902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2363;p56">
              <a:extLst>
                <a:ext uri="{FF2B5EF4-FFF2-40B4-BE49-F238E27FC236}">
                  <a16:creationId xmlns:a16="http://schemas.microsoft.com/office/drawing/2014/main" id="{B428A434-51C3-4778-98A4-65209F4B199A}"/>
                </a:ext>
              </a:extLst>
            </p:cNvPr>
            <p:cNvSpPr/>
            <p:nvPr/>
          </p:nvSpPr>
          <p:spPr>
            <a:xfrm>
              <a:off x="199020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2364;p56">
              <a:extLst>
                <a:ext uri="{FF2B5EF4-FFF2-40B4-BE49-F238E27FC236}">
                  <a16:creationId xmlns:a16="http://schemas.microsoft.com/office/drawing/2014/main" id="{375EDE3A-1A0B-4296-BA88-C8E20BD207F1}"/>
                </a:ext>
              </a:extLst>
            </p:cNvPr>
            <p:cNvSpPr/>
            <p:nvPr/>
          </p:nvSpPr>
          <p:spPr>
            <a:xfrm>
              <a:off x="19140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2365;p56">
              <a:extLst>
                <a:ext uri="{FF2B5EF4-FFF2-40B4-BE49-F238E27FC236}">
                  <a16:creationId xmlns:a16="http://schemas.microsoft.com/office/drawing/2014/main" id="{B19BA159-AE21-4DD9-AA27-2A726BC12AED}"/>
                </a:ext>
              </a:extLst>
            </p:cNvPr>
            <p:cNvSpPr/>
            <p:nvPr/>
          </p:nvSpPr>
          <p:spPr>
            <a:xfrm>
              <a:off x="19140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2366;p56">
              <a:extLst>
                <a:ext uri="{FF2B5EF4-FFF2-40B4-BE49-F238E27FC236}">
                  <a16:creationId xmlns:a16="http://schemas.microsoft.com/office/drawing/2014/main" id="{8D85D955-EE47-41C7-A184-933EFD9F011D}"/>
                </a:ext>
              </a:extLst>
            </p:cNvPr>
            <p:cNvSpPr/>
            <p:nvPr/>
          </p:nvSpPr>
          <p:spPr>
            <a:xfrm>
              <a:off x="19140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2367;p56">
              <a:extLst>
                <a:ext uri="{FF2B5EF4-FFF2-40B4-BE49-F238E27FC236}">
                  <a16:creationId xmlns:a16="http://schemas.microsoft.com/office/drawing/2014/main" id="{0BCCD82D-16E3-43FA-A45C-EA6E2752DB57}"/>
                </a:ext>
              </a:extLst>
            </p:cNvPr>
            <p:cNvSpPr/>
            <p:nvPr/>
          </p:nvSpPr>
          <p:spPr>
            <a:xfrm>
              <a:off x="1914000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2368;p56">
              <a:extLst>
                <a:ext uri="{FF2B5EF4-FFF2-40B4-BE49-F238E27FC236}">
                  <a16:creationId xmlns:a16="http://schemas.microsoft.com/office/drawing/2014/main" id="{3665F99E-4905-407A-BE21-B038E175DF42}"/>
                </a:ext>
              </a:extLst>
            </p:cNvPr>
            <p:cNvSpPr/>
            <p:nvPr/>
          </p:nvSpPr>
          <p:spPr>
            <a:xfrm>
              <a:off x="191400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2369;p56">
              <a:extLst>
                <a:ext uri="{FF2B5EF4-FFF2-40B4-BE49-F238E27FC236}">
                  <a16:creationId xmlns:a16="http://schemas.microsoft.com/office/drawing/2014/main" id="{0FB01AD6-7EF0-41D1-9CF0-094A6CEC2103}"/>
                </a:ext>
              </a:extLst>
            </p:cNvPr>
            <p:cNvSpPr/>
            <p:nvPr/>
          </p:nvSpPr>
          <p:spPr>
            <a:xfrm>
              <a:off x="19140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2370;p56">
              <a:extLst>
                <a:ext uri="{FF2B5EF4-FFF2-40B4-BE49-F238E27FC236}">
                  <a16:creationId xmlns:a16="http://schemas.microsoft.com/office/drawing/2014/main" id="{CF0964DA-6001-4942-BF87-E66B204AA7EE}"/>
                </a:ext>
              </a:extLst>
            </p:cNvPr>
            <p:cNvSpPr/>
            <p:nvPr/>
          </p:nvSpPr>
          <p:spPr>
            <a:xfrm>
              <a:off x="19140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2371;p56">
              <a:extLst>
                <a:ext uri="{FF2B5EF4-FFF2-40B4-BE49-F238E27FC236}">
                  <a16:creationId xmlns:a16="http://schemas.microsoft.com/office/drawing/2014/main" id="{372FD948-637D-4487-B75F-19938DDCCE00}"/>
                </a:ext>
              </a:extLst>
            </p:cNvPr>
            <p:cNvSpPr/>
            <p:nvPr/>
          </p:nvSpPr>
          <p:spPr>
            <a:xfrm>
              <a:off x="19140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2372;p56">
              <a:extLst>
                <a:ext uri="{FF2B5EF4-FFF2-40B4-BE49-F238E27FC236}">
                  <a16:creationId xmlns:a16="http://schemas.microsoft.com/office/drawing/2014/main" id="{5E3E5AD7-44A6-44E5-B7BB-08C778DA0B70}"/>
                </a:ext>
              </a:extLst>
            </p:cNvPr>
            <p:cNvSpPr/>
            <p:nvPr/>
          </p:nvSpPr>
          <p:spPr>
            <a:xfrm>
              <a:off x="19140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2373;p56">
              <a:extLst>
                <a:ext uri="{FF2B5EF4-FFF2-40B4-BE49-F238E27FC236}">
                  <a16:creationId xmlns:a16="http://schemas.microsoft.com/office/drawing/2014/main" id="{189C0DF3-265A-431F-BBC9-4C5B7E1DEFAA}"/>
                </a:ext>
              </a:extLst>
            </p:cNvPr>
            <p:cNvSpPr/>
            <p:nvPr/>
          </p:nvSpPr>
          <p:spPr>
            <a:xfrm>
              <a:off x="19140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2374;p56">
              <a:extLst>
                <a:ext uri="{FF2B5EF4-FFF2-40B4-BE49-F238E27FC236}">
                  <a16:creationId xmlns:a16="http://schemas.microsoft.com/office/drawing/2014/main" id="{80F55E10-DB90-4FFD-8AA6-905B4DE9D85A}"/>
                </a:ext>
              </a:extLst>
            </p:cNvPr>
            <p:cNvSpPr/>
            <p:nvPr/>
          </p:nvSpPr>
          <p:spPr>
            <a:xfrm>
              <a:off x="19140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2375;p56">
              <a:extLst>
                <a:ext uri="{FF2B5EF4-FFF2-40B4-BE49-F238E27FC236}">
                  <a16:creationId xmlns:a16="http://schemas.microsoft.com/office/drawing/2014/main" id="{740DD1E0-525C-47D4-98FA-1AE8786AA412}"/>
                </a:ext>
              </a:extLst>
            </p:cNvPr>
            <p:cNvSpPr/>
            <p:nvPr/>
          </p:nvSpPr>
          <p:spPr>
            <a:xfrm>
              <a:off x="19140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2376;p56">
              <a:extLst>
                <a:ext uri="{FF2B5EF4-FFF2-40B4-BE49-F238E27FC236}">
                  <a16:creationId xmlns:a16="http://schemas.microsoft.com/office/drawing/2014/main" id="{E1108292-47C5-42CE-81CD-9FFB9A5A034A}"/>
                </a:ext>
              </a:extLst>
            </p:cNvPr>
            <p:cNvSpPr/>
            <p:nvPr/>
          </p:nvSpPr>
          <p:spPr>
            <a:xfrm>
              <a:off x="19140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2377;p56">
              <a:extLst>
                <a:ext uri="{FF2B5EF4-FFF2-40B4-BE49-F238E27FC236}">
                  <a16:creationId xmlns:a16="http://schemas.microsoft.com/office/drawing/2014/main" id="{B27949AA-F313-4E3C-8A2D-70E1B4B02021}"/>
                </a:ext>
              </a:extLst>
            </p:cNvPr>
            <p:cNvSpPr/>
            <p:nvPr/>
          </p:nvSpPr>
          <p:spPr>
            <a:xfrm>
              <a:off x="19140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2378;p56">
              <a:extLst>
                <a:ext uri="{FF2B5EF4-FFF2-40B4-BE49-F238E27FC236}">
                  <a16:creationId xmlns:a16="http://schemas.microsoft.com/office/drawing/2014/main" id="{4E389EA5-C247-4DF3-B716-CE9BCA908486}"/>
                </a:ext>
              </a:extLst>
            </p:cNvPr>
            <p:cNvSpPr/>
            <p:nvPr/>
          </p:nvSpPr>
          <p:spPr>
            <a:xfrm>
              <a:off x="19140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2379;p56">
              <a:extLst>
                <a:ext uri="{FF2B5EF4-FFF2-40B4-BE49-F238E27FC236}">
                  <a16:creationId xmlns:a16="http://schemas.microsoft.com/office/drawing/2014/main" id="{2E91B311-64BD-4B72-B3E3-33F035D046C4}"/>
                </a:ext>
              </a:extLst>
            </p:cNvPr>
            <p:cNvSpPr/>
            <p:nvPr/>
          </p:nvSpPr>
          <p:spPr>
            <a:xfrm>
              <a:off x="19140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2380;p56">
              <a:extLst>
                <a:ext uri="{FF2B5EF4-FFF2-40B4-BE49-F238E27FC236}">
                  <a16:creationId xmlns:a16="http://schemas.microsoft.com/office/drawing/2014/main" id="{DBB4EEA9-B32D-4BF2-AB31-19F56401962B}"/>
                </a:ext>
              </a:extLst>
            </p:cNvPr>
            <p:cNvSpPr/>
            <p:nvPr/>
          </p:nvSpPr>
          <p:spPr>
            <a:xfrm>
              <a:off x="191400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2381;p56">
              <a:extLst>
                <a:ext uri="{FF2B5EF4-FFF2-40B4-BE49-F238E27FC236}">
                  <a16:creationId xmlns:a16="http://schemas.microsoft.com/office/drawing/2014/main" id="{4B1C5646-CB56-4D45-BE44-BD5969C279AC}"/>
                </a:ext>
              </a:extLst>
            </p:cNvPr>
            <p:cNvSpPr/>
            <p:nvPr/>
          </p:nvSpPr>
          <p:spPr>
            <a:xfrm>
              <a:off x="19140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2382;p56">
              <a:extLst>
                <a:ext uri="{FF2B5EF4-FFF2-40B4-BE49-F238E27FC236}">
                  <a16:creationId xmlns:a16="http://schemas.microsoft.com/office/drawing/2014/main" id="{CD1889DE-97AC-43A8-A0E0-5FCC2A9EDEE2}"/>
                </a:ext>
              </a:extLst>
            </p:cNvPr>
            <p:cNvSpPr/>
            <p:nvPr/>
          </p:nvSpPr>
          <p:spPr>
            <a:xfrm>
              <a:off x="183777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2383;p56">
              <a:extLst>
                <a:ext uri="{FF2B5EF4-FFF2-40B4-BE49-F238E27FC236}">
                  <a16:creationId xmlns:a16="http://schemas.microsoft.com/office/drawing/2014/main" id="{063C4026-A412-4CA1-9662-D6E54F5056E0}"/>
                </a:ext>
              </a:extLst>
            </p:cNvPr>
            <p:cNvSpPr/>
            <p:nvPr/>
          </p:nvSpPr>
          <p:spPr>
            <a:xfrm>
              <a:off x="18377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2384;p56">
              <a:extLst>
                <a:ext uri="{FF2B5EF4-FFF2-40B4-BE49-F238E27FC236}">
                  <a16:creationId xmlns:a16="http://schemas.microsoft.com/office/drawing/2014/main" id="{39178B1F-BE57-4683-81D0-ED49C06AB368}"/>
                </a:ext>
              </a:extLst>
            </p:cNvPr>
            <p:cNvSpPr/>
            <p:nvPr/>
          </p:nvSpPr>
          <p:spPr>
            <a:xfrm>
              <a:off x="18377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2385;p56">
              <a:extLst>
                <a:ext uri="{FF2B5EF4-FFF2-40B4-BE49-F238E27FC236}">
                  <a16:creationId xmlns:a16="http://schemas.microsoft.com/office/drawing/2014/main" id="{74AA0598-306A-4231-B3E5-E6C6886E8DF0}"/>
                </a:ext>
              </a:extLst>
            </p:cNvPr>
            <p:cNvSpPr/>
            <p:nvPr/>
          </p:nvSpPr>
          <p:spPr>
            <a:xfrm>
              <a:off x="18377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2386;p56">
              <a:extLst>
                <a:ext uri="{FF2B5EF4-FFF2-40B4-BE49-F238E27FC236}">
                  <a16:creationId xmlns:a16="http://schemas.microsoft.com/office/drawing/2014/main" id="{B538F950-220D-4CD7-B4B9-F90137B2D889}"/>
                </a:ext>
              </a:extLst>
            </p:cNvPr>
            <p:cNvSpPr/>
            <p:nvPr/>
          </p:nvSpPr>
          <p:spPr>
            <a:xfrm>
              <a:off x="18377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2387;p56">
              <a:extLst>
                <a:ext uri="{FF2B5EF4-FFF2-40B4-BE49-F238E27FC236}">
                  <a16:creationId xmlns:a16="http://schemas.microsoft.com/office/drawing/2014/main" id="{16469951-023B-4E1E-ADC1-6442616DAE88}"/>
                </a:ext>
              </a:extLst>
            </p:cNvPr>
            <p:cNvSpPr/>
            <p:nvPr/>
          </p:nvSpPr>
          <p:spPr>
            <a:xfrm>
              <a:off x="18377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2388;p56">
              <a:extLst>
                <a:ext uri="{FF2B5EF4-FFF2-40B4-BE49-F238E27FC236}">
                  <a16:creationId xmlns:a16="http://schemas.microsoft.com/office/drawing/2014/main" id="{2F48F485-C783-4465-BD11-82419EEB5159}"/>
                </a:ext>
              </a:extLst>
            </p:cNvPr>
            <p:cNvSpPr/>
            <p:nvPr/>
          </p:nvSpPr>
          <p:spPr>
            <a:xfrm>
              <a:off x="18377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2389;p56">
              <a:extLst>
                <a:ext uri="{FF2B5EF4-FFF2-40B4-BE49-F238E27FC236}">
                  <a16:creationId xmlns:a16="http://schemas.microsoft.com/office/drawing/2014/main" id="{C8048312-1CC7-468F-8A77-98F888569FE5}"/>
                </a:ext>
              </a:extLst>
            </p:cNvPr>
            <p:cNvSpPr/>
            <p:nvPr/>
          </p:nvSpPr>
          <p:spPr>
            <a:xfrm>
              <a:off x="18377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2390;p56">
              <a:extLst>
                <a:ext uri="{FF2B5EF4-FFF2-40B4-BE49-F238E27FC236}">
                  <a16:creationId xmlns:a16="http://schemas.microsoft.com/office/drawing/2014/main" id="{FEECA6B2-7503-41FC-867D-768050724A18}"/>
                </a:ext>
              </a:extLst>
            </p:cNvPr>
            <p:cNvSpPr/>
            <p:nvPr/>
          </p:nvSpPr>
          <p:spPr>
            <a:xfrm>
              <a:off x="18377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2391;p56">
              <a:extLst>
                <a:ext uri="{FF2B5EF4-FFF2-40B4-BE49-F238E27FC236}">
                  <a16:creationId xmlns:a16="http://schemas.microsoft.com/office/drawing/2014/main" id="{AFE1F09A-0BED-4328-A6DB-CCAA0856DDFC}"/>
                </a:ext>
              </a:extLst>
            </p:cNvPr>
            <p:cNvSpPr/>
            <p:nvPr/>
          </p:nvSpPr>
          <p:spPr>
            <a:xfrm>
              <a:off x="18377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2392;p56">
              <a:extLst>
                <a:ext uri="{FF2B5EF4-FFF2-40B4-BE49-F238E27FC236}">
                  <a16:creationId xmlns:a16="http://schemas.microsoft.com/office/drawing/2014/main" id="{4B29F00E-ABFD-41BE-B37C-766113EAD79B}"/>
                </a:ext>
              </a:extLst>
            </p:cNvPr>
            <p:cNvSpPr/>
            <p:nvPr/>
          </p:nvSpPr>
          <p:spPr>
            <a:xfrm>
              <a:off x="18377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2393;p56">
              <a:extLst>
                <a:ext uri="{FF2B5EF4-FFF2-40B4-BE49-F238E27FC236}">
                  <a16:creationId xmlns:a16="http://schemas.microsoft.com/office/drawing/2014/main" id="{33ACBAF6-2367-46D0-A025-18D4AE154331}"/>
                </a:ext>
              </a:extLst>
            </p:cNvPr>
            <p:cNvSpPr/>
            <p:nvPr/>
          </p:nvSpPr>
          <p:spPr>
            <a:xfrm>
              <a:off x="18377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2394;p56">
              <a:extLst>
                <a:ext uri="{FF2B5EF4-FFF2-40B4-BE49-F238E27FC236}">
                  <a16:creationId xmlns:a16="http://schemas.microsoft.com/office/drawing/2014/main" id="{48066D3B-0592-436B-8552-F5146FAA591C}"/>
                </a:ext>
              </a:extLst>
            </p:cNvPr>
            <p:cNvSpPr/>
            <p:nvPr/>
          </p:nvSpPr>
          <p:spPr>
            <a:xfrm>
              <a:off x="18377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2395;p56">
              <a:extLst>
                <a:ext uri="{FF2B5EF4-FFF2-40B4-BE49-F238E27FC236}">
                  <a16:creationId xmlns:a16="http://schemas.microsoft.com/office/drawing/2014/main" id="{45872FC6-4BEA-49E8-81E8-8A451C550351}"/>
                </a:ext>
              </a:extLst>
            </p:cNvPr>
            <p:cNvSpPr/>
            <p:nvPr/>
          </p:nvSpPr>
          <p:spPr>
            <a:xfrm>
              <a:off x="18377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2396;p56">
              <a:extLst>
                <a:ext uri="{FF2B5EF4-FFF2-40B4-BE49-F238E27FC236}">
                  <a16:creationId xmlns:a16="http://schemas.microsoft.com/office/drawing/2014/main" id="{4EEA409D-EFDD-4D08-B435-157269F63E7E}"/>
                </a:ext>
              </a:extLst>
            </p:cNvPr>
            <p:cNvSpPr/>
            <p:nvPr/>
          </p:nvSpPr>
          <p:spPr>
            <a:xfrm>
              <a:off x="18377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2397;p56">
              <a:extLst>
                <a:ext uri="{FF2B5EF4-FFF2-40B4-BE49-F238E27FC236}">
                  <a16:creationId xmlns:a16="http://schemas.microsoft.com/office/drawing/2014/main" id="{09766FE8-F416-4B89-AFE4-BB427600A08B}"/>
                </a:ext>
              </a:extLst>
            </p:cNvPr>
            <p:cNvSpPr/>
            <p:nvPr/>
          </p:nvSpPr>
          <p:spPr>
            <a:xfrm>
              <a:off x="18377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2398;p56">
              <a:extLst>
                <a:ext uri="{FF2B5EF4-FFF2-40B4-BE49-F238E27FC236}">
                  <a16:creationId xmlns:a16="http://schemas.microsoft.com/office/drawing/2014/main" id="{2FDDD094-FD4E-49E3-95A2-B3E02DCA2948}"/>
                </a:ext>
              </a:extLst>
            </p:cNvPr>
            <p:cNvSpPr/>
            <p:nvPr/>
          </p:nvSpPr>
          <p:spPr>
            <a:xfrm>
              <a:off x="183777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2399;p56">
              <a:extLst>
                <a:ext uri="{FF2B5EF4-FFF2-40B4-BE49-F238E27FC236}">
                  <a16:creationId xmlns:a16="http://schemas.microsoft.com/office/drawing/2014/main" id="{C3C4224D-FDDB-4503-A1C1-642744E40FFD}"/>
                </a:ext>
              </a:extLst>
            </p:cNvPr>
            <p:cNvSpPr/>
            <p:nvPr/>
          </p:nvSpPr>
          <p:spPr>
            <a:xfrm>
              <a:off x="1837775" y="11143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2400;p56">
              <a:extLst>
                <a:ext uri="{FF2B5EF4-FFF2-40B4-BE49-F238E27FC236}">
                  <a16:creationId xmlns:a16="http://schemas.microsoft.com/office/drawing/2014/main" id="{9DC3DEE6-F246-46F9-AB24-E28F2F074A75}"/>
                </a:ext>
              </a:extLst>
            </p:cNvPr>
            <p:cNvSpPr/>
            <p:nvPr/>
          </p:nvSpPr>
          <p:spPr>
            <a:xfrm>
              <a:off x="176177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2401;p56">
              <a:extLst>
                <a:ext uri="{FF2B5EF4-FFF2-40B4-BE49-F238E27FC236}">
                  <a16:creationId xmlns:a16="http://schemas.microsoft.com/office/drawing/2014/main" id="{18FC8624-44A4-45E2-A2F7-2202BC9B0D66}"/>
                </a:ext>
              </a:extLst>
            </p:cNvPr>
            <p:cNvSpPr/>
            <p:nvPr/>
          </p:nvSpPr>
          <p:spPr>
            <a:xfrm>
              <a:off x="17617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2402;p56">
              <a:extLst>
                <a:ext uri="{FF2B5EF4-FFF2-40B4-BE49-F238E27FC236}">
                  <a16:creationId xmlns:a16="http://schemas.microsoft.com/office/drawing/2014/main" id="{160A6101-D134-4645-8DBF-57C3B0C18097}"/>
                </a:ext>
              </a:extLst>
            </p:cNvPr>
            <p:cNvSpPr/>
            <p:nvPr/>
          </p:nvSpPr>
          <p:spPr>
            <a:xfrm>
              <a:off x="176177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2403;p56">
              <a:extLst>
                <a:ext uri="{FF2B5EF4-FFF2-40B4-BE49-F238E27FC236}">
                  <a16:creationId xmlns:a16="http://schemas.microsoft.com/office/drawing/2014/main" id="{E110AACB-6520-48AA-AAAD-FC95FD688941}"/>
                </a:ext>
              </a:extLst>
            </p:cNvPr>
            <p:cNvSpPr/>
            <p:nvPr/>
          </p:nvSpPr>
          <p:spPr>
            <a:xfrm>
              <a:off x="17617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2404;p56">
              <a:extLst>
                <a:ext uri="{FF2B5EF4-FFF2-40B4-BE49-F238E27FC236}">
                  <a16:creationId xmlns:a16="http://schemas.microsoft.com/office/drawing/2014/main" id="{0373A86F-5671-4C72-970E-74E7FCD5143E}"/>
                </a:ext>
              </a:extLst>
            </p:cNvPr>
            <p:cNvSpPr/>
            <p:nvPr/>
          </p:nvSpPr>
          <p:spPr>
            <a:xfrm>
              <a:off x="17617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2405;p56">
              <a:extLst>
                <a:ext uri="{FF2B5EF4-FFF2-40B4-BE49-F238E27FC236}">
                  <a16:creationId xmlns:a16="http://schemas.microsoft.com/office/drawing/2014/main" id="{FC13C717-3A14-4AE2-9559-0BB22984B30E}"/>
                </a:ext>
              </a:extLst>
            </p:cNvPr>
            <p:cNvSpPr/>
            <p:nvPr/>
          </p:nvSpPr>
          <p:spPr>
            <a:xfrm>
              <a:off x="17617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2406;p56">
              <a:extLst>
                <a:ext uri="{FF2B5EF4-FFF2-40B4-BE49-F238E27FC236}">
                  <a16:creationId xmlns:a16="http://schemas.microsoft.com/office/drawing/2014/main" id="{1E8FE3E9-8127-409E-8945-23198C585247}"/>
                </a:ext>
              </a:extLst>
            </p:cNvPr>
            <p:cNvSpPr/>
            <p:nvPr/>
          </p:nvSpPr>
          <p:spPr>
            <a:xfrm>
              <a:off x="17617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2407;p56">
              <a:extLst>
                <a:ext uri="{FF2B5EF4-FFF2-40B4-BE49-F238E27FC236}">
                  <a16:creationId xmlns:a16="http://schemas.microsoft.com/office/drawing/2014/main" id="{02036743-6F44-4163-B5AA-1D157EA4CAED}"/>
                </a:ext>
              </a:extLst>
            </p:cNvPr>
            <p:cNvSpPr/>
            <p:nvPr/>
          </p:nvSpPr>
          <p:spPr>
            <a:xfrm>
              <a:off x="17617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2408;p56">
              <a:extLst>
                <a:ext uri="{FF2B5EF4-FFF2-40B4-BE49-F238E27FC236}">
                  <a16:creationId xmlns:a16="http://schemas.microsoft.com/office/drawing/2014/main" id="{939384F8-361E-4C1F-93AD-89CF0A980029}"/>
                </a:ext>
              </a:extLst>
            </p:cNvPr>
            <p:cNvSpPr/>
            <p:nvPr/>
          </p:nvSpPr>
          <p:spPr>
            <a:xfrm>
              <a:off x="17617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2409;p56">
              <a:extLst>
                <a:ext uri="{FF2B5EF4-FFF2-40B4-BE49-F238E27FC236}">
                  <a16:creationId xmlns:a16="http://schemas.microsoft.com/office/drawing/2014/main" id="{D88A518A-D2D3-4137-85C2-6C0FB7D885A0}"/>
                </a:ext>
              </a:extLst>
            </p:cNvPr>
            <p:cNvSpPr/>
            <p:nvPr/>
          </p:nvSpPr>
          <p:spPr>
            <a:xfrm>
              <a:off x="17617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2410;p56">
              <a:extLst>
                <a:ext uri="{FF2B5EF4-FFF2-40B4-BE49-F238E27FC236}">
                  <a16:creationId xmlns:a16="http://schemas.microsoft.com/office/drawing/2014/main" id="{A6428FB6-D1D7-4002-8FE2-FE9A33777019}"/>
                </a:ext>
              </a:extLst>
            </p:cNvPr>
            <p:cNvSpPr/>
            <p:nvPr/>
          </p:nvSpPr>
          <p:spPr>
            <a:xfrm>
              <a:off x="17617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2411;p56">
              <a:extLst>
                <a:ext uri="{FF2B5EF4-FFF2-40B4-BE49-F238E27FC236}">
                  <a16:creationId xmlns:a16="http://schemas.microsoft.com/office/drawing/2014/main" id="{2C5FCF6A-4DBE-4A80-BEE2-935B640BB5FC}"/>
                </a:ext>
              </a:extLst>
            </p:cNvPr>
            <p:cNvSpPr/>
            <p:nvPr/>
          </p:nvSpPr>
          <p:spPr>
            <a:xfrm>
              <a:off x="17617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2412;p56">
              <a:extLst>
                <a:ext uri="{FF2B5EF4-FFF2-40B4-BE49-F238E27FC236}">
                  <a16:creationId xmlns:a16="http://schemas.microsoft.com/office/drawing/2014/main" id="{75D0C7CD-9185-4DDB-91F5-83C3DDDE1009}"/>
                </a:ext>
              </a:extLst>
            </p:cNvPr>
            <p:cNvSpPr/>
            <p:nvPr/>
          </p:nvSpPr>
          <p:spPr>
            <a:xfrm>
              <a:off x="17617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2413;p56">
              <a:extLst>
                <a:ext uri="{FF2B5EF4-FFF2-40B4-BE49-F238E27FC236}">
                  <a16:creationId xmlns:a16="http://schemas.microsoft.com/office/drawing/2014/main" id="{0AD96C0B-E46E-47AC-A367-BD3AC114E38D}"/>
                </a:ext>
              </a:extLst>
            </p:cNvPr>
            <p:cNvSpPr/>
            <p:nvPr/>
          </p:nvSpPr>
          <p:spPr>
            <a:xfrm>
              <a:off x="17617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2414;p56">
              <a:extLst>
                <a:ext uri="{FF2B5EF4-FFF2-40B4-BE49-F238E27FC236}">
                  <a16:creationId xmlns:a16="http://schemas.microsoft.com/office/drawing/2014/main" id="{3EAFACF2-A322-48B5-9DBD-CB98D7E13075}"/>
                </a:ext>
              </a:extLst>
            </p:cNvPr>
            <p:cNvSpPr/>
            <p:nvPr/>
          </p:nvSpPr>
          <p:spPr>
            <a:xfrm>
              <a:off x="17617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2415;p56">
              <a:extLst>
                <a:ext uri="{FF2B5EF4-FFF2-40B4-BE49-F238E27FC236}">
                  <a16:creationId xmlns:a16="http://schemas.microsoft.com/office/drawing/2014/main" id="{98F9D41D-388F-4449-82BA-7A02969DB123}"/>
                </a:ext>
              </a:extLst>
            </p:cNvPr>
            <p:cNvSpPr/>
            <p:nvPr/>
          </p:nvSpPr>
          <p:spPr>
            <a:xfrm>
              <a:off x="17617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2416;p56">
              <a:extLst>
                <a:ext uri="{FF2B5EF4-FFF2-40B4-BE49-F238E27FC236}">
                  <a16:creationId xmlns:a16="http://schemas.microsoft.com/office/drawing/2014/main" id="{1D31A933-5FB3-43E5-ACC5-9136AEE20D86}"/>
                </a:ext>
              </a:extLst>
            </p:cNvPr>
            <p:cNvSpPr/>
            <p:nvPr/>
          </p:nvSpPr>
          <p:spPr>
            <a:xfrm>
              <a:off x="16855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2417;p56">
              <a:extLst>
                <a:ext uri="{FF2B5EF4-FFF2-40B4-BE49-F238E27FC236}">
                  <a16:creationId xmlns:a16="http://schemas.microsoft.com/office/drawing/2014/main" id="{BEA306BC-065A-4A21-BE28-65E5C1BF0F06}"/>
                </a:ext>
              </a:extLst>
            </p:cNvPr>
            <p:cNvSpPr/>
            <p:nvPr/>
          </p:nvSpPr>
          <p:spPr>
            <a:xfrm>
              <a:off x="16855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2418;p56">
              <a:extLst>
                <a:ext uri="{FF2B5EF4-FFF2-40B4-BE49-F238E27FC236}">
                  <a16:creationId xmlns:a16="http://schemas.microsoft.com/office/drawing/2014/main" id="{9EBA5A23-D0F2-41ED-B636-2EBF18E816A7}"/>
                </a:ext>
              </a:extLst>
            </p:cNvPr>
            <p:cNvSpPr/>
            <p:nvPr/>
          </p:nvSpPr>
          <p:spPr>
            <a:xfrm>
              <a:off x="16855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2419;p56">
              <a:extLst>
                <a:ext uri="{FF2B5EF4-FFF2-40B4-BE49-F238E27FC236}">
                  <a16:creationId xmlns:a16="http://schemas.microsoft.com/office/drawing/2014/main" id="{EBBBF308-2AC2-48F3-8DC0-A3C3F11C82A4}"/>
                </a:ext>
              </a:extLst>
            </p:cNvPr>
            <p:cNvSpPr/>
            <p:nvPr/>
          </p:nvSpPr>
          <p:spPr>
            <a:xfrm>
              <a:off x="16855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2420;p56">
              <a:extLst>
                <a:ext uri="{FF2B5EF4-FFF2-40B4-BE49-F238E27FC236}">
                  <a16:creationId xmlns:a16="http://schemas.microsoft.com/office/drawing/2014/main" id="{93416DAD-A0B3-4059-A65D-8097FCC5A019}"/>
                </a:ext>
              </a:extLst>
            </p:cNvPr>
            <p:cNvSpPr/>
            <p:nvPr/>
          </p:nvSpPr>
          <p:spPr>
            <a:xfrm>
              <a:off x="168555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2421;p56">
              <a:extLst>
                <a:ext uri="{FF2B5EF4-FFF2-40B4-BE49-F238E27FC236}">
                  <a16:creationId xmlns:a16="http://schemas.microsoft.com/office/drawing/2014/main" id="{87D03850-2053-4623-BBE2-062ED5940E81}"/>
                </a:ext>
              </a:extLst>
            </p:cNvPr>
            <p:cNvSpPr/>
            <p:nvPr/>
          </p:nvSpPr>
          <p:spPr>
            <a:xfrm>
              <a:off x="16855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2422;p56">
              <a:extLst>
                <a:ext uri="{FF2B5EF4-FFF2-40B4-BE49-F238E27FC236}">
                  <a16:creationId xmlns:a16="http://schemas.microsoft.com/office/drawing/2014/main" id="{179FF8A2-8C23-4171-998F-52B8E761520B}"/>
                </a:ext>
              </a:extLst>
            </p:cNvPr>
            <p:cNvSpPr/>
            <p:nvPr/>
          </p:nvSpPr>
          <p:spPr>
            <a:xfrm>
              <a:off x="16855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2423;p56">
              <a:extLst>
                <a:ext uri="{FF2B5EF4-FFF2-40B4-BE49-F238E27FC236}">
                  <a16:creationId xmlns:a16="http://schemas.microsoft.com/office/drawing/2014/main" id="{64EBDFEC-4317-4ADB-AEEC-F21B33015DBF}"/>
                </a:ext>
              </a:extLst>
            </p:cNvPr>
            <p:cNvSpPr/>
            <p:nvPr/>
          </p:nvSpPr>
          <p:spPr>
            <a:xfrm>
              <a:off x="168555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2424;p56">
              <a:extLst>
                <a:ext uri="{FF2B5EF4-FFF2-40B4-BE49-F238E27FC236}">
                  <a16:creationId xmlns:a16="http://schemas.microsoft.com/office/drawing/2014/main" id="{852FB3EA-0CB6-4797-856C-480745652D86}"/>
                </a:ext>
              </a:extLst>
            </p:cNvPr>
            <p:cNvSpPr/>
            <p:nvPr/>
          </p:nvSpPr>
          <p:spPr>
            <a:xfrm>
              <a:off x="16855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2425;p56">
              <a:extLst>
                <a:ext uri="{FF2B5EF4-FFF2-40B4-BE49-F238E27FC236}">
                  <a16:creationId xmlns:a16="http://schemas.microsoft.com/office/drawing/2014/main" id="{06DAF2E1-0A40-4D0E-9DDF-4A41E1A9B2FE}"/>
                </a:ext>
              </a:extLst>
            </p:cNvPr>
            <p:cNvSpPr/>
            <p:nvPr/>
          </p:nvSpPr>
          <p:spPr>
            <a:xfrm>
              <a:off x="16855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2426;p56">
              <a:extLst>
                <a:ext uri="{FF2B5EF4-FFF2-40B4-BE49-F238E27FC236}">
                  <a16:creationId xmlns:a16="http://schemas.microsoft.com/office/drawing/2014/main" id="{9B5C47DD-A1CB-403F-A8E6-464FB8818C15}"/>
                </a:ext>
              </a:extLst>
            </p:cNvPr>
            <p:cNvSpPr/>
            <p:nvPr/>
          </p:nvSpPr>
          <p:spPr>
            <a:xfrm>
              <a:off x="16855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2427;p56">
              <a:extLst>
                <a:ext uri="{FF2B5EF4-FFF2-40B4-BE49-F238E27FC236}">
                  <a16:creationId xmlns:a16="http://schemas.microsoft.com/office/drawing/2014/main" id="{80EC6746-E7BA-437B-81DD-547EAA1CAE5E}"/>
                </a:ext>
              </a:extLst>
            </p:cNvPr>
            <p:cNvSpPr/>
            <p:nvPr/>
          </p:nvSpPr>
          <p:spPr>
            <a:xfrm>
              <a:off x="16855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2428;p56">
              <a:extLst>
                <a:ext uri="{FF2B5EF4-FFF2-40B4-BE49-F238E27FC236}">
                  <a16:creationId xmlns:a16="http://schemas.microsoft.com/office/drawing/2014/main" id="{0976D455-F890-4C1A-ACFF-337974AA3EC7}"/>
                </a:ext>
              </a:extLst>
            </p:cNvPr>
            <p:cNvSpPr/>
            <p:nvPr/>
          </p:nvSpPr>
          <p:spPr>
            <a:xfrm>
              <a:off x="16855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2429;p56">
              <a:extLst>
                <a:ext uri="{FF2B5EF4-FFF2-40B4-BE49-F238E27FC236}">
                  <a16:creationId xmlns:a16="http://schemas.microsoft.com/office/drawing/2014/main" id="{F6BD2962-CD5E-4D42-B95C-D5B95BA845DE}"/>
                </a:ext>
              </a:extLst>
            </p:cNvPr>
            <p:cNvSpPr/>
            <p:nvPr/>
          </p:nvSpPr>
          <p:spPr>
            <a:xfrm>
              <a:off x="16855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2430;p56">
              <a:extLst>
                <a:ext uri="{FF2B5EF4-FFF2-40B4-BE49-F238E27FC236}">
                  <a16:creationId xmlns:a16="http://schemas.microsoft.com/office/drawing/2014/main" id="{C69A5F7C-3009-4EB5-A329-24B36A2B84EE}"/>
                </a:ext>
              </a:extLst>
            </p:cNvPr>
            <p:cNvSpPr/>
            <p:nvPr/>
          </p:nvSpPr>
          <p:spPr>
            <a:xfrm>
              <a:off x="16855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2431;p56">
              <a:extLst>
                <a:ext uri="{FF2B5EF4-FFF2-40B4-BE49-F238E27FC236}">
                  <a16:creationId xmlns:a16="http://schemas.microsoft.com/office/drawing/2014/main" id="{217C680B-AD24-44A7-A6E4-12DE3485D830}"/>
                </a:ext>
              </a:extLst>
            </p:cNvPr>
            <p:cNvSpPr/>
            <p:nvPr/>
          </p:nvSpPr>
          <p:spPr>
            <a:xfrm>
              <a:off x="16855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2432;p56">
              <a:extLst>
                <a:ext uri="{FF2B5EF4-FFF2-40B4-BE49-F238E27FC236}">
                  <a16:creationId xmlns:a16="http://schemas.microsoft.com/office/drawing/2014/main" id="{6C8DF06C-5414-4620-8071-071D9C38B169}"/>
                </a:ext>
              </a:extLst>
            </p:cNvPr>
            <p:cNvSpPr/>
            <p:nvPr/>
          </p:nvSpPr>
          <p:spPr>
            <a:xfrm>
              <a:off x="16093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2433;p56">
              <a:extLst>
                <a:ext uri="{FF2B5EF4-FFF2-40B4-BE49-F238E27FC236}">
                  <a16:creationId xmlns:a16="http://schemas.microsoft.com/office/drawing/2014/main" id="{10FE8498-B8AF-45A8-A39A-B2E364451ED6}"/>
                </a:ext>
              </a:extLst>
            </p:cNvPr>
            <p:cNvSpPr/>
            <p:nvPr/>
          </p:nvSpPr>
          <p:spPr>
            <a:xfrm>
              <a:off x="16093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2434;p56">
              <a:extLst>
                <a:ext uri="{FF2B5EF4-FFF2-40B4-BE49-F238E27FC236}">
                  <a16:creationId xmlns:a16="http://schemas.microsoft.com/office/drawing/2014/main" id="{D24EC75B-567D-4D87-B1F3-043599F4170C}"/>
                </a:ext>
              </a:extLst>
            </p:cNvPr>
            <p:cNvSpPr/>
            <p:nvPr/>
          </p:nvSpPr>
          <p:spPr>
            <a:xfrm>
              <a:off x="16093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2435;p56">
              <a:extLst>
                <a:ext uri="{FF2B5EF4-FFF2-40B4-BE49-F238E27FC236}">
                  <a16:creationId xmlns:a16="http://schemas.microsoft.com/office/drawing/2014/main" id="{3F395060-C749-459F-BC76-A73979EE30F1}"/>
                </a:ext>
              </a:extLst>
            </p:cNvPr>
            <p:cNvSpPr/>
            <p:nvPr/>
          </p:nvSpPr>
          <p:spPr>
            <a:xfrm>
              <a:off x="16093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2436;p56">
              <a:extLst>
                <a:ext uri="{FF2B5EF4-FFF2-40B4-BE49-F238E27FC236}">
                  <a16:creationId xmlns:a16="http://schemas.microsoft.com/office/drawing/2014/main" id="{0783193E-A8D0-4EA6-9A85-BD996D1F5EF7}"/>
                </a:ext>
              </a:extLst>
            </p:cNvPr>
            <p:cNvSpPr/>
            <p:nvPr/>
          </p:nvSpPr>
          <p:spPr>
            <a:xfrm>
              <a:off x="16093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2437;p56">
              <a:extLst>
                <a:ext uri="{FF2B5EF4-FFF2-40B4-BE49-F238E27FC236}">
                  <a16:creationId xmlns:a16="http://schemas.microsoft.com/office/drawing/2014/main" id="{B881AB92-7628-46F6-AAD2-D7FBBAB919DD}"/>
                </a:ext>
              </a:extLst>
            </p:cNvPr>
            <p:cNvSpPr/>
            <p:nvPr/>
          </p:nvSpPr>
          <p:spPr>
            <a:xfrm>
              <a:off x="16093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2438;p56">
              <a:extLst>
                <a:ext uri="{FF2B5EF4-FFF2-40B4-BE49-F238E27FC236}">
                  <a16:creationId xmlns:a16="http://schemas.microsoft.com/office/drawing/2014/main" id="{B6F03FB3-6B14-423B-AF58-FE6F7C9BD393}"/>
                </a:ext>
              </a:extLst>
            </p:cNvPr>
            <p:cNvSpPr/>
            <p:nvPr/>
          </p:nvSpPr>
          <p:spPr>
            <a:xfrm>
              <a:off x="16093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2439;p56">
              <a:extLst>
                <a:ext uri="{FF2B5EF4-FFF2-40B4-BE49-F238E27FC236}">
                  <a16:creationId xmlns:a16="http://schemas.microsoft.com/office/drawing/2014/main" id="{0105D1F0-2967-4942-B816-208E090DBB07}"/>
                </a:ext>
              </a:extLst>
            </p:cNvPr>
            <p:cNvSpPr/>
            <p:nvPr/>
          </p:nvSpPr>
          <p:spPr>
            <a:xfrm>
              <a:off x="16093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2440;p56">
              <a:extLst>
                <a:ext uri="{FF2B5EF4-FFF2-40B4-BE49-F238E27FC236}">
                  <a16:creationId xmlns:a16="http://schemas.microsoft.com/office/drawing/2014/main" id="{95BBB58C-710C-4542-9894-7D233482CF3F}"/>
                </a:ext>
              </a:extLst>
            </p:cNvPr>
            <p:cNvSpPr/>
            <p:nvPr/>
          </p:nvSpPr>
          <p:spPr>
            <a:xfrm>
              <a:off x="16093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2441;p56">
              <a:extLst>
                <a:ext uri="{FF2B5EF4-FFF2-40B4-BE49-F238E27FC236}">
                  <a16:creationId xmlns:a16="http://schemas.microsoft.com/office/drawing/2014/main" id="{B2BC1338-3E32-4D3E-B3C6-C40E7238F3EB}"/>
                </a:ext>
              </a:extLst>
            </p:cNvPr>
            <p:cNvSpPr/>
            <p:nvPr/>
          </p:nvSpPr>
          <p:spPr>
            <a:xfrm>
              <a:off x="16093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2442;p56">
              <a:extLst>
                <a:ext uri="{FF2B5EF4-FFF2-40B4-BE49-F238E27FC236}">
                  <a16:creationId xmlns:a16="http://schemas.microsoft.com/office/drawing/2014/main" id="{D008FF39-D64D-4BDF-B00A-ED1DD29C2582}"/>
                </a:ext>
              </a:extLst>
            </p:cNvPr>
            <p:cNvSpPr/>
            <p:nvPr/>
          </p:nvSpPr>
          <p:spPr>
            <a:xfrm>
              <a:off x="16093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2443;p56">
              <a:extLst>
                <a:ext uri="{FF2B5EF4-FFF2-40B4-BE49-F238E27FC236}">
                  <a16:creationId xmlns:a16="http://schemas.microsoft.com/office/drawing/2014/main" id="{83AD6FF8-63DC-4E53-826C-5E8FE2C8C7E4}"/>
                </a:ext>
              </a:extLst>
            </p:cNvPr>
            <p:cNvSpPr/>
            <p:nvPr/>
          </p:nvSpPr>
          <p:spPr>
            <a:xfrm>
              <a:off x="160935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2444;p56">
              <a:extLst>
                <a:ext uri="{FF2B5EF4-FFF2-40B4-BE49-F238E27FC236}">
                  <a16:creationId xmlns:a16="http://schemas.microsoft.com/office/drawing/2014/main" id="{CCAD3245-81B4-4DFF-B0FB-C61342AD0559}"/>
                </a:ext>
              </a:extLst>
            </p:cNvPr>
            <p:cNvSpPr/>
            <p:nvPr/>
          </p:nvSpPr>
          <p:spPr>
            <a:xfrm>
              <a:off x="16093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2445;p56">
              <a:extLst>
                <a:ext uri="{FF2B5EF4-FFF2-40B4-BE49-F238E27FC236}">
                  <a16:creationId xmlns:a16="http://schemas.microsoft.com/office/drawing/2014/main" id="{3F222795-D969-40A4-98FC-540D1930B42B}"/>
                </a:ext>
              </a:extLst>
            </p:cNvPr>
            <p:cNvSpPr/>
            <p:nvPr/>
          </p:nvSpPr>
          <p:spPr>
            <a:xfrm>
              <a:off x="16093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2446;p56">
              <a:extLst>
                <a:ext uri="{FF2B5EF4-FFF2-40B4-BE49-F238E27FC236}">
                  <a16:creationId xmlns:a16="http://schemas.microsoft.com/office/drawing/2014/main" id="{AC8B961E-B106-43BD-9A02-4B2D04E84063}"/>
                </a:ext>
              </a:extLst>
            </p:cNvPr>
            <p:cNvSpPr/>
            <p:nvPr/>
          </p:nvSpPr>
          <p:spPr>
            <a:xfrm>
              <a:off x="16093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2447;p56">
              <a:extLst>
                <a:ext uri="{FF2B5EF4-FFF2-40B4-BE49-F238E27FC236}">
                  <a16:creationId xmlns:a16="http://schemas.microsoft.com/office/drawing/2014/main" id="{9EDFFA4B-3F62-4EE5-85B3-1599009C098D}"/>
                </a:ext>
              </a:extLst>
            </p:cNvPr>
            <p:cNvSpPr/>
            <p:nvPr/>
          </p:nvSpPr>
          <p:spPr>
            <a:xfrm>
              <a:off x="16093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2448;p56">
              <a:extLst>
                <a:ext uri="{FF2B5EF4-FFF2-40B4-BE49-F238E27FC236}">
                  <a16:creationId xmlns:a16="http://schemas.microsoft.com/office/drawing/2014/main" id="{0C64F425-BFDD-4082-B518-5A631AB979B7}"/>
                </a:ext>
              </a:extLst>
            </p:cNvPr>
            <p:cNvSpPr/>
            <p:nvPr/>
          </p:nvSpPr>
          <p:spPr>
            <a:xfrm>
              <a:off x="160935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2449;p56">
              <a:extLst>
                <a:ext uri="{FF2B5EF4-FFF2-40B4-BE49-F238E27FC236}">
                  <a16:creationId xmlns:a16="http://schemas.microsoft.com/office/drawing/2014/main" id="{2535165C-995E-4DCD-9E03-243FA1B89856}"/>
                </a:ext>
              </a:extLst>
            </p:cNvPr>
            <p:cNvSpPr/>
            <p:nvPr/>
          </p:nvSpPr>
          <p:spPr>
            <a:xfrm>
              <a:off x="16093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2450;p56">
              <a:extLst>
                <a:ext uri="{FF2B5EF4-FFF2-40B4-BE49-F238E27FC236}">
                  <a16:creationId xmlns:a16="http://schemas.microsoft.com/office/drawing/2014/main" id="{E1D805AD-547B-475B-A953-0D215276151B}"/>
                </a:ext>
              </a:extLst>
            </p:cNvPr>
            <p:cNvSpPr/>
            <p:nvPr/>
          </p:nvSpPr>
          <p:spPr>
            <a:xfrm>
              <a:off x="153312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2451;p56">
              <a:extLst>
                <a:ext uri="{FF2B5EF4-FFF2-40B4-BE49-F238E27FC236}">
                  <a16:creationId xmlns:a16="http://schemas.microsoft.com/office/drawing/2014/main" id="{B968BAD4-E114-4998-AB44-FF04DCD41904}"/>
                </a:ext>
              </a:extLst>
            </p:cNvPr>
            <p:cNvSpPr/>
            <p:nvPr/>
          </p:nvSpPr>
          <p:spPr>
            <a:xfrm>
              <a:off x="15331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2452;p56">
              <a:extLst>
                <a:ext uri="{FF2B5EF4-FFF2-40B4-BE49-F238E27FC236}">
                  <a16:creationId xmlns:a16="http://schemas.microsoft.com/office/drawing/2014/main" id="{5D8806E1-7CDD-465F-8C5E-7949078FCBE9}"/>
                </a:ext>
              </a:extLst>
            </p:cNvPr>
            <p:cNvSpPr/>
            <p:nvPr/>
          </p:nvSpPr>
          <p:spPr>
            <a:xfrm>
              <a:off x="15331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2453;p56">
              <a:extLst>
                <a:ext uri="{FF2B5EF4-FFF2-40B4-BE49-F238E27FC236}">
                  <a16:creationId xmlns:a16="http://schemas.microsoft.com/office/drawing/2014/main" id="{1E304CB8-13F8-4854-8C29-C70CD0645421}"/>
                </a:ext>
              </a:extLst>
            </p:cNvPr>
            <p:cNvSpPr/>
            <p:nvPr/>
          </p:nvSpPr>
          <p:spPr>
            <a:xfrm>
              <a:off x="15331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2454;p56">
              <a:extLst>
                <a:ext uri="{FF2B5EF4-FFF2-40B4-BE49-F238E27FC236}">
                  <a16:creationId xmlns:a16="http://schemas.microsoft.com/office/drawing/2014/main" id="{FA0D1806-214E-42BA-B866-2DAA00467DBA}"/>
                </a:ext>
              </a:extLst>
            </p:cNvPr>
            <p:cNvSpPr/>
            <p:nvPr/>
          </p:nvSpPr>
          <p:spPr>
            <a:xfrm>
              <a:off x="15331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2455;p56">
              <a:extLst>
                <a:ext uri="{FF2B5EF4-FFF2-40B4-BE49-F238E27FC236}">
                  <a16:creationId xmlns:a16="http://schemas.microsoft.com/office/drawing/2014/main" id="{0B40BD58-9C6E-4475-992D-0C79B00094E5}"/>
                </a:ext>
              </a:extLst>
            </p:cNvPr>
            <p:cNvSpPr/>
            <p:nvPr/>
          </p:nvSpPr>
          <p:spPr>
            <a:xfrm>
              <a:off x="15331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2456;p56">
              <a:extLst>
                <a:ext uri="{FF2B5EF4-FFF2-40B4-BE49-F238E27FC236}">
                  <a16:creationId xmlns:a16="http://schemas.microsoft.com/office/drawing/2014/main" id="{CAA867F5-4128-4E5C-BD55-ABFD000E3ED2}"/>
                </a:ext>
              </a:extLst>
            </p:cNvPr>
            <p:cNvSpPr/>
            <p:nvPr/>
          </p:nvSpPr>
          <p:spPr>
            <a:xfrm>
              <a:off x="153312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2457;p56">
              <a:extLst>
                <a:ext uri="{FF2B5EF4-FFF2-40B4-BE49-F238E27FC236}">
                  <a16:creationId xmlns:a16="http://schemas.microsoft.com/office/drawing/2014/main" id="{71D897B7-8B7D-4C92-8345-97A9810F1CF9}"/>
                </a:ext>
              </a:extLst>
            </p:cNvPr>
            <p:cNvSpPr/>
            <p:nvPr/>
          </p:nvSpPr>
          <p:spPr>
            <a:xfrm>
              <a:off x="15331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2458;p56">
              <a:extLst>
                <a:ext uri="{FF2B5EF4-FFF2-40B4-BE49-F238E27FC236}">
                  <a16:creationId xmlns:a16="http://schemas.microsoft.com/office/drawing/2014/main" id="{8CCAECFD-804D-4892-8484-FB03259205C2}"/>
                </a:ext>
              </a:extLst>
            </p:cNvPr>
            <p:cNvSpPr/>
            <p:nvPr/>
          </p:nvSpPr>
          <p:spPr>
            <a:xfrm>
              <a:off x="15331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2459;p56">
              <a:extLst>
                <a:ext uri="{FF2B5EF4-FFF2-40B4-BE49-F238E27FC236}">
                  <a16:creationId xmlns:a16="http://schemas.microsoft.com/office/drawing/2014/main" id="{5123259E-E8EF-40BE-BF44-6D181C332939}"/>
                </a:ext>
              </a:extLst>
            </p:cNvPr>
            <p:cNvSpPr/>
            <p:nvPr/>
          </p:nvSpPr>
          <p:spPr>
            <a:xfrm>
              <a:off x="15331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2460;p56">
              <a:extLst>
                <a:ext uri="{FF2B5EF4-FFF2-40B4-BE49-F238E27FC236}">
                  <a16:creationId xmlns:a16="http://schemas.microsoft.com/office/drawing/2014/main" id="{FC21B9A7-9858-4C84-A1DB-51A9A5585852}"/>
                </a:ext>
              </a:extLst>
            </p:cNvPr>
            <p:cNvSpPr/>
            <p:nvPr/>
          </p:nvSpPr>
          <p:spPr>
            <a:xfrm>
              <a:off x="15331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2461;p56">
              <a:extLst>
                <a:ext uri="{FF2B5EF4-FFF2-40B4-BE49-F238E27FC236}">
                  <a16:creationId xmlns:a16="http://schemas.microsoft.com/office/drawing/2014/main" id="{18281E97-7C27-43CB-9C72-538D4646EA2A}"/>
                </a:ext>
              </a:extLst>
            </p:cNvPr>
            <p:cNvSpPr/>
            <p:nvPr/>
          </p:nvSpPr>
          <p:spPr>
            <a:xfrm>
              <a:off x="15331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2462;p56">
              <a:extLst>
                <a:ext uri="{FF2B5EF4-FFF2-40B4-BE49-F238E27FC236}">
                  <a16:creationId xmlns:a16="http://schemas.microsoft.com/office/drawing/2014/main" id="{E1D87D03-919B-45DE-BCE8-29DE5D6181CD}"/>
                </a:ext>
              </a:extLst>
            </p:cNvPr>
            <p:cNvSpPr/>
            <p:nvPr/>
          </p:nvSpPr>
          <p:spPr>
            <a:xfrm>
              <a:off x="15331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2463;p56">
              <a:extLst>
                <a:ext uri="{FF2B5EF4-FFF2-40B4-BE49-F238E27FC236}">
                  <a16:creationId xmlns:a16="http://schemas.microsoft.com/office/drawing/2014/main" id="{493B776B-2AEC-401C-9E3B-D8F309FA7A4F}"/>
                </a:ext>
              </a:extLst>
            </p:cNvPr>
            <p:cNvSpPr/>
            <p:nvPr/>
          </p:nvSpPr>
          <p:spPr>
            <a:xfrm>
              <a:off x="15331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2464;p56">
              <a:extLst>
                <a:ext uri="{FF2B5EF4-FFF2-40B4-BE49-F238E27FC236}">
                  <a16:creationId xmlns:a16="http://schemas.microsoft.com/office/drawing/2014/main" id="{01CAFEEF-9D53-43F5-87ED-F201ABA25E6B}"/>
                </a:ext>
              </a:extLst>
            </p:cNvPr>
            <p:cNvSpPr/>
            <p:nvPr/>
          </p:nvSpPr>
          <p:spPr>
            <a:xfrm>
              <a:off x="15331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2465;p56">
              <a:extLst>
                <a:ext uri="{FF2B5EF4-FFF2-40B4-BE49-F238E27FC236}">
                  <a16:creationId xmlns:a16="http://schemas.microsoft.com/office/drawing/2014/main" id="{CC1C6380-A90D-44E5-987F-A5E30F0E1F21}"/>
                </a:ext>
              </a:extLst>
            </p:cNvPr>
            <p:cNvSpPr/>
            <p:nvPr/>
          </p:nvSpPr>
          <p:spPr>
            <a:xfrm>
              <a:off x="153312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2466;p56">
              <a:extLst>
                <a:ext uri="{FF2B5EF4-FFF2-40B4-BE49-F238E27FC236}">
                  <a16:creationId xmlns:a16="http://schemas.microsoft.com/office/drawing/2014/main" id="{5150F070-5E62-4B98-99EF-460D3B2DF58D}"/>
                </a:ext>
              </a:extLst>
            </p:cNvPr>
            <p:cNvSpPr/>
            <p:nvPr/>
          </p:nvSpPr>
          <p:spPr>
            <a:xfrm>
              <a:off x="14569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2467;p56">
              <a:extLst>
                <a:ext uri="{FF2B5EF4-FFF2-40B4-BE49-F238E27FC236}">
                  <a16:creationId xmlns:a16="http://schemas.microsoft.com/office/drawing/2014/main" id="{762964F7-150F-4AF4-B4CD-1A79EBEFA5DA}"/>
                </a:ext>
              </a:extLst>
            </p:cNvPr>
            <p:cNvSpPr/>
            <p:nvPr/>
          </p:nvSpPr>
          <p:spPr>
            <a:xfrm>
              <a:off x="145692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2468;p56">
              <a:extLst>
                <a:ext uri="{FF2B5EF4-FFF2-40B4-BE49-F238E27FC236}">
                  <a16:creationId xmlns:a16="http://schemas.microsoft.com/office/drawing/2014/main" id="{3B896B5F-D775-4B45-B11C-0E7253D585D1}"/>
                </a:ext>
              </a:extLst>
            </p:cNvPr>
            <p:cNvSpPr/>
            <p:nvPr/>
          </p:nvSpPr>
          <p:spPr>
            <a:xfrm>
              <a:off x="145692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2469;p56">
              <a:extLst>
                <a:ext uri="{FF2B5EF4-FFF2-40B4-BE49-F238E27FC236}">
                  <a16:creationId xmlns:a16="http://schemas.microsoft.com/office/drawing/2014/main" id="{8CF21C73-E7EA-40E0-B641-88C52B426D37}"/>
                </a:ext>
              </a:extLst>
            </p:cNvPr>
            <p:cNvSpPr/>
            <p:nvPr/>
          </p:nvSpPr>
          <p:spPr>
            <a:xfrm>
              <a:off x="145692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2470;p56">
              <a:extLst>
                <a:ext uri="{FF2B5EF4-FFF2-40B4-BE49-F238E27FC236}">
                  <a16:creationId xmlns:a16="http://schemas.microsoft.com/office/drawing/2014/main" id="{D26C261D-C576-480D-9374-83D5E04AF54D}"/>
                </a:ext>
              </a:extLst>
            </p:cNvPr>
            <p:cNvSpPr/>
            <p:nvPr/>
          </p:nvSpPr>
          <p:spPr>
            <a:xfrm>
              <a:off x="14569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2471;p56">
              <a:extLst>
                <a:ext uri="{FF2B5EF4-FFF2-40B4-BE49-F238E27FC236}">
                  <a16:creationId xmlns:a16="http://schemas.microsoft.com/office/drawing/2014/main" id="{10C62133-EC3D-4E37-A04A-120B37DCD740}"/>
                </a:ext>
              </a:extLst>
            </p:cNvPr>
            <p:cNvSpPr/>
            <p:nvPr/>
          </p:nvSpPr>
          <p:spPr>
            <a:xfrm>
              <a:off x="14569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2472;p56">
              <a:extLst>
                <a:ext uri="{FF2B5EF4-FFF2-40B4-BE49-F238E27FC236}">
                  <a16:creationId xmlns:a16="http://schemas.microsoft.com/office/drawing/2014/main" id="{67D7DCBD-F128-4B02-8385-0BAEB5E29085}"/>
                </a:ext>
              </a:extLst>
            </p:cNvPr>
            <p:cNvSpPr/>
            <p:nvPr/>
          </p:nvSpPr>
          <p:spPr>
            <a:xfrm>
              <a:off x="14569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2473;p56">
              <a:extLst>
                <a:ext uri="{FF2B5EF4-FFF2-40B4-BE49-F238E27FC236}">
                  <a16:creationId xmlns:a16="http://schemas.microsoft.com/office/drawing/2014/main" id="{A530A477-A955-4C84-B7DB-CB264F50E847}"/>
                </a:ext>
              </a:extLst>
            </p:cNvPr>
            <p:cNvSpPr/>
            <p:nvPr/>
          </p:nvSpPr>
          <p:spPr>
            <a:xfrm>
              <a:off x="14569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2474;p56">
              <a:extLst>
                <a:ext uri="{FF2B5EF4-FFF2-40B4-BE49-F238E27FC236}">
                  <a16:creationId xmlns:a16="http://schemas.microsoft.com/office/drawing/2014/main" id="{24CF235A-C9AF-4099-AD74-6AC12F23698D}"/>
                </a:ext>
              </a:extLst>
            </p:cNvPr>
            <p:cNvSpPr/>
            <p:nvPr/>
          </p:nvSpPr>
          <p:spPr>
            <a:xfrm>
              <a:off x="145692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2475;p56">
              <a:extLst>
                <a:ext uri="{FF2B5EF4-FFF2-40B4-BE49-F238E27FC236}">
                  <a16:creationId xmlns:a16="http://schemas.microsoft.com/office/drawing/2014/main" id="{56D0FE8F-0909-49FA-8135-70DC23576FE3}"/>
                </a:ext>
              </a:extLst>
            </p:cNvPr>
            <p:cNvSpPr/>
            <p:nvPr/>
          </p:nvSpPr>
          <p:spPr>
            <a:xfrm>
              <a:off x="14569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2476;p56">
              <a:extLst>
                <a:ext uri="{FF2B5EF4-FFF2-40B4-BE49-F238E27FC236}">
                  <a16:creationId xmlns:a16="http://schemas.microsoft.com/office/drawing/2014/main" id="{F6571D4A-061B-4919-8351-31AD8309D653}"/>
                </a:ext>
              </a:extLst>
            </p:cNvPr>
            <p:cNvSpPr/>
            <p:nvPr/>
          </p:nvSpPr>
          <p:spPr>
            <a:xfrm>
              <a:off x="14569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2477;p56">
              <a:extLst>
                <a:ext uri="{FF2B5EF4-FFF2-40B4-BE49-F238E27FC236}">
                  <a16:creationId xmlns:a16="http://schemas.microsoft.com/office/drawing/2014/main" id="{50B8E0B1-4774-49F0-8EF8-D9594CA02612}"/>
                </a:ext>
              </a:extLst>
            </p:cNvPr>
            <p:cNvSpPr/>
            <p:nvPr/>
          </p:nvSpPr>
          <p:spPr>
            <a:xfrm>
              <a:off x="14569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2478;p56">
              <a:extLst>
                <a:ext uri="{FF2B5EF4-FFF2-40B4-BE49-F238E27FC236}">
                  <a16:creationId xmlns:a16="http://schemas.microsoft.com/office/drawing/2014/main" id="{B2B9FFD9-A481-4F45-BEF9-5C04B68C7239}"/>
                </a:ext>
              </a:extLst>
            </p:cNvPr>
            <p:cNvSpPr/>
            <p:nvPr/>
          </p:nvSpPr>
          <p:spPr>
            <a:xfrm>
              <a:off x="14569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2479;p56">
              <a:extLst>
                <a:ext uri="{FF2B5EF4-FFF2-40B4-BE49-F238E27FC236}">
                  <a16:creationId xmlns:a16="http://schemas.microsoft.com/office/drawing/2014/main" id="{F44DD2F8-D3D2-445F-8E97-B7593E8A132B}"/>
                </a:ext>
              </a:extLst>
            </p:cNvPr>
            <p:cNvSpPr/>
            <p:nvPr/>
          </p:nvSpPr>
          <p:spPr>
            <a:xfrm>
              <a:off x="14569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2480;p56">
              <a:extLst>
                <a:ext uri="{FF2B5EF4-FFF2-40B4-BE49-F238E27FC236}">
                  <a16:creationId xmlns:a16="http://schemas.microsoft.com/office/drawing/2014/main" id="{11FB636F-95C0-409A-8B52-79496C845F98}"/>
                </a:ext>
              </a:extLst>
            </p:cNvPr>
            <p:cNvSpPr/>
            <p:nvPr/>
          </p:nvSpPr>
          <p:spPr>
            <a:xfrm>
              <a:off x="14569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2481;p56">
              <a:extLst>
                <a:ext uri="{FF2B5EF4-FFF2-40B4-BE49-F238E27FC236}">
                  <a16:creationId xmlns:a16="http://schemas.microsoft.com/office/drawing/2014/main" id="{2C630651-0EF3-4EDB-81E3-A0A7EA0743D8}"/>
                </a:ext>
              </a:extLst>
            </p:cNvPr>
            <p:cNvSpPr/>
            <p:nvPr/>
          </p:nvSpPr>
          <p:spPr>
            <a:xfrm>
              <a:off x="14569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2482;p56">
              <a:extLst>
                <a:ext uri="{FF2B5EF4-FFF2-40B4-BE49-F238E27FC236}">
                  <a16:creationId xmlns:a16="http://schemas.microsoft.com/office/drawing/2014/main" id="{D2472C54-C7BD-45E3-9D0B-C58EF2ABA8BF}"/>
                </a:ext>
              </a:extLst>
            </p:cNvPr>
            <p:cNvSpPr/>
            <p:nvPr/>
          </p:nvSpPr>
          <p:spPr>
            <a:xfrm>
              <a:off x="14569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2483;p56">
              <a:extLst>
                <a:ext uri="{FF2B5EF4-FFF2-40B4-BE49-F238E27FC236}">
                  <a16:creationId xmlns:a16="http://schemas.microsoft.com/office/drawing/2014/main" id="{1BAAD29B-199A-4863-B770-A177C7A935CA}"/>
                </a:ext>
              </a:extLst>
            </p:cNvPr>
            <p:cNvSpPr/>
            <p:nvPr/>
          </p:nvSpPr>
          <p:spPr>
            <a:xfrm>
              <a:off x="14569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2484;p56">
              <a:extLst>
                <a:ext uri="{FF2B5EF4-FFF2-40B4-BE49-F238E27FC236}">
                  <a16:creationId xmlns:a16="http://schemas.microsoft.com/office/drawing/2014/main" id="{7C9C6EE6-99AB-476C-9183-11197C8F4270}"/>
                </a:ext>
              </a:extLst>
            </p:cNvPr>
            <p:cNvSpPr/>
            <p:nvPr/>
          </p:nvSpPr>
          <p:spPr>
            <a:xfrm>
              <a:off x="145692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2485;p56">
              <a:extLst>
                <a:ext uri="{FF2B5EF4-FFF2-40B4-BE49-F238E27FC236}">
                  <a16:creationId xmlns:a16="http://schemas.microsoft.com/office/drawing/2014/main" id="{F8804FB3-7709-4079-ACCD-E240CAD7926B}"/>
                </a:ext>
              </a:extLst>
            </p:cNvPr>
            <p:cNvSpPr/>
            <p:nvPr/>
          </p:nvSpPr>
          <p:spPr>
            <a:xfrm>
              <a:off x="13809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2486;p56">
              <a:extLst>
                <a:ext uri="{FF2B5EF4-FFF2-40B4-BE49-F238E27FC236}">
                  <a16:creationId xmlns:a16="http://schemas.microsoft.com/office/drawing/2014/main" id="{66CC75A0-8CD0-4BEB-B34C-8271FB695439}"/>
                </a:ext>
              </a:extLst>
            </p:cNvPr>
            <p:cNvSpPr/>
            <p:nvPr/>
          </p:nvSpPr>
          <p:spPr>
            <a:xfrm>
              <a:off x="13809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2487;p56">
              <a:extLst>
                <a:ext uri="{FF2B5EF4-FFF2-40B4-BE49-F238E27FC236}">
                  <a16:creationId xmlns:a16="http://schemas.microsoft.com/office/drawing/2014/main" id="{D4A52ECB-AF80-455F-B46A-711AE6ACBCBF}"/>
                </a:ext>
              </a:extLst>
            </p:cNvPr>
            <p:cNvSpPr/>
            <p:nvPr/>
          </p:nvSpPr>
          <p:spPr>
            <a:xfrm>
              <a:off x="13809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2488;p56">
              <a:extLst>
                <a:ext uri="{FF2B5EF4-FFF2-40B4-BE49-F238E27FC236}">
                  <a16:creationId xmlns:a16="http://schemas.microsoft.com/office/drawing/2014/main" id="{CA256643-0E3E-4BD8-A17E-4C666F5AA5F2}"/>
                </a:ext>
              </a:extLst>
            </p:cNvPr>
            <p:cNvSpPr/>
            <p:nvPr/>
          </p:nvSpPr>
          <p:spPr>
            <a:xfrm>
              <a:off x="13809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2489;p56">
              <a:extLst>
                <a:ext uri="{FF2B5EF4-FFF2-40B4-BE49-F238E27FC236}">
                  <a16:creationId xmlns:a16="http://schemas.microsoft.com/office/drawing/2014/main" id="{9F545728-E4AD-4A45-B7F2-221AFD1153EF}"/>
                </a:ext>
              </a:extLst>
            </p:cNvPr>
            <p:cNvSpPr/>
            <p:nvPr/>
          </p:nvSpPr>
          <p:spPr>
            <a:xfrm>
              <a:off x="13809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2490;p56">
              <a:extLst>
                <a:ext uri="{FF2B5EF4-FFF2-40B4-BE49-F238E27FC236}">
                  <a16:creationId xmlns:a16="http://schemas.microsoft.com/office/drawing/2014/main" id="{8D027824-1AED-40B8-94DC-0622F1E60FAA}"/>
                </a:ext>
              </a:extLst>
            </p:cNvPr>
            <p:cNvSpPr/>
            <p:nvPr/>
          </p:nvSpPr>
          <p:spPr>
            <a:xfrm>
              <a:off x="13809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2491;p56">
              <a:extLst>
                <a:ext uri="{FF2B5EF4-FFF2-40B4-BE49-F238E27FC236}">
                  <a16:creationId xmlns:a16="http://schemas.microsoft.com/office/drawing/2014/main" id="{5620985C-2C9F-4134-A4B2-3DBFFEB19529}"/>
                </a:ext>
              </a:extLst>
            </p:cNvPr>
            <p:cNvSpPr/>
            <p:nvPr/>
          </p:nvSpPr>
          <p:spPr>
            <a:xfrm>
              <a:off x="13809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2492;p56">
              <a:extLst>
                <a:ext uri="{FF2B5EF4-FFF2-40B4-BE49-F238E27FC236}">
                  <a16:creationId xmlns:a16="http://schemas.microsoft.com/office/drawing/2014/main" id="{300054CE-B15B-4B4D-B6DD-49C98B9B0D0C}"/>
                </a:ext>
              </a:extLst>
            </p:cNvPr>
            <p:cNvSpPr/>
            <p:nvPr/>
          </p:nvSpPr>
          <p:spPr>
            <a:xfrm>
              <a:off x="13809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2493;p56">
              <a:extLst>
                <a:ext uri="{FF2B5EF4-FFF2-40B4-BE49-F238E27FC236}">
                  <a16:creationId xmlns:a16="http://schemas.microsoft.com/office/drawing/2014/main" id="{D3E7B299-2407-4198-A00E-4D0B97836A26}"/>
                </a:ext>
              </a:extLst>
            </p:cNvPr>
            <p:cNvSpPr/>
            <p:nvPr/>
          </p:nvSpPr>
          <p:spPr>
            <a:xfrm>
              <a:off x="13809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2494;p56">
              <a:extLst>
                <a:ext uri="{FF2B5EF4-FFF2-40B4-BE49-F238E27FC236}">
                  <a16:creationId xmlns:a16="http://schemas.microsoft.com/office/drawing/2014/main" id="{C45BBDD4-9B8A-4F47-93C2-3D11889F04F3}"/>
                </a:ext>
              </a:extLst>
            </p:cNvPr>
            <p:cNvSpPr/>
            <p:nvPr/>
          </p:nvSpPr>
          <p:spPr>
            <a:xfrm>
              <a:off x="13809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2495;p56">
              <a:extLst>
                <a:ext uri="{FF2B5EF4-FFF2-40B4-BE49-F238E27FC236}">
                  <a16:creationId xmlns:a16="http://schemas.microsoft.com/office/drawing/2014/main" id="{AA88440C-1314-4BF7-84ED-3677C0AD2E88}"/>
                </a:ext>
              </a:extLst>
            </p:cNvPr>
            <p:cNvSpPr/>
            <p:nvPr/>
          </p:nvSpPr>
          <p:spPr>
            <a:xfrm>
              <a:off x="13809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2496;p56">
              <a:extLst>
                <a:ext uri="{FF2B5EF4-FFF2-40B4-BE49-F238E27FC236}">
                  <a16:creationId xmlns:a16="http://schemas.microsoft.com/office/drawing/2014/main" id="{6F808DF3-A90E-4B99-8DD7-C67460C44CA2}"/>
                </a:ext>
              </a:extLst>
            </p:cNvPr>
            <p:cNvSpPr/>
            <p:nvPr/>
          </p:nvSpPr>
          <p:spPr>
            <a:xfrm>
              <a:off x="13809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2497;p56">
              <a:extLst>
                <a:ext uri="{FF2B5EF4-FFF2-40B4-BE49-F238E27FC236}">
                  <a16:creationId xmlns:a16="http://schemas.microsoft.com/office/drawing/2014/main" id="{54F5BC0A-ECE4-43D1-B918-E0BACB04E063}"/>
                </a:ext>
              </a:extLst>
            </p:cNvPr>
            <p:cNvSpPr/>
            <p:nvPr/>
          </p:nvSpPr>
          <p:spPr>
            <a:xfrm>
              <a:off x="13809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2498;p56">
              <a:extLst>
                <a:ext uri="{FF2B5EF4-FFF2-40B4-BE49-F238E27FC236}">
                  <a16:creationId xmlns:a16="http://schemas.microsoft.com/office/drawing/2014/main" id="{665FC2C9-1A08-4D1E-A4D0-09633FAF05D7}"/>
                </a:ext>
              </a:extLst>
            </p:cNvPr>
            <p:cNvSpPr/>
            <p:nvPr/>
          </p:nvSpPr>
          <p:spPr>
            <a:xfrm>
              <a:off x="13809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2499;p56">
              <a:extLst>
                <a:ext uri="{FF2B5EF4-FFF2-40B4-BE49-F238E27FC236}">
                  <a16:creationId xmlns:a16="http://schemas.microsoft.com/office/drawing/2014/main" id="{C2955F44-65F7-473D-9F35-4143542E6761}"/>
                </a:ext>
              </a:extLst>
            </p:cNvPr>
            <p:cNvSpPr/>
            <p:nvPr/>
          </p:nvSpPr>
          <p:spPr>
            <a:xfrm>
              <a:off x="13809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2500;p56">
              <a:extLst>
                <a:ext uri="{FF2B5EF4-FFF2-40B4-BE49-F238E27FC236}">
                  <a16:creationId xmlns:a16="http://schemas.microsoft.com/office/drawing/2014/main" id="{A7B72935-FECE-4F53-88A3-68381F6728AD}"/>
                </a:ext>
              </a:extLst>
            </p:cNvPr>
            <p:cNvSpPr/>
            <p:nvPr/>
          </p:nvSpPr>
          <p:spPr>
            <a:xfrm>
              <a:off x="13809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2501;p56">
              <a:extLst>
                <a:ext uri="{FF2B5EF4-FFF2-40B4-BE49-F238E27FC236}">
                  <a16:creationId xmlns:a16="http://schemas.microsoft.com/office/drawing/2014/main" id="{DAE985B7-2314-4D7C-A57A-E8DCB0C2613B}"/>
                </a:ext>
              </a:extLst>
            </p:cNvPr>
            <p:cNvSpPr/>
            <p:nvPr/>
          </p:nvSpPr>
          <p:spPr>
            <a:xfrm>
              <a:off x="13809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2502;p56">
              <a:extLst>
                <a:ext uri="{FF2B5EF4-FFF2-40B4-BE49-F238E27FC236}">
                  <a16:creationId xmlns:a16="http://schemas.microsoft.com/office/drawing/2014/main" id="{6574104B-B00A-4422-B540-66FD68104E61}"/>
                </a:ext>
              </a:extLst>
            </p:cNvPr>
            <p:cNvSpPr/>
            <p:nvPr/>
          </p:nvSpPr>
          <p:spPr>
            <a:xfrm>
              <a:off x="13809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2503;p56">
              <a:extLst>
                <a:ext uri="{FF2B5EF4-FFF2-40B4-BE49-F238E27FC236}">
                  <a16:creationId xmlns:a16="http://schemas.microsoft.com/office/drawing/2014/main" id="{C2DDA5AC-E964-44CE-AE03-5C7124C5A948}"/>
                </a:ext>
              </a:extLst>
            </p:cNvPr>
            <p:cNvSpPr/>
            <p:nvPr/>
          </p:nvSpPr>
          <p:spPr>
            <a:xfrm>
              <a:off x="130470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2504;p56">
              <a:extLst>
                <a:ext uri="{FF2B5EF4-FFF2-40B4-BE49-F238E27FC236}">
                  <a16:creationId xmlns:a16="http://schemas.microsoft.com/office/drawing/2014/main" id="{C2C418A8-703B-45A9-9726-A774DB5184FE}"/>
                </a:ext>
              </a:extLst>
            </p:cNvPr>
            <p:cNvSpPr/>
            <p:nvPr/>
          </p:nvSpPr>
          <p:spPr>
            <a:xfrm>
              <a:off x="130470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2505;p56">
              <a:extLst>
                <a:ext uri="{FF2B5EF4-FFF2-40B4-BE49-F238E27FC236}">
                  <a16:creationId xmlns:a16="http://schemas.microsoft.com/office/drawing/2014/main" id="{83024B1D-7B4A-4C73-B9E5-F80D2CEF5699}"/>
                </a:ext>
              </a:extLst>
            </p:cNvPr>
            <p:cNvSpPr/>
            <p:nvPr/>
          </p:nvSpPr>
          <p:spPr>
            <a:xfrm>
              <a:off x="130470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2506;p56">
              <a:extLst>
                <a:ext uri="{FF2B5EF4-FFF2-40B4-BE49-F238E27FC236}">
                  <a16:creationId xmlns:a16="http://schemas.microsoft.com/office/drawing/2014/main" id="{BA90D073-69B5-49A4-9ED8-4107D1AEE337}"/>
                </a:ext>
              </a:extLst>
            </p:cNvPr>
            <p:cNvSpPr/>
            <p:nvPr/>
          </p:nvSpPr>
          <p:spPr>
            <a:xfrm>
              <a:off x="130470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2507;p56">
              <a:extLst>
                <a:ext uri="{FF2B5EF4-FFF2-40B4-BE49-F238E27FC236}">
                  <a16:creationId xmlns:a16="http://schemas.microsoft.com/office/drawing/2014/main" id="{6E5C6E69-3D8F-482A-A585-5D4CC144C0D2}"/>
                </a:ext>
              </a:extLst>
            </p:cNvPr>
            <p:cNvSpPr/>
            <p:nvPr/>
          </p:nvSpPr>
          <p:spPr>
            <a:xfrm>
              <a:off x="13047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2508;p56">
              <a:extLst>
                <a:ext uri="{FF2B5EF4-FFF2-40B4-BE49-F238E27FC236}">
                  <a16:creationId xmlns:a16="http://schemas.microsoft.com/office/drawing/2014/main" id="{23816377-666D-4CC6-A376-1D070A800507}"/>
                </a:ext>
              </a:extLst>
            </p:cNvPr>
            <p:cNvSpPr/>
            <p:nvPr/>
          </p:nvSpPr>
          <p:spPr>
            <a:xfrm>
              <a:off x="130470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2509;p56">
              <a:extLst>
                <a:ext uri="{FF2B5EF4-FFF2-40B4-BE49-F238E27FC236}">
                  <a16:creationId xmlns:a16="http://schemas.microsoft.com/office/drawing/2014/main" id="{7399AC16-E9BE-4747-8111-43C95EB33AD1}"/>
                </a:ext>
              </a:extLst>
            </p:cNvPr>
            <p:cNvSpPr/>
            <p:nvPr/>
          </p:nvSpPr>
          <p:spPr>
            <a:xfrm>
              <a:off x="13047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2510;p56">
              <a:extLst>
                <a:ext uri="{FF2B5EF4-FFF2-40B4-BE49-F238E27FC236}">
                  <a16:creationId xmlns:a16="http://schemas.microsoft.com/office/drawing/2014/main" id="{2365CB9C-10B3-474E-992C-3D320085196D}"/>
                </a:ext>
              </a:extLst>
            </p:cNvPr>
            <p:cNvSpPr/>
            <p:nvPr/>
          </p:nvSpPr>
          <p:spPr>
            <a:xfrm>
              <a:off x="13047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2511;p56">
              <a:extLst>
                <a:ext uri="{FF2B5EF4-FFF2-40B4-BE49-F238E27FC236}">
                  <a16:creationId xmlns:a16="http://schemas.microsoft.com/office/drawing/2014/main" id="{2BE980C2-A755-45B2-B457-98D73FBD6FC2}"/>
                </a:ext>
              </a:extLst>
            </p:cNvPr>
            <p:cNvSpPr/>
            <p:nvPr/>
          </p:nvSpPr>
          <p:spPr>
            <a:xfrm>
              <a:off x="13047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2512;p56">
              <a:extLst>
                <a:ext uri="{FF2B5EF4-FFF2-40B4-BE49-F238E27FC236}">
                  <a16:creationId xmlns:a16="http://schemas.microsoft.com/office/drawing/2014/main" id="{5816D0F3-7C66-4D9B-B17F-80C405EAC86E}"/>
                </a:ext>
              </a:extLst>
            </p:cNvPr>
            <p:cNvSpPr/>
            <p:nvPr/>
          </p:nvSpPr>
          <p:spPr>
            <a:xfrm>
              <a:off x="13047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2513;p56">
              <a:extLst>
                <a:ext uri="{FF2B5EF4-FFF2-40B4-BE49-F238E27FC236}">
                  <a16:creationId xmlns:a16="http://schemas.microsoft.com/office/drawing/2014/main" id="{4379436E-3B71-4EAC-9F88-62306C72BA9A}"/>
                </a:ext>
              </a:extLst>
            </p:cNvPr>
            <p:cNvSpPr/>
            <p:nvPr/>
          </p:nvSpPr>
          <p:spPr>
            <a:xfrm>
              <a:off x="13047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2514;p56">
              <a:extLst>
                <a:ext uri="{FF2B5EF4-FFF2-40B4-BE49-F238E27FC236}">
                  <a16:creationId xmlns:a16="http://schemas.microsoft.com/office/drawing/2014/main" id="{825A1553-796B-4A4E-9D31-EA88DE89A99D}"/>
                </a:ext>
              </a:extLst>
            </p:cNvPr>
            <p:cNvSpPr/>
            <p:nvPr/>
          </p:nvSpPr>
          <p:spPr>
            <a:xfrm>
              <a:off x="13047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2515;p56">
              <a:extLst>
                <a:ext uri="{FF2B5EF4-FFF2-40B4-BE49-F238E27FC236}">
                  <a16:creationId xmlns:a16="http://schemas.microsoft.com/office/drawing/2014/main" id="{9DC4B286-6C03-460E-89B9-1E1B56576E06}"/>
                </a:ext>
              </a:extLst>
            </p:cNvPr>
            <p:cNvSpPr/>
            <p:nvPr/>
          </p:nvSpPr>
          <p:spPr>
            <a:xfrm>
              <a:off x="13047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2516;p56">
              <a:extLst>
                <a:ext uri="{FF2B5EF4-FFF2-40B4-BE49-F238E27FC236}">
                  <a16:creationId xmlns:a16="http://schemas.microsoft.com/office/drawing/2014/main" id="{3ECD47A9-7C7C-4BC8-926D-66EAA32AC467}"/>
                </a:ext>
              </a:extLst>
            </p:cNvPr>
            <p:cNvSpPr/>
            <p:nvPr/>
          </p:nvSpPr>
          <p:spPr>
            <a:xfrm>
              <a:off x="13047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2517;p56">
              <a:extLst>
                <a:ext uri="{FF2B5EF4-FFF2-40B4-BE49-F238E27FC236}">
                  <a16:creationId xmlns:a16="http://schemas.microsoft.com/office/drawing/2014/main" id="{54B9A19A-D2DC-4B4D-AF06-71C5CE1DCC89}"/>
                </a:ext>
              </a:extLst>
            </p:cNvPr>
            <p:cNvSpPr/>
            <p:nvPr/>
          </p:nvSpPr>
          <p:spPr>
            <a:xfrm>
              <a:off x="13047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2518;p56">
              <a:extLst>
                <a:ext uri="{FF2B5EF4-FFF2-40B4-BE49-F238E27FC236}">
                  <a16:creationId xmlns:a16="http://schemas.microsoft.com/office/drawing/2014/main" id="{CD23E293-4F5D-46C4-8DC1-B983FB00EFF0}"/>
                </a:ext>
              </a:extLst>
            </p:cNvPr>
            <p:cNvSpPr/>
            <p:nvPr/>
          </p:nvSpPr>
          <p:spPr>
            <a:xfrm>
              <a:off x="13047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2519;p56">
              <a:extLst>
                <a:ext uri="{FF2B5EF4-FFF2-40B4-BE49-F238E27FC236}">
                  <a16:creationId xmlns:a16="http://schemas.microsoft.com/office/drawing/2014/main" id="{2CE058B6-13C5-4789-9C74-9B559234C1DC}"/>
                </a:ext>
              </a:extLst>
            </p:cNvPr>
            <p:cNvSpPr/>
            <p:nvPr/>
          </p:nvSpPr>
          <p:spPr>
            <a:xfrm>
              <a:off x="1304700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2520;p56">
              <a:extLst>
                <a:ext uri="{FF2B5EF4-FFF2-40B4-BE49-F238E27FC236}">
                  <a16:creationId xmlns:a16="http://schemas.microsoft.com/office/drawing/2014/main" id="{53CAADA0-E4FC-4396-8F05-74B078505411}"/>
                </a:ext>
              </a:extLst>
            </p:cNvPr>
            <p:cNvSpPr/>
            <p:nvPr/>
          </p:nvSpPr>
          <p:spPr>
            <a:xfrm>
              <a:off x="12284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2521;p56">
              <a:extLst>
                <a:ext uri="{FF2B5EF4-FFF2-40B4-BE49-F238E27FC236}">
                  <a16:creationId xmlns:a16="http://schemas.microsoft.com/office/drawing/2014/main" id="{8E68F3FB-BEBD-4B99-BF6A-3788A536C760}"/>
                </a:ext>
              </a:extLst>
            </p:cNvPr>
            <p:cNvSpPr/>
            <p:nvPr/>
          </p:nvSpPr>
          <p:spPr>
            <a:xfrm>
              <a:off x="12284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2522;p56">
              <a:extLst>
                <a:ext uri="{FF2B5EF4-FFF2-40B4-BE49-F238E27FC236}">
                  <a16:creationId xmlns:a16="http://schemas.microsoft.com/office/drawing/2014/main" id="{C988C18E-B455-4CDC-A27C-AEF2FE4F4C99}"/>
                </a:ext>
              </a:extLst>
            </p:cNvPr>
            <p:cNvSpPr/>
            <p:nvPr/>
          </p:nvSpPr>
          <p:spPr>
            <a:xfrm>
              <a:off x="12284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2523;p56">
              <a:extLst>
                <a:ext uri="{FF2B5EF4-FFF2-40B4-BE49-F238E27FC236}">
                  <a16:creationId xmlns:a16="http://schemas.microsoft.com/office/drawing/2014/main" id="{8BEEB05A-2073-4035-B3F1-07DE9729F1D3}"/>
                </a:ext>
              </a:extLst>
            </p:cNvPr>
            <p:cNvSpPr/>
            <p:nvPr/>
          </p:nvSpPr>
          <p:spPr>
            <a:xfrm>
              <a:off x="12284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2524;p56">
              <a:extLst>
                <a:ext uri="{FF2B5EF4-FFF2-40B4-BE49-F238E27FC236}">
                  <a16:creationId xmlns:a16="http://schemas.microsoft.com/office/drawing/2014/main" id="{F70ECB7B-65D6-48E1-8507-E823B66D358F}"/>
                </a:ext>
              </a:extLst>
            </p:cNvPr>
            <p:cNvSpPr/>
            <p:nvPr/>
          </p:nvSpPr>
          <p:spPr>
            <a:xfrm>
              <a:off x="12284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2525;p56">
              <a:extLst>
                <a:ext uri="{FF2B5EF4-FFF2-40B4-BE49-F238E27FC236}">
                  <a16:creationId xmlns:a16="http://schemas.microsoft.com/office/drawing/2014/main" id="{A72D547C-E1E7-43C1-A617-370A2763669B}"/>
                </a:ext>
              </a:extLst>
            </p:cNvPr>
            <p:cNvSpPr/>
            <p:nvPr/>
          </p:nvSpPr>
          <p:spPr>
            <a:xfrm>
              <a:off x="12284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2526;p56">
              <a:extLst>
                <a:ext uri="{FF2B5EF4-FFF2-40B4-BE49-F238E27FC236}">
                  <a16:creationId xmlns:a16="http://schemas.microsoft.com/office/drawing/2014/main" id="{ED7C1BA5-1569-4B33-8697-4678B3EACB18}"/>
                </a:ext>
              </a:extLst>
            </p:cNvPr>
            <p:cNvSpPr/>
            <p:nvPr/>
          </p:nvSpPr>
          <p:spPr>
            <a:xfrm>
              <a:off x="122847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2527;p56">
              <a:extLst>
                <a:ext uri="{FF2B5EF4-FFF2-40B4-BE49-F238E27FC236}">
                  <a16:creationId xmlns:a16="http://schemas.microsoft.com/office/drawing/2014/main" id="{720066C3-EFC6-45C2-9953-5F3EF849E69B}"/>
                </a:ext>
              </a:extLst>
            </p:cNvPr>
            <p:cNvSpPr/>
            <p:nvPr/>
          </p:nvSpPr>
          <p:spPr>
            <a:xfrm>
              <a:off x="12284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2528;p56">
              <a:extLst>
                <a:ext uri="{FF2B5EF4-FFF2-40B4-BE49-F238E27FC236}">
                  <a16:creationId xmlns:a16="http://schemas.microsoft.com/office/drawing/2014/main" id="{28314ACA-B1A9-473F-98B0-6C83A3FCE043}"/>
                </a:ext>
              </a:extLst>
            </p:cNvPr>
            <p:cNvSpPr/>
            <p:nvPr/>
          </p:nvSpPr>
          <p:spPr>
            <a:xfrm>
              <a:off x="12284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2529;p56">
              <a:extLst>
                <a:ext uri="{FF2B5EF4-FFF2-40B4-BE49-F238E27FC236}">
                  <a16:creationId xmlns:a16="http://schemas.microsoft.com/office/drawing/2014/main" id="{3D4A65CB-4884-4A4E-B1E6-C079FF3440C1}"/>
                </a:ext>
              </a:extLst>
            </p:cNvPr>
            <p:cNvSpPr/>
            <p:nvPr/>
          </p:nvSpPr>
          <p:spPr>
            <a:xfrm>
              <a:off x="12284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2530;p56">
              <a:extLst>
                <a:ext uri="{FF2B5EF4-FFF2-40B4-BE49-F238E27FC236}">
                  <a16:creationId xmlns:a16="http://schemas.microsoft.com/office/drawing/2014/main" id="{ABDC6A96-B0E9-4689-ACA3-CCC1323821C4}"/>
                </a:ext>
              </a:extLst>
            </p:cNvPr>
            <p:cNvSpPr/>
            <p:nvPr/>
          </p:nvSpPr>
          <p:spPr>
            <a:xfrm>
              <a:off x="12284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2531;p56">
              <a:extLst>
                <a:ext uri="{FF2B5EF4-FFF2-40B4-BE49-F238E27FC236}">
                  <a16:creationId xmlns:a16="http://schemas.microsoft.com/office/drawing/2014/main" id="{89FAF0EE-AB21-4F7F-ACB5-099B6348144D}"/>
                </a:ext>
              </a:extLst>
            </p:cNvPr>
            <p:cNvSpPr/>
            <p:nvPr/>
          </p:nvSpPr>
          <p:spPr>
            <a:xfrm>
              <a:off x="122847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2532;p56">
              <a:extLst>
                <a:ext uri="{FF2B5EF4-FFF2-40B4-BE49-F238E27FC236}">
                  <a16:creationId xmlns:a16="http://schemas.microsoft.com/office/drawing/2014/main" id="{1591005F-B72E-45CB-A150-31E00F57E220}"/>
                </a:ext>
              </a:extLst>
            </p:cNvPr>
            <p:cNvSpPr/>
            <p:nvPr/>
          </p:nvSpPr>
          <p:spPr>
            <a:xfrm>
              <a:off x="12284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2533;p56">
              <a:extLst>
                <a:ext uri="{FF2B5EF4-FFF2-40B4-BE49-F238E27FC236}">
                  <a16:creationId xmlns:a16="http://schemas.microsoft.com/office/drawing/2014/main" id="{730D8148-EE73-4FE9-BC30-AE90C9AECE88}"/>
                </a:ext>
              </a:extLst>
            </p:cNvPr>
            <p:cNvSpPr/>
            <p:nvPr/>
          </p:nvSpPr>
          <p:spPr>
            <a:xfrm>
              <a:off x="12284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2534;p56">
              <a:extLst>
                <a:ext uri="{FF2B5EF4-FFF2-40B4-BE49-F238E27FC236}">
                  <a16:creationId xmlns:a16="http://schemas.microsoft.com/office/drawing/2014/main" id="{33E21EAC-9D47-4EFA-98EE-CA1F28029D2F}"/>
                </a:ext>
              </a:extLst>
            </p:cNvPr>
            <p:cNvSpPr/>
            <p:nvPr/>
          </p:nvSpPr>
          <p:spPr>
            <a:xfrm>
              <a:off x="12284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2535;p56">
              <a:extLst>
                <a:ext uri="{FF2B5EF4-FFF2-40B4-BE49-F238E27FC236}">
                  <a16:creationId xmlns:a16="http://schemas.microsoft.com/office/drawing/2014/main" id="{12261B54-3AA9-4BD9-AE46-E8D442A4BBAA}"/>
                </a:ext>
              </a:extLst>
            </p:cNvPr>
            <p:cNvSpPr/>
            <p:nvPr/>
          </p:nvSpPr>
          <p:spPr>
            <a:xfrm>
              <a:off x="12284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2536;p56">
              <a:extLst>
                <a:ext uri="{FF2B5EF4-FFF2-40B4-BE49-F238E27FC236}">
                  <a16:creationId xmlns:a16="http://schemas.microsoft.com/office/drawing/2014/main" id="{5BF397D1-9DA1-47BF-983E-62E9D56AB3A0}"/>
                </a:ext>
              </a:extLst>
            </p:cNvPr>
            <p:cNvSpPr/>
            <p:nvPr/>
          </p:nvSpPr>
          <p:spPr>
            <a:xfrm>
              <a:off x="12284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2537;p56">
              <a:extLst>
                <a:ext uri="{FF2B5EF4-FFF2-40B4-BE49-F238E27FC236}">
                  <a16:creationId xmlns:a16="http://schemas.microsoft.com/office/drawing/2014/main" id="{F7AE3989-E922-4C7F-8813-DC563807EBD4}"/>
                </a:ext>
              </a:extLst>
            </p:cNvPr>
            <p:cNvSpPr/>
            <p:nvPr/>
          </p:nvSpPr>
          <p:spPr>
            <a:xfrm>
              <a:off x="12284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2538;p56">
              <a:extLst>
                <a:ext uri="{FF2B5EF4-FFF2-40B4-BE49-F238E27FC236}">
                  <a16:creationId xmlns:a16="http://schemas.microsoft.com/office/drawing/2014/main" id="{E4AA7738-6741-4B4D-9A5A-4E5758C4F9E1}"/>
                </a:ext>
              </a:extLst>
            </p:cNvPr>
            <p:cNvSpPr/>
            <p:nvPr/>
          </p:nvSpPr>
          <p:spPr>
            <a:xfrm>
              <a:off x="1152275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2539;p56">
              <a:extLst>
                <a:ext uri="{FF2B5EF4-FFF2-40B4-BE49-F238E27FC236}">
                  <a16:creationId xmlns:a16="http://schemas.microsoft.com/office/drawing/2014/main" id="{1F55FD59-B007-43A2-B295-DC775B20A86E}"/>
                </a:ext>
              </a:extLst>
            </p:cNvPr>
            <p:cNvSpPr/>
            <p:nvPr/>
          </p:nvSpPr>
          <p:spPr>
            <a:xfrm>
              <a:off x="1152275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2540;p56">
              <a:extLst>
                <a:ext uri="{FF2B5EF4-FFF2-40B4-BE49-F238E27FC236}">
                  <a16:creationId xmlns:a16="http://schemas.microsoft.com/office/drawing/2014/main" id="{3C1D5F1F-2D41-4A7B-BE24-195D8E8BB5FF}"/>
                </a:ext>
              </a:extLst>
            </p:cNvPr>
            <p:cNvSpPr/>
            <p:nvPr/>
          </p:nvSpPr>
          <p:spPr>
            <a:xfrm>
              <a:off x="1152275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2541;p56">
              <a:extLst>
                <a:ext uri="{FF2B5EF4-FFF2-40B4-BE49-F238E27FC236}">
                  <a16:creationId xmlns:a16="http://schemas.microsoft.com/office/drawing/2014/main" id="{F81F997A-D61F-49FD-BA22-D19F8E5AF96C}"/>
                </a:ext>
              </a:extLst>
            </p:cNvPr>
            <p:cNvSpPr/>
            <p:nvPr/>
          </p:nvSpPr>
          <p:spPr>
            <a:xfrm>
              <a:off x="1152275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2542;p56">
              <a:extLst>
                <a:ext uri="{FF2B5EF4-FFF2-40B4-BE49-F238E27FC236}">
                  <a16:creationId xmlns:a16="http://schemas.microsoft.com/office/drawing/2014/main" id="{B428A368-E640-48BB-9B0E-4CE83266DC4B}"/>
                </a:ext>
              </a:extLst>
            </p:cNvPr>
            <p:cNvSpPr/>
            <p:nvPr/>
          </p:nvSpPr>
          <p:spPr>
            <a:xfrm>
              <a:off x="115227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2543;p56">
              <a:extLst>
                <a:ext uri="{FF2B5EF4-FFF2-40B4-BE49-F238E27FC236}">
                  <a16:creationId xmlns:a16="http://schemas.microsoft.com/office/drawing/2014/main" id="{859D6D1B-949A-443F-B816-FE93908A4D47}"/>
                </a:ext>
              </a:extLst>
            </p:cNvPr>
            <p:cNvSpPr/>
            <p:nvPr/>
          </p:nvSpPr>
          <p:spPr>
            <a:xfrm>
              <a:off x="1152275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2544;p56">
              <a:extLst>
                <a:ext uri="{FF2B5EF4-FFF2-40B4-BE49-F238E27FC236}">
                  <a16:creationId xmlns:a16="http://schemas.microsoft.com/office/drawing/2014/main" id="{A640FC26-58A4-470D-B6E9-BC74B4584907}"/>
                </a:ext>
              </a:extLst>
            </p:cNvPr>
            <p:cNvSpPr/>
            <p:nvPr/>
          </p:nvSpPr>
          <p:spPr>
            <a:xfrm>
              <a:off x="1152275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2545;p56">
              <a:extLst>
                <a:ext uri="{FF2B5EF4-FFF2-40B4-BE49-F238E27FC236}">
                  <a16:creationId xmlns:a16="http://schemas.microsoft.com/office/drawing/2014/main" id="{A02E45D4-C0F8-4455-B809-8223FA6728F2}"/>
                </a:ext>
              </a:extLst>
            </p:cNvPr>
            <p:cNvSpPr/>
            <p:nvPr/>
          </p:nvSpPr>
          <p:spPr>
            <a:xfrm>
              <a:off x="1152275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2546;p56">
              <a:extLst>
                <a:ext uri="{FF2B5EF4-FFF2-40B4-BE49-F238E27FC236}">
                  <a16:creationId xmlns:a16="http://schemas.microsoft.com/office/drawing/2014/main" id="{152CA56C-15DA-428C-B983-87E063D6F521}"/>
                </a:ext>
              </a:extLst>
            </p:cNvPr>
            <p:cNvSpPr/>
            <p:nvPr/>
          </p:nvSpPr>
          <p:spPr>
            <a:xfrm>
              <a:off x="1152275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2547;p56">
              <a:extLst>
                <a:ext uri="{FF2B5EF4-FFF2-40B4-BE49-F238E27FC236}">
                  <a16:creationId xmlns:a16="http://schemas.microsoft.com/office/drawing/2014/main" id="{1C1F646E-357F-4499-871C-11D38BAE848D}"/>
                </a:ext>
              </a:extLst>
            </p:cNvPr>
            <p:cNvSpPr/>
            <p:nvPr/>
          </p:nvSpPr>
          <p:spPr>
            <a:xfrm>
              <a:off x="1152275" y="1876050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2548;p56">
              <a:extLst>
                <a:ext uri="{FF2B5EF4-FFF2-40B4-BE49-F238E27FC236}">
                  <a16:creationId xmlns:a16="http://schemas.microsoft.com/office/drawing/2014/main" id="{FAF25AE7-8833-42AB-BE09-6A1802B66E99}"/>
                </a:ext>
              </a:extLst>
            </p:cNvPr>
            <p:cNvSpPr/>
            <p:nvPr/>
          </p:nvSpPr>
          <p:spPr>
            <a:xfrm>
              <a:off x="1152275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2549;p56">
              <a:extLst>
                <a:ext uri="{FF2B5EF4-FFF2-40B4-BE49-F238E27FC236}">
                  <a16:creationId xmlns:a16="http://schemas.microsoft.com/office/drawing/2014/main" id="{4830815D-EEA2-4132-9F20-72078D933E94}"/>
                </a:ext>
              </a:extLst>
            </p:cNvPr>
            <p:cNvSpPr/>
            <p:nvPr/>
          </p:nvSpPr>
          <p:spPr>
            <a:xfrm>
              <a:off x="1152275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2550;p56">
              <a:extLst>
                <a:ext uri="{FF2B5EF4-FFF2-40B4-BE49-F238E27FC236}">
                  <a16:creationId xmlns:a16="http://schemas.microsoft.com/office/drawing/2014/main" id="{18764DEB-B456-4314-A22E-6DA1A8B6036F}"/>
                </a:ext>
              </a:extLst>
            </p:cNvPr>
            <p:cNvSpPr/>
            <p:nvPr/>
          </p:nvSpPr>
          <p:spPr>
            <a:xfrm>
              <a:off x="1152275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2551;p56">
              <a:extLst>
                <a:ext uri="{FF2B5EF4-FFF2-40B4-BE49-F238E27FC236}">
                  <a16:creationId xmlns:a16="http://schemas.microsoft.com/office/drawing/2014/main" id="{A52892ED-4C22-4CD4-AADE-B8C9516448BF}"/>
                </a:ext>
              </a:extLst>
            </p:cNvPr>
            <p:cNvSpPr/>
            <p:nvPr/>
          </p:nvSpPr>
          <p:spPr>
            <a:xfrm>
              <a:off x="11522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2552;p56">
              <a:extLst>
                <a:ext uri="{FF2B5EF4-FFF2-40B4-BE49-F238E27FC236}">
                  <a16:creationId xmlns:a16="http://schemas.microsoft.com/office/drawing/2014/main" id="{D9B9BEB4-F9FB-4F91-8065-4F288555287C}"/>
                </a:ext>
              </a:extLst>
            </p:cNvPr>
            <p:cNvSpPr/>
            <p:nvPr/>
          </p:nvSpPr>
          <p:spPr>
            <a:xfrm>
              <a:off x="1152275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2553;p56">
              <a:extLst>
                <a:ext uri="{FF2B5EF4-FFF2-40B4-BE49-F238E27FC236}">
                  <a16:creationId xmlns:a16="http://schemas.microsoft.com/office/drawing/2014/main" id="{E7F2088D-191F-48F8-A57B-E15773F84B46}"/>
                </a:ext>
              </a:extLst>
            </p:cNvPr>
            <p:cNvSpPr/>
            <p:nvPr/>
          </p:nvSpPr>
          <p:spPr>
            <a:xfrm>
              <a:off x="107605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2554;p56">
              <a:extLst>
                <a:ext uri="{FF2B5EF4-FFF2-40B4-BE49-F238E27FC236}">
                  <a16:creationId xmlns:a16="http://schemas.microsoft.com/office/drawing/2014/main" id="{ECB74C04-F2EF-4B0A-A084-381BAF88A6DA}"/>
                </a:ext>
              </a:extLst>
            </p:cNvPr>
            <p:cNvSpPr/>
            <p:nvPr/>
          </p:nvSpPr>
          <p:spPr>
            <a:xfrm>
              <a:off x="10760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2555;p56">
              <a:extLst>
                <a:ext uri="{FF2B5EF4-FFF2-40B4-BE49-F238E27FC236}">
                  <a16:creationId xmlns:a16="http://schemas.microsoft.com/office/drawing/2014/main" id="{CF1E5495-B495-4C81-BE1B-63FDD69B76EC}"/>
                </a:ext>
              </a:extLst>
            </p:cNvPr>
            <p:cNvSpPr/>
            <p:nvPr/>
          </p:nvSpPr>
          <p:spPr>
            <a:xfrm>
              <a:off x="10760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2556;p56">
              <a:extLst>
                <a:ext uri="{FF2B5EF4-FFF2-40B4-BE49-F238E27FC236}">
                  <a16:creationId xmlns:a16="http://schemas.microsoft.com/office/drawing/2014/main" id="{CF65C46E-D77F-4D9C-867E-20061FB376B9}"/>
                </a:ext>
              </a:extLst>
            </p:cNvPr>
            <p:cNvSpPr/>
            <p:nvPr/>
          </p:nvSpPr>
          <p:spPr>
            <a:xfrm>
              <a:off x="10760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2557;p56">
              <a:extLst>
                <a:ext uri="{FF2B5EF4-FFF2-40B4-BE49-F238E27FC236}">
                  <a16:creationId xmlns:a16="http://schemas.microsoft.com/office/drawing/2014/main" id="{D000E681-A022-4CF6-A2A2-B0AC54074F20}"/>
                </a:ext>
              </a:extLst>
            </p:cNvPr>
            <p:cNvSpPr/>
            <p:nvPr/>
          </p:nvSpPr>
          <p:spPr>
            <a:xfrm>
              <a:off x="10760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2558;p56">
              <a:extLst>
                <a:ext uri="{FF2B5EF4-FFF2-40B4-BE49-F238E27FC236}">
                  <a16:creationId xmlns:a16="http://schemas.microsoft.com/office/drawing/2014/main" id="{3C2D36AC-F742-43EA-9AAC-2687BC474D24}"/>
                </a:ext>
              </a:extLst>
            </p:cNvPr>
            <p:cNvSpPr/>
            <p:nvPr/>
          </p:nvSpPr>
          <p:spPr>
            <a:xfrm>
              <a:off x="10760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2559;p56">
              <a:extLst>
                <a:ext uri="{FF2B5EF4-FFF2-40B4-BE49-F238E27FC236}">
                  <a16:creationId xmlns:a16="http://schemas.microsoft.com/office/drawing/2014/main" id="{09B71A87-A2C4-4950-8EA6-CAB35942DC22}"/>
                </a:ext>
              </a:extLst>
            </p:cNvPr>
            <p:cNvSpPr/>
            <p:nvPr/>
          </p:nvSpPr>
          <p:spPr>
            <a:xfrm>
              <a:off x="107605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2560;p56">
              <a:extLst>
                <a:ext uri="{FF2B5EF4-FFF2-40B4-BE49-F238E27FC236}">
                  <a16:creationId xmlns:a16="http://schemas.microsoft.com/office/drawing/2014/main" id="{F6EB7B87-4D4C-448F-BE02-942F0D8B32D2}"/>
                </a:ext>
              </a:extLst>
            </p:cNvPr>
            <p:cNvSpPr/>
            <p:nvPr/>
          </p:nvSpPr>
          <p:spPr>
            <a:xfrm>
              <a:off x="10760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2561;p56">
              <a:extLst>
                <a:ext uri="{FF2B5EF4-FFF2-40B4-BE49-F238E27FC236}">
                  <a16:creationId xmlns:a16="http://schemas.microsoft.com/office/drawing/2014/main" id="{26A721C0-AC19-49C8-B63A-760056DE367C}"/>
                </a:ext>
              </a:extLst>
            </p:cNvPr>
            <p:cNvSpPr/>
            <p:nvPr/>
          </p:nvSpPr>
          <p:spPr>
            <a:xfrm>
              <a:off x="10760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2562;p56">
              <a:extLst>
                <a:ext uri="{FF2B5EF4-FFF2-40B4-BE49-F238E27FC236}">
                  <a16:creationId xmlns:a16="http://schemas.microsoft.com/office/drawing/2014/main" id="{80829831-5125-4FCA-8C22-CAE79FDC1974}"/>
                </a:ext>
              </a:extLst>
            </p:cNvPr>
            <p:cNvSpPr/>
            <p:nvPr/>
          </p:nvSpPr>
          <p:spPr>
            <a:xfrm>
              <a:off x="10760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2563;p56">
              <a:extLst>
                <a:ext uri="{FF2B5EF4-FFF2-40B4-BE49-F238E27FC236}">
                  <a16:creationId xmlns:a16="http://schemas.microsoft.com/office/drawing/2014/main" id="{0B39F614-60F0-4304-BADA-039C15789CCA}"/>
                </a:ext>
              </a:extLst>
            </p:cNvPr>
            <p:cNvSpPr/>
            <p:nvPr/>
          </p:nvSpPr>
          <p:spPr>
            <a:xfrm>
              <a:off x="10760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2564;p56">
              <a:extLst>
                <a:ext uri="{FF2B5EF4-FFF2-40B4-BE49-F238E27FC236}">
                  <a16:creationId xmlns:a16="http://schemas.microsoft.com/office/drawing/2014/main" id="{0D2C3781-1BF6-49C8-A5FE-1615F17EC058}"/>
                </a:ext>
              </a:extLst>
            </p:cNvPr>
            <p:cNvSpPr/>
            <p:nvPr/>
          </p:nvSpPr>
          <p:spPr>
            <a:xfrm>
              <a:off x="10760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2565;p56">
              <a:extLst>
                <a:ext uri="{FF2B5EF4-FFF2-40B4-BE49-F238E27FC236}">
                  <a16:creationId xmlns:a16="http://schemas.microsoft.com/office/drawing/2014/main" id="{A731EA75-02BD-45AB-A86A-FF025B46F154}"/>
                </a:ext>
              </a:extLst>
            </p:cNvPr>
            <p:cNvSpPr/>
            <p:nvPr/>
          </p:nvSpPr>
          <p:spPr>
            <a:xfrm>
              <a:off x="10760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2566;p56">
              <a:extLst>
                <a:ext uri="{FF2B5EF4-FFF2-40B4-BE49-F238E27FC236}">
                  <a16:creationId xmlns:a16="http://schemas.microsoft.com/office/drawing/2014/main" id="{50624AD2-AAB4-4A19-A000-25182540AB5E}"/>
                </a:ext>
              </a:extLst>
            </p:cNvPr>
            <p:cNvSpPr/>
            <p:nvPr/>
          </p:nvSpPr>
          <p:spPr>
            <a:xfrm>
              <a:off x="10760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2567;p56">
              <a:extLst>
                <a:ext uri="{FF2B5EF4-FFF2-40B4-BE49-F238E27FC236}">
                  <a16:creationId xmlns:a16="http://schemas.microsoft.com/office/drawing/2014/main" id="{E0CB97D1-0796-4BA6-B824-D5FCE477B62B}"/>
                </a:ext>
              </a:extLst>
            </p:cNvPr>
            <p:cNvSpPr/>
            <p:nvPr/>
          </p:nvSpPr>
          <p:spPr>
            <a:xfrm>
              <a:off x="107605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6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2568;p56">
              <a:extLst>
                <a:ext uri="{FF2B5EF4-FFF2-40B4-BE49-F238E27FC236}">
                  <a16:creationId xmlns:a16="http://schemas.microsoft.com/office/drawing/2014/main" id="{52C24751-ED74-4A84-BCE5-EB10AEC3ABB2}"/>
                </a:ext>
              </a:extLst>
            </p:cNvPr>
            <p:cNvSpPr/>
            <p:nvPr/>
          </p:nvSpPr>
          <p:spPr>
            <a:xfrm>
              <a:off x="10000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2569;p56">
              <a:extLst>
                <a:ext uri="{FF2B5EF4-FFF2-40B4-BE49-F238E27FC236}">
                  <a16:creationId xmlns:a16="http://schemas.microsoft.com/office/drawing/2014/main" id="{016A2541-29E2-4C7E-A679-8FB1CEC43D91}"/>
                </a:ext>
              </a:extLst>
            </p:cNvPr>
            <p:cNvSpPr/>
            <p:nvPr/>
          </p:nvSpPr>
          <p:spPr>
            <a:xfrm>
              <a:off x="10000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2570;p56">
              <a:extLst>
                <a:ext uri="{FF2B5EF4-FFF2-40B4-BE49-F238E27FC236}">
                  <a16:creationId xmlns:a16="http://schemas.microsoft.com/office/drawing/2014/main" id="{4855DDA5-6550-4391-895C-36F9ABF6FD73}"/>
                </a:ext>
              </a:extLst>
            </p:cNvPr>
            <p:cNvSpPr/>
            <p:nvPr/>
          </p:nvSpPr>
          <p:spPr>
            <a:xfrm>
              <a:off x="10000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2571;p56">
              <a:extLst>
                <a:ext uri="{FF2B5EF4-FFF2-40B4-BE49-F238E27FC236}">
                  <a16:creationId xmlns:a16="http://schemas.microsoft.com/office/drawing/2014/main" id="{140F3916-0400-47F6-9D94-B6226EC85CF3}"/>
                </a:ext>
              </a:extLst>
            </p:cNvPr>
            <p:cNvSpPr/>
            <p:nvPr/>
          </p:nvSpPr>
          <p:spPr>
            <a:xfrm>
              <a:off x="100005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2572;p56">
              <a:extLst>
                <a:ext uri="{FF2B5EF4-FFF2-40B4-BE49-F238E27FC236}">
                  <a16:creationId xmlns:a16="http://schemas.microsoft.com/office/drawing/2014/main" id="{E5C28D26-C100-4A18-B78C-C5081FF12C3D}"/>
                </a:ext>
              </a:extLst>
            </p:cNvPr>
            <p:cNvSpPr/>
            <p:nvPr/>
          </p:nvSpPr>
          <p:spPr>
            <a:xfrm>
              <a:off x="10000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2573;p56">
              <a:extLst>
                <a:ext uri="{FF2B5EF4-FFF2-40B4-BE49-F238E27FC236}">
                  <a16:creationId xmlns:a16="http://schemas.microsoft.com/office/drawing/2014/main" id="{F89FA4CE-E2B2-4575-8738-2B2FD3DEFA95}"/>
                </a:ext>
              </a:extLst>
            </p:cNvPr>
            <p:cNvSpPr/>
            <p:nvPr/>
          </p:nvSpPr>
          <p:spPr>
            <a:xfrm>
              <a:off x="10000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2574;p56">
              <a:extLst>
                <a:ext uri="{FF2B5EF4-FFF2-40B4-BE49-F238E27FC236}">
                  <a16:creationId xmlns:a16="http://schemas.microsoft.com/office/drawing/2014/main" id="{20106D57-A8DE-4847-B425-F7647F4315B1}"/>
                </a:ext>
              </a:extLst>
            </p:cNvPr>
            <p:cNvSpPr/>
            <p:nvPr/>
          </p:nvSpPr>
          <p:spPr>
            <a:xfrm>
              <a:off x="10000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2575;p56">
              <a:extLst>
                <a:ext uri="{FF2B5EF4-FFF2-40B4-BE49-F238E27FC236}">
                  <a16:creationId xmlns:a16="http://schemas.microsoft.com/office/drawing/2014/main" id="{BBCB267E-D942-41E7-8827-2C9E0A78C9DA}"/>
                </a:ext>
              </a:extLst>
            </p:cNvPr>
            <p:cNvSpPr/>
            <p:nvPr/>
          </p:nvSpPr>
          <p:spPr>
            <a:xfrm>
              <a:off x="10000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2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2576;p56">
              <a:extLst>
                <a:ext uri="{FF2B5EF4-FFF2-40B4-BE49-F238E27FC236}">
                  <a16:creationId xmlns:a16="http://schemas.microsoft.com/office/drawing/2014/main" id="{97CCA6A5-40E4-4899-A931-C82AEA649274}"/>
                </a:ext>
              </a:extLst>
            </p:cNvPr>
            <p:cNvSpPr/>
            <p:nvPr/>
          </p:nvSpPr>
          <p:spPr>
            <a:xfrm>
              <a:off x="10000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2577;p56">
              <a:extLst>
                <a:ext uri="{FF2B5EF4-FFF2-40B4-BE49-F238E27FC236}">
                  <a16:creationId xmlns:a16="http://schemas.microsoft.com/office/drawing/2014/main" id="{5E89D134-89F3-4FB2-95DA-DAA59FB07D0B}"/>
                </a:ext>
              </a:extLst>
            </p:cNvPr>
            <p:cNvSpPr/>
            <p:nvPr/>
          </p:nvSpPr>
          <p:spPr>
            <a:xfrm>
              <a:off x="9238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2578;p56">
              <a:extLst>
                <a:ext uri="{FF2B5EF4-FFF2-40B4-BE49-F238E27FC236}">
                  <a16:creationId xmlns:a16="http://schemas.microsoft.com/office/drawing/2014/main" id="{97A7B30C-6885-42D3-8360-EFD9B4A8C814}"/>
                </a:ext>
              </a:extLst>
            </p:cNvPr>
            <p:cNvSpPr/>
            <p:nvPr/>
          </p:nvSpPr>
          <p:spPr>
            <a:xfrm>
              <a:off x="9238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2579;p56">
              <a:extLst>
                <a:ext uri="{FF2B5EF4-FFF2-40B4-BE49-F238E27FC236}">
                  <a16:creationId xmlns:a16="http://schemas.microsoft.com/office/drawing/2014/main" id="{063898A6-9C99-4427-B0CC-982381F68363}"/>
                </a:ext>
              </a:extLst>
            </p:cNvPr>
            <p:cNvSpPr/>
            <p:nvPr/>
          </p:nvSpPr>
          <p:spPr>
            <a:xfrm>
              <a:off x="92382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2580;p56">
              <a:extLst>
                <a:ext uri="{FF2B5EF4-FFF2-40B4-BE49-F238E27FC236}">
                  <a16:creationId xmlns:a16="http://schemas.microsoft.com/office/drawing/2014/main" id="{0B9CFB84-B620-4EDE-A141-2059CB76DB60}"/>
                </a:ext>
              </a:extLst>
            </p:cNvPr>
            <p:cNvSpPr/>
            <p:nvPr/>
          </p:nvSpPr>
          <p:spPr>
            <a:xfrm>
              <a:off x="9238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2581;p56">
              <a:extLst>
                <a:ext uri="{FF2B5EF4-FFF2-40B4-BE49-F238E27FC236}">
                  <a16:creationId xmlns:a16="http://schemas.microsoft.com/office/drawing/2014/main" id="{A9CBC0C1-7824-4614-A2A0-40EBE1DBE36B}"/>
                </a:ext>
              </a:extLst>
            </p:cNvPr>
            <p:cNvSpPr/>
            <p:nvPr/>
          </p:nvSpPr>
          <p:spPr>
            <a:xfrm>
              <a:off x="9238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2582;p56">
              <a:extLst>
                <a:ext uri="{FF2B5EF4-FFF2-40B4-BE49-F238E27FC236}">
                  <a16:creationId xmlns:a16="http://schemas.microsoft.com/office/drawing/2014/main" id="{2CB5A342-873E-456F-B019-04A8B46376D9}"/>
                </a:ext>
              </a:extLst>
            </p:cNvPr>
            <p:cNvSpPr/>
            <p:nvPr/>
          </p:nvSpPr>
          <p:spPr>
            <a:xfrm>
              <a:off x="9238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2583;p56">
              <a:extLst>
                <a:ext uri="{FF2B5EF4-FFF2-40B4-BE49-F238E27FC236}">
                  <a16:creationId xmlns:a16="http://schemas.microsoft.com/office/drawing/2014/main" id="{8EF52666-EFB3-41B5-B25B-F14B589D57F6}"/>
                </a:ext>
              </a:extLst>
            </p:cNvPr>
            <p:cNvSpPr/>
            <p:nvPr/>
          </p:nvSpPr>
          <p:spPr>
            <a:xfrm>
              <a:off x="9238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2584;p56">
              <a:extLst>
                <a:ext uri="{FF2B5EF4-FFF2-40B4-BE49-F238E27FC236}">
                  <a16:creationId xmlns:a16="http://schemas.microsoft.com/office/drawing/2014/main" id="{6F13FE80-544D-4202-9FE1-123963A149BD}"/>
                </a:ext>
              </a:extLst>
            </p:cNvPr>
            <p:cNvSpPr/>
            <p:nvPr/>
          </p:nvSpPr>
          <p:spPr>
            <a:xfrm>
              <a:off x="8476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2585;p56">
              <a:extLst>
                <a:ext uri="{FF2B5EF4-FFF2-40B4-BE49-F238E27FC236}">
                  <a16:creationId xmlns:a16="http://schemas.microsoft.com/office/drawing/2014/main" id="{C6DC6E89-70A7-4B98-BBB8-28CF563E0C35}"/>
                </a:ext>
              </a:extLst>
            </p:cNvPr>
            <p:cNvSpPr/>
            <p:nvPr/>
          </p:nvSpPr>
          <p:spPr>
            <a:xfrm>
              <a:off x="8476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2586;p56">
              <a:extLst>
                <a:ext uri="{FF2B5EF4-FFF2-40B4-BE49-F238E27FC236}">
                  <a16:creationId xmlns:a16="http://schemas.microsoft.com/office/drawing/2014/main" id="{798A206D-A7B1-4239-9A24-E1E9CAA7A4DF}"/>
                </a:ext>
              </a:extLst>
            </p:cNvPr>
            <p:cNvSpPr/>
            <p:nvPr/>
          </p:nvSpPr>
          <p:spPr>
            <a:xfrm>
              <a:off x="8476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2587;p56">
              <a:extLst>
                <a:ext uri="{FF2B5EF4-FFF2-40B4-BE49-F238E27FC236}">
                  <a16:creationId xmlns:a16="http://schemas.microsoft.com/office/drawing/2014/main" id="{103D2BF0-ED1C-4675-BA9A-CA6958942C13}"/>
                </a:ext>
              </a:extLst>
            </p:cNvPr>
            <p:cNvSpPr/>
            <p:nvPr/>
          </p:nvSpPr>
          <p:spPr>
            <a:xfrm>
              <a:off x="8476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2588;p56">
              <a:extLst>
                <a:ext uri="{FF2B5EF4-FFF2-40B4-BE49-F238E27FC236}">
                  <a16:creationId xmlns:a16="http://schemas.microsoft.com/office/drawing/2014/main" id="{F2C8C1C4-904A-42EB-86BD-8069D043F30F}"/>
                </a:ext>
              </a:extLst>
            </p:cNvPr>
            <p:cNvSpPr/>
            <p:nvPr/>
          </p:nvSpPr>
          <p:spPr>
            <a:xfrm>
              <a:off x="8476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2589;p56">
              <a:extLst>
                <a:ext uri="{FF2B5EF4-FFF2-40B4-BE49-F238E27FC236}">
                  <a16:creationId xmlns:a16="http://schemas.microsoft.com/office/drawing/2014/main" id="{48E0D6E9-45B6-41B0-8D3D-C8415F26CFCD}"/>
                </a:ext>
              </a:extLst>
            </p:cNvPr>
            <p:cNvSpPr/>
            <p:nvPr/>
          </p:nvSpPr>
          <p:spPr>
            <a:xfrm>
              <a:off x="8476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2590;p56">
              <a:extLst>
                <a:ext uri="{FF2B5EF4-FFF2-40B4-BE49-F238E27FC236}">
                  <a16:creationId xmlns:a16="http://schemas.microsoft.com/office/drawing/2014/main" id="{2BF670BD-8341-49F0-B065-02BB08111A69}"/>
                </a:ext>
              </a:extLst>
            </p:cNvPr>
            <p:cNvSpPr/>
            <p:nvPr/>
          </p:nvSpPr>
          <p:spPr>
            <a:xfrm>
              <a:off x="7714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2591;p56">
              <a:extLst>
                <a:ext uri="{FF2B5EF4-FFF2-40B4-BE49-F238E27FC236}">
                  <a16:creationId xmlns:a16="http://schemas.microsoft.com/office/drawing/2014/main" id="{BA31AB40-3A30-4461-860E-E610F26C8D3A}"/>
                </a:ext>
              </a:extLst>
            </p:cNvPr>
            <p:cNvSpPr/>
            <p:nvPr/>
          </p:nvSpPr>
          <p:spPr>
            <a:xfrm>
              <a:off x="7714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2592;p56">
              <a:extLst>
                <a:ext uri="{FF2B5EF4-FFF2-40B4-BE49-F238E27FC236}">
                  <a16:creationId xmlns:a16="http://schemas.microsoft.com/office/drawing/2014/main" id="{D084A622-9A11-4004-A4DF-AAC13EB8B01A}"/>
                </a:ext>
              </a:extLst>
            </p:cNvPr>
            <p:cNvSpPr/>
            <p:nvPr/>
          </p:nvSpPr>
          <p:spPr>
            <a:xfrm>
              <a:off x="7714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2593;p56">
              <a:extLst>
                <a:ext uri="{FF2B5EF4-FFF2-40B4-BE49-F238E27FC236}">
                  <a16:creationId xmlns:a16="http://schemas.microsoft.com/office/drawing/2014/main" id="{2B29D571-66FD-45C0-85E9-6325D30FB6AA}"/>
                </a:ext>
              </a:extLst>
            </p:cNvPr>
            <p:cNvSpPr/>
            <p:nvPr/>
          </p:nvSpPr>
          <p:spPr>
            <a:xfrm>
              <a:off x="7714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2594;p56">
              <a:extLst>
                <a:ext uri="{FF2B5EF4-FFF2-40B4-BE49-F238E27FC236}">
                  <a16:creationId xmlns:a16="http://schemas.microsoft.com/office/drawing/2014/main" id="{11ED0A5D-2438-4D6C-BC04-636C5147B98D}"/>
                </a:ext>
              </a:extLst>
            </p:cNvPr>
            <p:cNvSpPr/>
            <p:nvPr/>
          </p:nvSpPr>
          <p:spPr>
            <a:xfrm>
              <a:off x="6952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2595;p56">
              <a:extLst>
                <a:ext uri="{FF2B5EF4-FFF2-40B4-BE49-F238E27FC236}">
                  <a16:creationId xmlns:a16="http://schemas.microsoft.com/office/drawing/2014/main" id="{6EFFD516-7B11-4F16-BAA5-175FFDE4C4A4}"/>
                </a:ext>
              </a:extLst>
            </p:cNvPr>
            <p:cNvSpPr/>
            <p:nvPr/>
          </p:nvSpPr>
          <p:spPr>
            <a:xfrm>
              <a:off x="6952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2596;p56">
              <a:extLst>
                <a:ext uri="{FF2B5EF4-FFF2-40B4-BE49-F238E27FC236}">
                  <a16:creationId xmlns:a16="http://schemas.microsoft.com/office/drawing/2014/main" id="{8E2C8F7F-6298-4B18-ABFC-50030A142DE2}"/>
                </a:ext>
              </a:extLst>
            </p:cNvPr>
            <p:cNvSpPr/>
            <p:nvPr/>
          </p:nvSpPr>
          <p:spPr>
            <a:xfrm>
              <a:off x="6952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2597;p56">
              <a:extLst>
                <a:ext uri="{FF2B5EF4-FFF2-40B4-BE49-F238E27FC236}">
                  <a16:creationId xmlns:a16="http://schemas.microsoft.com/office/drawing/2014/main" id="{036A8511-1C3E-4B09-943E-E2ACD57FD553}"/>
                </a:ext>
              </a:extLst>
            </p:cNvPr>
            <p:cNvSpPr/>
            <p:nvPr/>
          </p:nvSpPr>
          <p:spPr>
            <a:xfrm>
              <a:off x="6952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2598;p56">
              <a:extLst>
                <a:ext uri="{FF2B5EF4-FFF2-40B4-BE49-F238E27FC236}">
                  <a16:creationId xmlns:a16="http://schemas.microsoft.com/office/drawing/2014/main" id="{68F26E4D-5753-4A47-A573-CE476FB8AE1F}"/>
                </a:ext>
              </a:extLst>
            </p:cNvPr>
            <p:cNvSpPr/>
            <p:nvPr/>
          </p:nvSpPr>
          <p:spPr>
            <a:xfrm>
              <a:off x="6189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2599;p56">
              <a:extLst>
                <a:ext uri="{FF2B5EF4-FFF2-40B4-BE49-F238E27FC236}">
                  <a16:creationId xmlns:a16="http://schemas.microsoft.com/office/drawing/2014/main" id="{3FCBA8C7-79CC-4C92-8DDA-F505B2C058C2}"/>
                </a:ext>
              </a:extLst>
            </p:cNvPr>
            <p:cNvSpPr/>
            <p:nvPr/>
          </p:nvSpPr>
          <p:spPr>
            <a:xfrm>
              <a:off x="6189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2600;p56">
              <a:extLst>
                <a:ext uri="{FF2B5EF4-FFF2-40B4-BE49-F238E27FC236}">
                  <a16:creationId xmlns:a16="http://schemas.microsoft.com/office/drawing/2014/main" id="{9ACCE620-2F26-4A44-9A28-407E0CB10D85}"/>
                </a:ext>
              </a:extLst>
            </p:cNvPr>
            <p:cNvSpPr/>
            <p:nvPr/>
          </p:nvSpPr>
          <p:spPr>
            <a:xfrm>
              <a:off x="6189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2601;p56">
              <a:extLst>
                <a:ext uri="{FF2B5EF4-FFF2-40B4-BE49-F238E27FC236}">
                  <a16:creationId xmlns:a16="http://schemas.microsoft.com/office/drawing/2014/main" id="{100A051C-3DBE-49AA-837F-8F2985D89BE6}"/>
                </a:ext>
              </a:extLst>
            </p:cNvPr>
            <p:cNvSpPr/>
            <p:nvPr/>
          </p:nvSpPr>
          <p:spPr>
            <a:xfrm>
              <a:off x="6189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2602;p56">
              <a:extLst>
                <a:ext uri="{FF2B5EF4-FFF2-40B4-BE49-F238E27FC236}">
                  <a16:creationId xmlns:a16="http://schemas.microsoft.com/office/drawing/2014/main" id="{E0D2FF80-500F-4552-86F0-10A12F25324E}"/>
                </a:ext>
              </a:extLst>
            </p:cNvPr>
            <p:cNvSpPr/>
            <p:nvPr/>
          </p:nvSpPr>
          <p:spPr>
            <a:xfrm>
              <a:off x="542775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2603;p56">
              <a:extLst>
                <a:ext uri="{FF2B5EF4-FFF2-40B4-BE49-F238E27FC236}">
                  <a16:creationId xmlns:a16="http://schemas.microsoft.com/office/drawing/2014/main" id="{033B150B-065A-47A6-A65F-D7E72B064E06}"/>
                </a:ext>
              </a:extLst>
            </p:cNvPr>
            <p:cNvSpPr/>
            <p:nvPr/>
          </p:nvSpPr>
          <p:spPr>
            <a:xfrm>
              <a:off x="542775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2604;p56">
              <a:extLst>
                <a:ext uri="{FF2B5EF4-FFF2-40B4-BE49-F238E27FC236}">
                  <a16:creationId xmlns:a16="http://schemas.microsoft.com/office/drawing/2014/main" id="{120DF030-1E16-438A-BFB1-997526193A85}"/>
                </a:ext>
              </a:extLst>
            </p:cNvPr>
            <p:cNvSpPr/>
            <p:nvPr/>
          </p:nvSpPr>
          <p:spPr>
            <a:xfrm>
              <a:off x="542775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2605;p56">
              <a:extLst>
                <a:ext uri="{FF2B5EF4-FFF2-40B4-BE49-F238E27FC236}">
                  <a16:creationId xmlns:a16="http://schemas.microsoft.com/office/drawing/2014/main" id="{03FCDBB0-F443-40D6-9AFE-AA5E380299CF}"/>
                </a:ext>
              </a:extLst>
            </p:cNvPr>
            <p:cNvSpPr/>
            <p:nvPr/>
          </p:nvSpPr>
          <p:spPr>
            <a:xfrm>
              <a:off x="5427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2606;p56">
              <a:extLst>
                <a:ext uri="{FF2B5EF4-FFF2-40B4-BE49-F238E27FC236}">
                  <a16:creationId xmlns:a16="http://schemas.microsoft.com/office/drawing/2014/main" id="{E6B617B9-D7B0-42A8-883D-A346897C0F7A}"/>
                </a:ext>
              </a:extLst>
            </p:cNvPr>
            <p:cNvSpPr/>
            <p:nvPr/>
          </p:nvSpPr>
          <p:spPr>
            <a:xfrm>
              <a:off x="4665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2607;p56">
              <a:extLst>
                <a:ext uri="{FF2B5EF4-FFF2-40B4-BE49-F238E27FC236}">
                  <a16:creationId xmlns:a16="http://schemas.microsoft.com/office/drawing/2014/main" id="{DDEC31D5-2C48-47E1-9189-1D40F977EC5E}"/>
                </a:ext>
              </a:extLst>
            </p:cNvPr>
            <p:cNvSpPr/>
            <p:nvPr/>
          </p:nvSpPr>
          <p:spPr>
            <a:xfrm>
              <a:off x="4665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2608;p56">
              <a:extLst>
                <a:ext uri="{FF2B5EF4-FFF2-40B4-BE49-F238E27FC236}">
                  <a16:creationId xmlns:a16="http://schemas.microsoft.com/office/drawing/2014/main" id="{7998E166-4712-44DF-A1A4-1C1463F9A702}"/>
                </a:ext>
              </a:extLst>
            </p:cNvPr>
            <p:cNvSpPr/>
            <p:nvPr/>
          </p:nvSpPr>
          <p:spPr>
            <a:xfrm>
              <a:off x="4665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2609;p56">
              <a:extLst>
                <a:ext uri="{FF2B5EF4-FFF2-40B4-BE49-F238E27FC236}">
                  <a16:creationId xmlns:a16="http://schemas.microsoft.com/office/drawing/2014/main" id="{E3DEC4B1-20C9-4539-AB49-0BDBD9152A78}"/>
                </a:ext>
              </a:extLst>
            </p:cNvPr>
            <p:cNvSpPr/>
            <p:nvPr/>
          </p:nvSpPr>
          <p:spPr>
            <a:xfrm>
              <a:off x="4665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2610;p56">
              <a:extLst>
                <a:ext uri="{FF2B5EF4-FFF2-40B4-BE49-F238E27FC236}">
                  <a16:creationId xmlns:a16="http://schemas.microsoft.com/office/drawing/2014/main" id="{CB8C15BC-2859-48B9-BE67-60EDF869AF0B}"/>
                </a:ext>
              </a:extLst>
            </p:cNvPr>
            <p:cNvSpPr/>
            <p:nvPr/>
          </p:nvSpPr>
          <p:spPr>
            <a:xfrm>
              <a:off x="390550" y="1876050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2611;p56">
              <a:extLst>
                <a:ext uri="{FF2B5EF4-FFF2-40B4-BE49-F238E27FC236}">
                  <a16:creationId xmlns:a16="http://schemas.microsoft.com/office/drawing/2014/main" id="{DC2F4447-8EA7-4011-89F2-A8DFFF46E076}"/>
                </a:ext>
              </a:extLst>
            </p:cNvPr>
            <p:cNvSpPr/>
            <p:nvPr/>
          </p:nvSpPr>
          <p:spPr>
            <a:xfrm>
              <a:off x="390550" y="1799825"/>
              <a:ext cx="62350" cy="53300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1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3" y="1150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2612;p56">
              <a:extLst>
                <a:ext uri="{FF2B5EF4-FFF2-40B4-BE49-F238E27FC236}">
                  <a16:creationId xmlns:a16="http://schemas.microsoft.com/office/drawing/2014/main" id="{72EB139F-412B-4108-948E-9D85CC5F13C5}"/>
                </a:ext>
              </a:extLst>
            </p:cNvPr>
            <p:cNvSpPr/>
            <p:nvPr/>
          </p:nvSpPr>
          <p:spPr>
            <a:xfrm>
              <a:off x="39055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39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2613;p56">
              <a:extLst>
                <a:ext uri="{FF2B5EF4-FFF2-40B4-BE49-F238E27FC236}">
                  <a16:creationId xmlns:a16="http://schemas.microsoft.com/office/drawing/2014/main" id="{875574D4-74B5-4771-8F93-2870935076F8}"/>
                </a:ext>
              </a:extLst>
            </p:cNvPr>
            <p:cNvSpPr/>
            <p:nvPr/>
          </p:nvSpPr>
          <p:spPr>
            <a:xfrm>
              <a:off x="39055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2614;p56">
              <a:extLst>
                <a:ext uri="{FF2B5EF4-FFF2-40B4-BE49-F238E27FC236}">
                  <a16:creationId xmlns:a16="http://schemas.microsoft.com/office/drawing/2014/main" id="{75D41543-1D56-41C8-AF2D-02E264FA057E}"/>
                </a:ext>
              </a:extLst>
            </p:cNvPr>
            <p:cNvSpPr/>
            <p:nvPr/>
          </p:nvSpPr>
          <p:spPr>
            <a:xfrm>
              <a:off x="390550" y="1571400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2615;p56">
              <a:extLst>
                <a:ext uri="{FF2B5EF4-FFF2-40B4-BE49-F238E27FC236}">
                  <a16:creationId xmlns:a16="http://schemas.microsoft.com/office/drawing/2014/main" id="{C1DBD518-F502-4767-BC0E-9345FBCE75FA}"/>
                </a:ext>
              </a:extLst>
            </p:cNvPr>
            <p:cNvSpPr/>
            <p:nvPr/>
          </p:nvSpPr>
          <p:spPr>
            <a:xfrm>
              <a:off x="3143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2616;p56">
              <a:extLst>
                <a:ext uri="{FF2B5EF4-FFF2-40B4-BE49-F238E27FC236}">
                  <a16:creationId xmlns:a16="http://schemas.microsoft.com/office/drawing/2014/main" id="{D9FDEFFC-F920-4E0D-BC2E-68D528329D6F}"/>
                </a:ext>
              </a:extLst>
            </p:cNvPr>
            <p:cNvSpPr/>
            <p:nvPr/>
          </p:nvSpPr>
          <p:spPr>
            <a:xfrm>
              <a:off x="3143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2617;p56">
              <a:extLst>
                <a:ext uri="{FF2B5EF4-FFF2-40B4-BE49-F238E27FC236}">
                  <a16:creationId xmlns:a16="http://schemas.microsoft.com/office/drawing/2014/main" id="{652DF7CA-C3C0-4F3C-801E-B700F231527A}"/>
                </a:ext>
              </a:extLst>
            </p:cNvPr>
            <p:cNvSpPr/>
            <p:nvPr/>
          </p:nvSpPr>
          <p:spPr>
            <a:xfrm>
              <a:off x="3143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2618;p56">
              <a:extLst>
                <a:ext uri="{FF2B5EF4-FFF2-40B4-BE49-F238E27FC236}">
                  <a16:creationId xmlns:a16="http://schemas.microsoft.com/office/drawing/2014/main" id="{D9E5C803-5597-4CCC-98A7-CF5AD9336097}"/>
                </a:ext>
              </a:extLst>
            </p:cNvPr>
            <p:cNvSpPr/>
            <p:nvPr/>
          </p:nvSpPr>
          <p:spPr>
            <a:xfrm>
              <a:off x="3143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2619;p56">
              <a:extLst>
                <a:ext uri="{FF2B5EF4-FFF2-40B4-BE49-F238E27FC236}">
                  <a16:creationId xmlns:a16="http://schemas.microsoft.com/office/drawing/2014/main" id="{96D7B83F-C1DC-468F-A7D4-D612B2667FE8}"/>
                </a:ext>
              </a:extLst>
            </p:cNvPr>
            <p:cNvSpPr/>
            <p:nvPr/>
          </p:nvSpPr>
          <p:spPr>
            <a:xfrm>
              <a:off x="3143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2620;p56">
              <a:extLst>
                <a:ext uri="{FF2B5EF4-FFF2-40B4-BE49-F238E27FC236}">
                  <a16:creationId xmlns:a16="http://schemas.microsoft.com/office/drawing/2014/main" id="{B79ED50D-98AC-4137-9116-0CA175FD89C7}"/>
                </a:ext>
              </a:extLst>
            </p:cNvPr>
            <p:cNvSpPr/>
            <p:nvPr/>
          </p:nvSpPr>
          <p:spPr>
            <a:xfrm>
              <a:off x="314325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2621;p56">
              <a:extLst>
                <a:ext uri="{FF2B5EF4-FFF2-40B4-BE49-F238E27FC236}">
                  <a16:creationId xmlns:a16="http://schemas.microsoft.com/office/drawing/2014/main" id="{6ECF55E8-C9FD-40BD-BB5A-498A637AC7A3}"/>
                </a:ext>
              </a:extLst>
            </p:cNvPr>
            <p:cNvSpPr/>
            <p:nvPr/>
          </p:nvSpPr>
          <p:spPr>
            <a:xfrm>
              <a:off x="2381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2622;p56">
              <a:extLst>
                <a:ext uri="{FF2B5EF4-FFF2-40B4-BE49-F238E27FC236}">
                  <a16:creationId xmlns:a16="http://schemas.microsoft.com/office/drawing/2014/main" id="{7F2402B4-EB4D-4240-8B47-962940C8F1AB}"/>
                </a:ext>
              </a:extLst>
            </p:cNvPr>
            <p:cNvSpPr/>
            <p:nvPr/>
          </p:nvSpPr>
          <p:spPr>
            <a:xfrm>
              <a:off x="2381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2623;p56">
              <a:extLst>
                <a:ext uri="{FF2B5EF4-FFF2-40B4-BE49-F238E27FC236}">
                  <a16:creationId xmlns:a16="http://schemas.microsoft.com/office/drawing/2014/main" id="{B4002795-1333-4838-AD61-2F7C3A8FEC8B}"/>
                </a:ext>
              </a:extLst>
            </p:cNvPr>
            <p:cNvSpPr/>
            <p:nvPr/>
          </p:nvSpPr>
          <p:spPr>
            <a:xfrm>
              <a:off x="2381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2624;p56">
              <a:extLst>
                <a:ext uri="{FF2B5EF4-FFF2-40B4-BE49-F238E27FC236}">
                  <a16:creationId xmlns:a16="http://schemas.microsoft.com/office/drawing/2014/main" id="{173CBDA9-01DE-4913-81DE-B36E3369DB62}"/>
                </a:ext>
              </a:extLst>
            </p:cNvPr>
            <p:cNvSpPr/>
            <p:nvPr/>
          </p:nvSpPr>
          <p:spPr>
            <a:xfrm>
              <a:off x="2381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2625;p56">
              <a:extLst>
                <a:ext uri="{FF2B5EF4-FFF2-40B4-BE49-F238E27FC236}">
                  <a16:creationId xmlns:a16="http://schemas.microsoft.com/office/drawing/2014/main" id="{577BBD79-2CE8-4805-8CE2-E9D41BDB5621}"/>
                </a:ext>
              </a:extLst>
            </p:cNvPr>
            <p:cNvSpPr/>
            <p:nvPr/>
          </p:nvSpPr>
          <p:spPr>
            <a:xfrm>
              <a:off x="442782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2626;p56">
              <a:extLst>
                <a:ext uri="{FF2B5EF4-FFF2-40B4-BE49-F238E27FC236}">
                  <a16:creationId xmlns:a16="http://schemas.microsoft.com/office/drawing/2014/main" id="{A966721E-4704-4903-BCEE-F8CF8421B2C4}"/>
                </a:ext>
              </a:extLst>
            </p:cNvPr>
            <p:cNvSpPr/>
            <p:nvPr/>
          </p:nvSpPr>
          <p:spPr>
            <a:xfrm>
              <a:off x="442782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2627;p56">
              <a:extLst>
                <a:ext uri="{FF2B5EF4-FFF2-40B4-BE49-F238E27FC236}">
                  <a16:creationId xmlns:a16="http://schemas.microsoft.com/office/drawing/2014/main" id="{9686677A-4A2F-488E-B685-1C01171600FB}"/>
                </a:ext>
              </a:extLst>
            </p:cNvPr>
            <p:cNvSpPr/>
            <p:nvPr/>
          </p:nvSpPr>
          <p:spPr>
            <a:xfrm>
              <a:off x="450405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2628;p56">
              <a:extLst>
                <a:ext uri="{FF2B5EF4-FFF2-40B4-BE49-F238E27FC236}">
                  <a16:creationId xmlns:a16="http://schemas.microsoft.com/office/drawing/2014/main" id="{C397F373-7234-451D-AB98-1536C7E98DCF}"/>
                </a:ext>
              </a:extLst>
            </p:cNvPr>
            <p:cNvSpPr/>
            <p:nvPr/>
          </p:nvSpPr>
          <p:spPr>
            <a:xfrm>
              <a:off x="45040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2629;p56">
              <a:extLst>
                <a:ext uri="{FF2B5EF4-FFF2-40B4-BE49-F238E27FC236}">
                  <a16:creationId xmlns:a16="http://schemas.microsoft.com/office/drawing/2014/main" id="{A97F58D8-8133-4031-8402-C3767E3F0B0B}"/>
                </a:ext>
              </a:extLst>
            </p:cNvPr>
            <p:cNvSpPr/>
            <p:nvPr/>
          </p:nvSpPr>
          <p:spPr>
            <a:xfrm>
              <a:off x="45802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2630;p56">
              <a:extLst>
                <a:ext uri="{FF2B5EF4-FFF2-40B4-BE49-F238E27FC236}">
                  <a16:creationId xmlns:a16="http://schemas.microsoft.com/office/drawing/2014/main" id="{38B0FE0C-5811-47E6-9592-96208E4E6FD0}"/>
                </a:ext>
              </a:extLst>
            </p:cNvPr>
            <p:cNvSpPr/>
            <p:nvPr/>
          </p:nvSpPr>
          <p:spPr>
            <a:xfrm>
              <a:off x="450405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2631;p56">
              <a:extLst>
                <a:ext uri="{FF2B5EF4-FFF2-40B4-BE49-F238E27FC236}">
                  <a16:creationId xmlns:a16="http://schemas.microsoft.com/office/drawing/2014/main" id="{6D957F4C-1B45-4BB9-8A85-8D9A344642F6}"/>
                </a:ext>
              </a:extLst>
            </p:cNvPr>
            <p:cNvSpPr/>
            <p:nvPr/>
          </p:nvSpPr>
          <p:spPr>
            <a:xfrm>
              <a:off x="511335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2632;p56">
              <a:extLst>
                <a:ext uri="{FF2B5EF4-FFF2-40B4-BE49-F238E27FC236}">
                  <a16:creationId xmlns:a16="http://schemas.microsoft.com/office/drawing/2014/main" id="{471206F7-A577-404B-98FC-BD0246007EAA}"/>
                </a:ext>
              </a:extLst>
            </p:cNvPr>
            <p:cNvSpPr/>
            <p:nvPr/>
          </p:nvSpPr>
          <p:spPr>
            <a:xfrm>
              <a:off x="511335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2633;p56">
              <a:extLst>
                <a:ext uri="{FF2B5EF4-FFF2-40B4-BE49-F238E27FC236}">
                  <a16:creationId xmlns:a16="http://schemas.microsoft.com/office/drawing/2014/main" id="{C2021B43-E92D-4949-A88A-6ABA43A449C3}"/>
                </a:ext>
              </a:extLst>
            </p:cNvPr>
            <p:cNvSpPr/>
            <p:nvPr/>
          </p:nvSpPr>
          <p:spPr>
            <a:xfrm>
              <a:off x="511335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2634;p56">
              <a:extLst>
                <a:ext uri="{FF2B5EF4-FFF2-40B4-BE49-F238E27FC236}">
                  <a16:creationId xmlns:a16="http://schemas.microsoft.com/office/drawing/2014/main" id="{4383BABB-41F1-4799-AC7C-613E0007CF7B}"/>
                </a:ext>
              </a:extLst>
            </p:cNvPr>
            <p:cNvSpPr/>
            <p:nvPr/>
          </p:nvSpPr>
          <p:spPr>
            <a:xfrm>
              <a:off x="511335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2635;p56">
              <a:extLst>
                <a:ext uri="{FF2B5EF4-FFF2-40B4-BE49-F238E27FC236}">
                  <a16:creationId xmlns:a16="http://schemas.microsoft.com/office/drawing/2014/main" id="{B490F4D8-87A3-4E1D-9178-A82A06FA67EB}"/>
                </a:ext>
              </a:extLst>
            </p:cNvPr>
            <p:cNvSpPr/>
            <p:nvPr/>
          </p:nvSpPr>
          <p:spPr>
            <a:xfrm>
              <a:off x="5113350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2636;p56">
              <a:extLst>
                <a:ext uri="{FF2B5EF4-FFF2-40B4-BE49-F238E27FC236}">
                  <a16:creationId xmlns:a16="http://schemas.microsoft.com/office/drawing/2014/main" id="{D65174CB-021F-46A6-B5A0-6C25F891357C}"/>
                </a:ext>
              </a:extLst>
            </p:cNvPr>
            <p:cNvSpPr/>
            <p:nvPr/>
          </p:nvSpPr>
          <p:spPr>
            <a:xfrm>
              <a:off x="5113350" y="18760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2637;p56">
              <a:extLst>
                <a:ext uri="{FF2B5EF4-FFF2-40B4-BE49-F238E27FC236}">
                  <a16:creationId xmlns:a16="http://schemas.microsoft.com/office/drawing/2014/main" id="{048D6001-27AC-455B-8562-C29B0FDA5376}"/>
                </a:ext>
              </a:extLst>
            </p:cNvPr>
            <p:cNvSpPr/>
            <p:nvPr/>
          </p:nvSpPr>
          <p:spPr>
            <a:xfrm>
              <a:off x="5113350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2638;p56">
              <a:extLst>
                <a:ext uri="{FF2B5EF4-FFF2-40B4-BE49-F238E27FC236}">
                  <a16:creationId xmlns:a16="http://schemas.microsoft.com/office/drawing/2014/main" id="{EAB98AA7-A495-42BD-B14F-E49BC8E41735}"/>
                </a:ext>
              </a:extLst>
            </p:cNvPr>
            <p:cNvSpPr/>
            <p:nvPr/>
          </p:nvSpPr>
          <p:spPr>
            <a:xfrm>
              <a:off x="5113350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2639;p56">
              <a:extLst>
                <a:ext uri="{FF2B5EF4-FFF2-40B4-BE49-F238E27FC236}">
                  <a16:creationId xmlns:a16="http://schemas.microsoft.com/office/drawing/2014/main" id="{C657330E-5584-42F4-B116-5A5A9A6FA339}"/>
                </a:ext>
              </a:extLst>
            </p:cNvPr>
            <p:cNvSpPr/>
            <p:nvPr/>
          </p:nvSpPr>
          <p:spPr>
            <a:xfrm>
              <a:off x="5113350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2640;p56">
              <a:extLst>
                <a:ext uri="{FF2B5EF4-FFF2-40B4-BE49-F238E27FC236}">
                  <a16:creationId xmlns:a16="http://schemas.microsoft.com/office/drawing/2014/main" id="{421FBA9F-F24F-4CCC-94FE-AB7EEBB4C115}"/>
                </a:ext>
              </a:extLst>
            </p:cNvPr>
            <p:cNvSpPr/>
            <p:nvPr/>
          </p:nvSpPr>
          <p:spPr>
            <a:xfrm>
              <a:off x="5113350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2641;p56">
              <a:extLst>
                <a:ext uri="{FF2B5EF4-FFF2-40B4-BE49-F238E27FC236}">
                  <a16:creationId xmlns:a16="http://schemas.microsoft.com/office/drawing/2014/main" id="{91B5A86F-B9D6-4BE8-B2B9-B6B425AEB670}"/>
                </a:ext>
              </a:extLst>
            </p:cNvPr>
            <p:cNvSpPr/>
            <p:nvPr/>
          </p:nvSpPr>
          <p:spPr>
            <a:xfrm>
              <a:off x="511335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83" y="0"/>
                  </a:moveTo>
                  <a:cubicBezTo>
                    <a:pt x="1080" y="0"/>
                    <a:pt x="1077" y="0"/>
                    <a:pt x="1073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2642;p56">
              <a:extLst>
                <a:ext uri="{FF2B5EF4-FFF2-40B4-BE49-F238E27FC236}">
                  <a16:creationId xmlns:a16="http://schemas.microsoft.com/office/drawing/2014/main" id="{FDF8432C-5BBA-4172-997D-E4D8857CE685}"/>
                </a:ext>
              </a:extLst>
            </p:cNvPr>
            <p:cNvSpPr/>
            <p:nvPr/>
          </p:nvSpPr>
          <p:spPr>
            <a:xfrm>
              <a:off x="5113350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2643;p56">
              <a:extLst>
                <a:ext uri="{FF2B5EF4-FFF2-40B4-BE49-F238E27FC236}">
                  <a16:creationId xmlns:a16="http://schemas.microsoft.com/office/drawing/2014/main" id="{9A0BA398-9106-4690-B885-028CB542626B}"/>
                </a:ext>
              </a:extLst>
            </p:cNvPr>
            <p:cNvSpPr/>
            <p:nvPr/>
          </p:nvSpPr>
          <p:spPr>
            <a:xfrm>
              <a:off x="5113350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2644;p56">
              <a:extLst>
                <a:ext uri="{FF2B5EF4-FFF2-40B4-BE49-F238E27FC236}">
                  <a16:creationId xmlns:a16="http://schemas.microsoft.com/office/drawing/2014/main" id="{FDFB2825-C9BA-4285-B14E-6C8F86574750}"/>
                </a:ext>
              </a:extLst>
            </p:cNvPr>
            <p:cNvSpPr/>
            <p:nvPr/>
          </p:nvSpPr>
          <p:spPr>
            <a:xfrm>
              <a:off x="5113350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73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2645;p56">
              <a:extLst>
                <a:ext uri="{FF2B5EF4-FFF2-40B4-BE49-F238E27FC236}">
                  <a16:creationId xmlns:a16="http://schemas.microsoft.com/office/drawing/2014/main" id="{145ECC4D-4F7E-4C09-B1D6-6BFD4F31D637}"/>
                </a:ext>
              </a:extLst>
            </p:cNvPr>
            <p:cNvSpPr/>
            <p:nvPr/>
          </p:nvSpPr>
          <p:spPr>
            <a:xfrm>
              <a:off x="47324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2646;p56">
              <a:extLst>
                <a:ext uri="{FF2B5EF4-FFF2-40B4-BE49-F238E27FC236}">
                  <a16:creationId xmlns:a16="http://schemas.microsoft.com/office/drawing/2014/main" id="{0757D73B-01B0-46E9-8878-DBA4B1E97FDB}"/>
                </a:ext>
              </a:extLst>
            </p:cNvPr>
            <p:cNvSpPr/>
            <p:nvPr/>
          </p:nvSpPr>
          <p:spPr>
            <a:xfrm>
              <a:off x="47324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2647;p56">
              <a:extLst>
                <a:ext uri="{FF2B5EF4-FFF2-40B4-BE49-F238E27FC236}">
                  <a16:creationId xmlns:a16="http://schemas.microsoft.com/office/drawing/2014/main" id="{718AA6FF-C7E7-4791-BF0C-C512F485FE1D}"/>
                </a:ext>
              </a:extLst>
            </p:cNvPr>
            <p:cNvSpPr/>
            <p:nvPr/>
          </p:nvSpPr>
          <p:spPr>
            <a:xfrm>
              <a:off x="47324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2648;p56">
              <a:extLst>
                <a:ext uri="{FF2B5EF4-FFF2-40B4-BE49-F238E27FC236}">
                  <a16:creationId xmlns:a16="http://schemas.microsoft.com/office/drawing/2014/main" id="{30844731-ADA5-4AB4-B6BF-ED849B6B4FA6}"/>
                </a:ext>
              </a:extLst>
            </p:cNvPr>
            <p:cNvSpPr/>
            <p:nvPr/>
          </p:nvSpPr>
          <p:spPr>
            <a:xfrm>
              <a:off x="47324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2649;p56">
              <a:extLst>
                <a:ext uri="{FF2B5EF4-FFF2-40B4-BE49-F238E27FC236}">
                  <a16:creationId xmlns:a16="http://schemas.microsoft.com/office/drawing/2014/main" id="{1D4ACADA-ED3B-4DD3-8492-24B80DADBD64}"/>
                </a:ext>
              </a:extLst>
            </p:cNvPr>
            <p:cNvSpPr/>
            <p:nvPr/>
          </p:nvSpPr>
          <p:spPr>
            <a:xfrm>
              <a:off x="47324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2650;p56">
              <a:extLst>
                <a:ext uri="{FF2B5EF4-FFF2-40B4-BE49-F238E27FC236}">
                  <a16:creationId xmlns:a16="http://schemas.microsoft.com/office/drawing/2014/main" id="{17B98651-795D-4646-BEC7-7D153A225C5A}"/>
                </a:ext>
              </a:extLst>
            </p:cNvPr>
            <p:cNvSpPr/>
            <p:nvPr/>
          </p:nvSpPr>
          <p:spPr>
            <a:xfrm>
              <a:off x="4732475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2651;p56">
              <a:extLst>
                <a:ext uri="{FF2B5EF4-FFF2-40B4-BE49-F238E27FC236}">
                  <a16:creationId xmlns:a16="http://schemas.microsoft.com/office/drawing/2014/main" id="{F90C873D-1198-4E8C-8559-BB83AFE074E4}"/>
                </a:ext>
              </a:extLst>
            </p:cNvPr>
            <p:cNvSpPr/>
            <p:nvPr/>
          </p:nvSpPr>
          <p:spPr>
            <a:xfrm>
              <a:off x="47324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2652;p56">
              <a:extLst>
                <a:ext uri="{FF2B5EF4-FFF2-40B4-BE49-F238E27FC236}">
                  <a16:creationId xmlns:a16="http://schemas.microsoft.com/office/drawing/2014/main" id="{A37761D7-AC0B-4147-B746-82DF5506CC0B}"/>
                </a:ext>
              </a:extLst>
            </p:cNvPr>
            <p:cNvSpPr/>
            <p:nvPr/>
          </p:nvSpPr>
          <p:spPr>
            <a:xfrm>
              <a:off x="47324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2653;p56">
              <a:extLst>
                <a:ext uri="{FF2B5EF4-FFF2-40B4-BE49-F238E27FC236}">
                  <a16:creationId xmlns:a16="http://schemas.microsoft.com/office/drawing/2014/main" id="{CB79D232-1034-4AD7-B50A-DCDF62BA1E0A}"/>
                </a:ext>
              </a:extLst>
            </p:cNvPr>
            <p:cNvSpPr/>
            <p:nvPr/>
          </p:nvSpPr>
          <p:spPr>
            <a:xfrm>
              <a:off x="47324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2654;p56">
              <a:extLst>
                <a:ext uri="{FF2B5EF4-FFF2-40B4-BE49-F238E27FC236}">
                  <a16:creationId xmlns:a16="http://schemas.microsoft.com/office/drawing/2014/main" id="{11358332-96C5-4480-89A6-35FE89767A63}"/>
                </a:ext>
              </a:extLst>
            </p:cNvPr>
            <p:cNvSpPr/>
            <p:nvPr/>
          </p:nvSpPr>
          <p:spPr>
            <a:xfrm>
              <a:off x="47324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2655;p56">
              <a:extLst>
                <a:ext uri="{FF2B5EF4-FFF2-40B4-BE49-F238E27FC236}">
                  <a16:creationId xmlns:a16="http://schemas.microsoft.com/office/drawing/2014/main" id="{19AD53CB-DBC7-4716-B5EF-C577EA3ADA29}"/>
                </a:ext>
              </a:extLst>
            </p:cNvPr>
            <p:cNvSpPr/>
            <p:nvPr/>
          </p:nvSpPr>
          <p:spPr>
            <a:xfrm>
              <a:off x="47324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2656;p56">
              <a:extLst>
                <a:ext uri="{FF2B5EF4-FFF2-40B4-BE49-F238E27FC236}">
                  <a16:creationId xmlns:a16="http://schemas.microsoft.com/office/drawing/2014/main" id="{A12F4E5D-DC0E-426A-A16B-18E5221F81C1}"/>
                </a:ext>
              </a:extLst>
            </p:cNvPr>
            <p:cNvSpPr/>
            <p:nvPr/>
          </p:nvSpPr>
          <p:spPr>
            <a:xfrm>
              <a:off x="47324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2657;p56">
              <a:extLst>
                <a:ext uri="{FF2B5EF4-FFF2-40B4-BE49-F238E27FC236}">
                  <a16:creationId xmlns:a16="http://schemas.microsoft.com/office/drawing/2014/main" id="{4AFD7236-3B3B-4055-8F11-30996BADE227}"/>
                </a:ext>
              </a:extLst>
            </p:cNvPr>
            <p:cNvSpPr/>
            <p:nvPr/>
          </p:nvSpPr>
          <p:spPr>
            <a:xfrm>
              <a:off x="435160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2658;p56">
              <a:extLst>
                <a:ext uri="{FF2B5EF4-FFF2-40B4-BE49-F238E27FC236}">
                  <a16:creationId xmlns:a16="http://schemas.microsoft.com/office/drawing/2014/main" id="{E3159CD9-2B8B-4D03-A62B-51349C1AA927}"/>
                </a:ext>
              </a:extLst>
            </p:cNvPr>
            <p:cNvSpPr/>
            <p:nvPr/>
          </p:nvSpPr>
          <p:spPr>
            <a:xfrm>
              <a:off x="435160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2659;p56">
              <a:extLst>
                <a:ext uri="{FF2B5EF4-FFF2-40B4-BE49-F238E27FC236}">
                  <a16:creationId xmlns:a16="http://schemas.microsoft.com/office/drawing/2014/main" id="{7A7645B7-4771-48C3-B7A8-DF963DE38FF3}"/>
                </a:ext>
              </a:extLst>
            </p:cNvPr>
            <p:cNvSpPr/>
            <p:nvPr/>
          </p:nvSpPr>
          <p:spPr>
            <a:xfrm>
              <a:off x="435160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2660;p56">
              <a:extLst>
                <a:ext uri="{FF2B5EF4-FFF2-40B4-BE49-F238E27FC236}">
                  <a16:creationId xmlns:a16="http://schemas.microsoft.com/office/drawing/2014/main" id="{A1FB7E15-5BBA-4155-B640-8BAF84043EBA}"/>
                </a:ext>
              </a:extLst>
            </p:cNvPr>
            <p:cNvSpPr/>
            <p:nvPr/>
          </p:nvSpPr>
          <p:spPr>
            <a:xfrm>
              <a:off x="43516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2661;p56">
              <a:extLst>
                <a:ext uri="{FF2B5EF4-FFF2-40B4-BE49-F238E27FC236}">
                  <a16:creationId xmlns:a16="http://schemas.microsoft.com/office/drawing/2014/main" id="{6ACD1991-EA68-410B-BF6F-63E9BFEB378D}"/>
                </a:ext>
              </a:extLst>
            </p:cNvPr>
            <p:cNvSpPr/>
            <p:nvPr/>
          </p:nvSpPr>
          <p:spPr>
            <a:xfrm>
              <a:off x="442782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2662;p56">
              <a:extLst>
                <a:ext uri="{FF2B5EF4-FFF2-40B4-BE49-F238E27FC236}">
                  <a16:creationId xmlns:a16="http://schemas.microsoft.com/office/drawing/2014/main" id="{E7A56D85-FB6B-4136-838E-ED6476221209}"/>
                </a:ext>
              </a:extLst>
            </p:cNvPr>
            <p:cNvSpPr/>
            <p:nvPr/>
          </p:nvSpPr>
          <p:spPr>
            <a:xfrm>
              <a:off x="44278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2663;p56">
              <a:extLst>
                <a:ext uri="{FF2B5EF4-FFF2-40B4-BE49-F238E27FC236}">
                  <a16:creationId xmlns:a16="http://schemas.microsoft.com/office/drawing/2014/main" id="{8AA20432-237C-431C-8E9E-7B758439461E}"/>
                </a:ext>
              </a:extLst>
            </p:cNvPr>
            <p:cNvSpPr/>
            <p:nvPr/>
          </p:nvSpPr>
          <p:spPr>
            <a:xfrm>
              <a:off x="45040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2664;p56">
              <a:extLst>
                <a:ext uri="{FF2B5EF4-FFF2-40B4-BE49-F238E27FC236}">
                  <a16:creationId xmlns:a16="http://schemas.microsoft.com/office/drawing/2014/main" id="{A2D74C98-23EA-4EED-A303-D800B68EA530}"/>
                </a:ext>
              </a:extLst>
            </p:cNvPr>
            <p:cNvSpPr/>
            <p:nvPr/>
          </p:nvSpPr>
          <p:spPr>
            <a:xfrm>
              <a:off x="45040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2665;p56">
              <a:extLst>
                <a:ext uri="{FF2B5EF4-FFF2-40B4-BE49-F238E27FC236}">
                  <a16:creationId xmlns:a16="http://schemas.microsoft.com/office/drawing/2014/main" id="{04851248-E43B-4908-8C75-4B502051ACC1}"/>
                </a:ext>
              </a:extLst>
            </p:cNvPr>
            <p:cNvSpPr/>
            <p:nvPr/>
          </p:nvSpPr>
          <p:spPr>
            <a:xfrm>
              <a:off x="45040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2666;p56">
              <a:extLst>
                <a:ext uri="{FF2B5EF4-FFF2-40B4-BE49-F238E27FC236}">
                  <a16:creationId xmlns:a16="http://schemas.microsoft.com/office/drawing/2014/main" id="{BB43CCA8-12DC-4413-9337-46288BEE8BD5}"/>
                </a:ext>
              </a:extLst>
            </p:cNvPr>
            <p:cNvSpPr/>
            <p:nvPr/>
          </p:nvSpPr>
          <p:spPr>
            <a:xfrm>
              <a:off x="45040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2667;p56">
              <a:extLst>
                <a:ext uri="{FF2B5EF4-FFF2-40B4-BE49-F238E27FC236}">
                  <a16:creationId xmlns:a16="http://schemas.microsoft.com/office/drawing/2014/main" id="{D7344B6F-B109-4C8C-976C-CC8273DEF57F}"/>
                </a:ext>
              </a:extLst>
            </p:cNvPr>
            <p:cNvSpPr/>
            <p:nvPr/>
          </p:nvSpPr>
          <p:spPr>
            <a:xfrm>
              <a:off x="4504050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2668;p56">
              <a:extLst>
                <a:ext uri="{FF2B5EF4-FFF2-40B4-BE49-F238E27FC236}">
                  <a16:creationId xmlns:a16="http://schemas.microsoft.com/office/drawing/2014/main" id="{DA407237-A4D0-4EFB-9295-6D0011757873}"/>
                </a:ext>
              </a:extLst>
            </p:cNvPr>
            <p:cNvSpPr/>
            <p:nvPr/>
          </p:nvSpPr>
          <p:spPr>
            <a:xfrm>
              <a:off x="45040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2669;p56">
              <a:extLst>
                <a:ext uri="{FF2B5EF4-FFF2-40B4-BE49-F238E27FC236}">
                  <a16:creationId xmlns:a16="http://schemas.microsoft.com/office/drawing/2014/main" id="{B56D7194-4F3A-4F3E-8F0B-4FD947BB549A}"/>
                </a:ext>
              </a:extLst>
            </p:cNvPr>
            <p:cNvSpPr/>
            <p:nvPr/>
          </p:nvSpPr>
          <p:spPr>
            <a:xfrm>
              <a:off x="45040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2670;p56">
              <a:extLst>
                <a:ext uri="{FF2B5EF4-FFF2-40B4-BE49-F238E27FC236}">
                  <a16:creationId xmlns:a16="http://schemas.microsoft.com/office/drawing/2014/main" id="{7780CEFA-8B37-4631-83F6-B96A5B607EDE}"/>
                </a:ext>
              </a:extLst>
            </p:cNvPr>
            <p:cNvSpPr/>
            <p:nvPr/>
          </p:nvSpPr>
          <p:spPr>
            <a:xfrm>
              <a:off x="45040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2671;p56">
              <a:extLst>
                <a:ext uri="{FF2B5EF4-FFF2-40B4-BE49-F238E27FC236}">
                  <a16:creationId xmlns:a16="http://schemas.microsoft.com/office/drawing/2014/main" id="{A028E115-CE70-41C2-B797-7DB228D25306}"/>
                </a:ext>
              </a:extLst>
            </p:cNvPr>
            <p:cNvSpPr/>
            <p:nvPr/>
          </p:nvSpPr>
          <p:spPr>
            <a:xfrm>
              <a:off x="45040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2672;p56">
              <a:extLst>
                <a:ext uri="{FF2B5EF4-FFF2-40B4-BE49-F238E27FC236}">
                  <a16:creationId xmlns:a16="http://schemas.microsoft.com/office/drawing/2014/main" id="{A83DEFF6-5320-430E-BA29-3CE7D2B81C5F}"/>
                </a:ext>
              </a:extLst>
            </p:cNvPr>
            <p:cNvSpPr/>
            <p:nvPr/>
          </p:nvSpPr>
          <p:spPr>
            <a:xfrm>
              <a:off x="45040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2673;p56">
              <a:extLst>
                <a:ext uri="{FF2B5EF4-FFF2-40B4-BE49-F238E27FC236}">
                  <a16:creationId xmlns:a16="http://schemas.microsoft.com/office/drawing/2014/main" id="{BDFBA000-5489-452A-8698-9FA60F37D3E6}"/>
                </a:ext>
              </a:extLst>
            </p:cNvPr>
            <p:cNvSpPr/>
            <p:nvPr/>
          </p:nvSpPr>
          <p:spPr>
            <a:xfrm>
              <a:off x="45040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2674;p56">
              <a:extLst>
                <a:ext uri="{FF2B5EF4-FFF2-40B4-BE49-F238E27FC236}">
                  <a16:creationId xmlns:a16="http://schemas.microsoft.com/office/drawing/2014/main" id="{D073E775-DA98-4C23-A1B4-DE9892C84484}"/>
                </a:ext>
              </a:extLst>
            </p:cNvPr>
            <p:cNvSpPr/>
            <p:nvPr/>
          </p:nvSpPr>
          <p:spPr>
            <a:xfrm>
              <a:off x="45040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2675;p56">
              <a:extLst>
                <a:ext uri="{FF2B5EF4-FFF2-40B4-BE49-F238E27FC236}">
                  <a16:creationId xmlns:a16="http://schemas.microsoft.com/office/drawing/2014/main" id="{ECB628A3-A000-4C35-9671-514CF9B80CF4}"/>
                </a:ext>
              </a:extLst>
            </p:cNvPr>
            <p:cNvSpPr/>
            <p:nvPr/>
          </p:nvSpPr>
          <p:spPr>
            <a:xfrm>
              <a:off x="45802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2676;p56">
              <a:extLst>
                <a:ext uri="{FF2B5EF4-FFF2-40B4-BE49-F238E27FC236}">
                  <a16:creationId xmlns:a16="http://schemas.microsoft.com/office/drawing/2014/main" id="{C6B35A0E-F82C-4EDE-9AFC-3579B7AE4DE7}"/>
                </a:ext>
              </a:extLst>
            </p:cNvPr>
            <p:cNvSpPr/>
            <p:nvPr/>
          </p:nvSpPr>
          <p:spPr>
            <a:xfrm>
              <a:off x="45802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2677;p56">
              <a:extLst>
                <a:ext uri="{FF2B5EF4-FFF2-40B4-BE49-F238E27FC236}">
                  <a16:creationId xmlns:a16="http://schemas.microsoft.com/office/drawing/2014/main" id="{09CAFF6A-3DF5-43BA-9F17-E1C062895194}"/>
                </a:ext>
              </a:extLst>
            </p:cNvPr>
            <p:cNvSpPr/>
            <p:nvPr/>
          </p:nvSpPr>
          <p:spPr>
            <a:xfrm>
              <a:off x="45802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2678;p56">
              <a:extLst>
                <a:ext uri="{FF2B5EF4-FFF2-40B4-BE49-F238E27FC236}">
                  <a16:creationId xmlns:a16="http://schemas.microsoft.com/office/drawing/2014/main" id="{60ADD52D-286F-480B-B523-F7D669BAF40F}"/>
                </a:ext>
              </a:extLst>
            </p:cNvPr>
            <p:cNvSpPr/>
            <p:nvPr/>
          </p:nvSpPr>
          <p:spPr>
            <a:xfrm>
              <a:off x="45802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2679;p56">
              <a:extLst>
                <a:ext uri="{FF2B5EF4-FFF2-40B4-BE49-F238E27FC236}">
                  <a16:creationId xmlns:a16="http://schemas.microsoft.com/office/drawing/2014/main" id="{5F46A60F-2CAE-4054-B872-D06A80E0EC40}"/>
                </a:ext>
              </a:extLst>
            </p:cNvPr>
            <p:cNvSpPr/>
            <p:nvPr/>
          </p:nvSpPr>
          <p:spPr>
            <a:xfrm>
              <a:off x="45802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2680;p56">
              <a:extLst>
                <a:ext uri="{FF2B5EF4-FFF2-40B4-BE49-F238E27FC236}">
                  <a16:creationId xmlns:a16="http://schemas.microsoft.com/office/drawing/2014/main" id="{75EDEF70-05A1-42B3-8A5A-E8D4A18F1C21}"/>
                </a:ext>
              </a:extLst>
            </p:cNvPr>
            <p:cNvSpPr/>
            <p:nvPr/>
          </p:nvSpPr>
          <p:spPr>
            <a:xfrm>
              <a:off x="45802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2681;p56">
              <a:extLst>
                <a:ext uri="{FF2B5EF4-FFF2-40B4-BE49-F238E27FC236}">
                  <a16:creationId xmlns:a16="http://schemas.microsoft.com/office/drawing/2014/main" id="{376F0372-F0B5-405E-A1EA-E611E6AC88BC}"/>
                </a:ext>
              </a:extLst>
            </p:cNvPr>
            <p:cNvSpPr/>
            <p:nvPr/>
          </p:nvSpPr>
          <p:spPr>
            <a:xfrm>
              <a:off x="45802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2682;p56">
              <a:extLst>
                <a:ext uri="{FF2B5EF4-FFF2-40B4-BE49-F238E27FC236}">
                  <a16:creationId xmlns:a16="http://schemas.microsoft.com/office/drawing/2014/main" id="{3523E046-C266-444B-82F7-8694159F7969}"/>
                </a:ext>
              </a:extLst>
            </p:cNvPr>
            <p:cNvSpPr/>
            <p:nvPr/>
          </p:nvSpPr>
          <p:spPr>
            <a:xfrm>
              <a:off x="45802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2683;p56">
              <a:extLst>
                <a:ext uri="{FF2B5EF4-FFF2-40B4-BE49-F238E27FC236}">
                  <a16:creationId xmlns:a16="http://schemas.microsoft.com/office/drawing/2014/main" id="{987651D5-EDE6-49D6-8BEA-8E7CFC093064}"/>
                </a:ext>
              </a:extLst>
            </p:cNvPr>
            <p:cNvSpPr/>
            <p:nvPr/>
          </p:nvSpPr>
          <p:spPr>
            <a:xfrm>
              <a:off x="45802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2684;p56">
              <a:extLst>
                <a:ext uri="{FF2B5EF4-FFF2-40B4-BE49-F238E27FC236}">
                  <a16:creationId xmlns:a16="http://schemas.microsoft.com/office/drawing/2014/main" id="{596066A3-17A7-433D-8C71-9C9B81C601DD}"/>
                </a:ext>
              </a:extLst>
            </p:cNvPr>
            <p:cNvSpPr/>
            <p:nvPr/>
          </p:nvSpPr>
          <p:spPr>
            <a:xfrm>
              <a:off x="45802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2685;p56">
              <a:extLst>
                <a:ext uri="{FF2B5EF4-FFF2-40B4-BE49-F238E27FC236}">
                  <a16:creationId xmlns:a16="http://schemas.microsoft.com/office/drawing/2014/main" id="{6CC788F4-D3BD-4A9A-9887-013FA0B096E1}"/>
                </a:ext>
              </a:extLst>
            </p:cNvPr>
            <p:cNvSpPr/>
            <p:nvPr/>
          </p:nvSpPr>
          <p:spPr>
            <a:xfrm>
              <a:off x="45802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2686;p56">
              <a:extLst>
                <a:ext uri="{FF2B5EF4-FFF2-40B4-BE49-F238E27FC236}">
                  <a16:creationId xmlns:a16="http://schemas.microsoft.com/office/drawing/2014/main" id="{957CD398-6B7C-4701-B772-67F15FCAF5EF}"/>
                </a:ext>
              </a:extLst>
            </p:cNvPr>
            <p:cNvSpPr/>
            <p:nvPr/>
          </p:nvSpPr>
          <p:spPr>
            <a:xfrm>
              <a:off x="45802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2687;p56">
              <a:extLst>
                <a:ext uri="{FF2B5EF4-FFF2-40B4-BE49-F238E27FC236}">
                  <a16:creationId xmlns:a16="http://schemas.microsoft.com/office/drawing/2014/main" id="{9912C7BA-3CF6-4148-AB85-06E7D281B9AF}"/>
                </a:ext>
              </a:extLst>
            </p:cNvPr>
            <p:cNvSpPr/>
            <p:nvPr/>
          </p:nvSpPr>
          <p:spPr>
            <a:xfrm>
              <a:off x="465647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2688;p56">
              <a:extLst>
                <a:ext uri="{FF2B5EF4-FFF2-40B4-BE49-F238E27FC236}">
                  <a16:creationId xmlns:a16="http://schemas.microsoft.com/office/drawing/2014/main" id="{56B1EBDF-078A-44C1-AA2C-CB0ED0F8F766}"/>
                </a:ext>
              </a:extLst>
            </p:cNvPr>
            <p:cNvSpPr/>
            <p:nvPr/>
          </p:nvSpPr>
          <p:spPr>
            <a:xfrm>
              <a:off x="46564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2689;p56">
              <a:extLst>
                <a:ext uri="{FF2B5EF4-FFF2-40B4-BE49-F238E27FC236}">
                  <a16:creationId xmlns:a16="http://schemas.microsoft.com/office/drawing/2014/main" id="{572E8685-5BDA-454F-866D-00B3E4606A81}"/>
                </a:ext>
              </a:extLst>
            </p:cNvPr>
            <p:cNvSpPr/>
            <p:nvPr/>
          </p:nvSpPr>
          <p:spPr>
            <a:xfrm>
              <a:off x="46564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2690;p56">
              <a:extLst>
                <a:ext uri="{FF2B5EF4-FFF2-40B4-BE49-F238E27FC236}">
                  <a16:creationId xmlns:a16="http://schemas.microsoft.com/office/drawing/2014/main" id="{0ED6AD17-3BC2-49E7-9521-E4D89886BB32}"/>
                </a:ext>
              </a:extLst>
            </p:cNvPr>
            <p:cNvSpPr/>
            <p:nvPr/>
          </p:nvSpPr>
          <p:spPr>
            <a:xfrm>
              <a:off x="465647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2691;p56">
              <a:extLst>
                <a:ext uri="{FF2B5EF4-FFF2-40B4-BE49-F238E27FC236}">
                  <a16:creationId xmlns:a16="http://schemas.microsoft.com/office/drawing/2014/main" id="{ABCF5F58-5229-4EEC-95F0-0FB494BA29CC}"/>
                </a:ext>
              </a:extLst>
            </p:cNvPr>
            <p:cNvSpPr/>
            <p:nvPr/>
          </p:nvSpPr>
          <p:spPr>
            <a:xfrm>
              <a:off x="465647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2692;p56">
              <a:extLst>
                <a:ext uri="{FF2B5EF4-FFF2-40B4-BE49-F238E27FC236}">
                  <a16:creationId xmlns:a16="http://schemas.microsoft.com/office/drawing/2014/main" id="{9DE88624-6273-422F-B76A-FB1FBEF10FEA}"/>
                </a:ext>
              </a:extLst>
            </p:cNvPr>
            <p:cNvSpPr/>
            <p:nvPr/>
          </p:nvSpPr>
          <p:spPr>
            <a:xfrm>
              <a:off x="465647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2693;p56">
              <a:extLst>
                <a:ext uri="{FF2B5EF4-FFF2-40B4-BE49-F238E27FC236}">
                  <a16:creationId xmlns:a16="http://schemas.microsoft.com/office/drawing/2014/main" id="{E39A6D4D-7622-41E7-9AE2-E83762E825D4}"/>
                </a:ext>
              </a:extLst>
            </p:cNvPr>
            <p:cNvSpPr/>
            <p:nvPr/>
          </p:nvSpPr>
          <p:spPr>
            <a:xfrm>
              <a:off x="46564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2694;p56">
              <a:extLst>
                <a:ext uri="{FF2B5EF4-FFF2-40B4-BE49-F238E27FC236}">
                  <a16:creationId xmlns:a16="http://schemas.microsoft.com/office/drawing/2014/main" id="{62D3C7B2-B8C4-4341-8E45-3960433F0CB8}"/>
                </a:ext>
              </a:extLst>
            </p:cNvPr>
            <p:cNvSpPr/>
            <p:nvPr/>
          </p:nvSpPr>
          <p:spPr>
            <a:xfrm>
              <a:off x="46564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2695;p56">
              <a:extLst>
                <a:ext uri="{FF2B5EF4-FFF2-40B4-BE49-F238E27FC236}">
                  <a16:creationId xmlns:a16="http://schemas.microsoft.com/office/drawing/2014/main" id="{338E1F1F-1324-406C-9FA9-0BF0E11D7565}"/>
                </a:ext>
              </a:extLst>
            </p:cNvPr>
            <p:cNvSpPr/>
            <p:nvPr/>
          </p:nvSpPr>
          <p:spPr>
            <a:xfrm>
              <a:off x="465647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2696;p56">
              <a:extLst>
                <a:ext uri="{FF2B5EF4-FFF2-40B4-BE49-F238E27FC236}">
                  <a16:creationId xmlns:a16="http://schemas.microsoft.com/office/drawing/2014/main" id="{D8B3BEE7-E131-4C62-B556-143AE3AE0911}"/>
                </a:ext>
              </a:extLst>
            </p:cNvPr>
            <p:cNvSpPr/>
            <p:nvPr/>
          </p:nvSpPr>
          <p:spPr>
            <a:xfrm>
              <a:off x="46564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2697;p56">
              <a:extLst>
                <a:ext uri="{FF2B5EF4-FFF2-40B4-BE49-F238E27FC236}">
                  <a16:creationId xmlns:a16="http://schemas.microsoft.com/office/drawing/2014/main" id="{AD45D90A-CC90-469E-8BAA-E74695473CE0}"/>
                </a:ext>
              </a:extLst>
            </p:cNvPr>
            <p:cNvSpPr/>
            <p:nvPr/>
          </p:nvSpPr>
          <p:spPr>
            <a:xfrm>
              <a:off x="465647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2698;p56">
              <a:extLst>
                <a:ext uri="{FF2B5EF4-FFF2-40B4-BE49-F238E27FC236}">
                  <a16:creationId xmlns:a16="http://schemas.microsoft.com/office/drawing/2014/main" id="{1256CCF1-68D3-403F-9CFB-86D47A6BF6DE}"/>
                </a:ext>
              </a:extLst>
            </p:cNvPr>
            <p:cNvSpPr/>
            <p:nvPr/>
          </p:nvSpPr>
          <p:spPr>
            <a:xfrm>
              <a:off x="465647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2699;p56">
              <a:extLst>
                <a:ext uri="{FF2B5EF4-FFF2-40B4-BE49-F238E27FC236}">
                  <a16:creationId xmlns:a16="http://schemas.microsoft.com/office/drawing/2014/main" id="{DE116AD0-57BE-47BE-994F-395C1C407B15}"/>
                </a:ext>
              </a:extLst>
            </p:cNvPr>
            <p:cNvSpPr/>
            <p:nvPr/>
          </p:nvSpPr>
          <p:spPr>
            <a:xfrm>
              <a:off x="47324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2700;p56">
              <a:extLst>
                <a:ext uri="{FF2B5EF4-FFF2-40B4-BE49-F238E27FC236}">
                  <a16:creationId xmlns:a16="http://schemas.microsoft.com/office/drawing/2014/main" id="{F58D4D7D-0055-459F-B2C1-03CEE1B6E1EC}"/>
                </a:ext>
              </a:extLst>
            </p:cNvPr>
            <p:cNvSpPr/>
            <p:nvPr/>
          </p:nvSpPr>
          <p:spPr>
            <a:xfrm>
              <a:off x="47324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2701;p56">
              <a:extLst>
                <a:ext uri="{FF2B5EF4-FFF2-40B4-BE49-F238E27FC236}">
                  <a16:creationId xmlns:a16="http://schemas.microsoft.com/office/drawing/2014/main" id="{FA6B2556-2D16-4028-8E74-26F4994AC70C}"/>
                </a:ext>
              </a:extLst>
            </p:cNvPr>
            <p:cNvSpPr/>
            <p:nvPr/>
          </p:nvSpPr>
          <p:spPr>
            <a:xfrm>
              <a:off x="480870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2702;p56">
              <a:extLst>
                <a:ext uri="{FF2B5EF4-FFF2-40B4-BE49-F238E27FC236}">
                  <a16:creationId xmlns:a16="http://schemas.microsoft.com/office/drawing/2014/main" id="{6CCCBCFE-3A50-4CD0-91EA-E9A33F2160B8}"/>
                </a:ext>
              </a:extLst>
            </p:cNvPr>
            <p:cNvSpPr/>
            <p:nvPr/>
          </p:nvSpPr>
          <p:spPr>
            <a:xfrm>
              <a:off x="480870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2703;p56">
              <a:extLst>
                <a:ext uri="{FF2B5EF4-FFF2-40B4-BE49-F238E27FC236}">
                  <a16:creationId xmlns:a16="http://schemas.microsoft.com/office/drawing/2014/main" id="{4B9A1BE3-13EB-42E8-850A-4D4ED4914F77}"/>
                </a:ext>
              </a:extLst>
            </p:cNvPr>
            <p:cNvSpPr/>
            <p:nvPr/>
          </p:nvSpPr>
          <p:spPr>
            <a:xfrm>
              <a:off x="480870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2704;p56">
              <a:extLst>
                <a:ext uri="{FF2B5EF4-FFF2-40B4-BE49-F238E27FC236}">
                  <a16:creationId xmlns:a16="http://schemas.microsoft.com/office/drawing/2014/main" id="{5C1BBC86-5A79-4666-A0CD-BE7A08D05390}"/>
                </a:ext>
              </a:extLst>
            </p:cNvPr>
            <p:cNvSpPr/>
            <p:nvPr/>
          </p:nvSpPr>
          <p:spPr>
            <a:xfrm>
              <a:off x="480870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2705;p56">
              <a:extLst>
                <a:ext uri="{FF2B5EF4-FFF2-40B4-BE49-F238E27FC236}">
                  <a16:creationId xmlns:a16="http://schemas.microsoft.com/office/drawing/2014/main" id="{47AFAE72-9042-406D-BFC5-DF6F6DA9E28B}"/>
                </a:ext>
              </a:extLst>
            </p:cNvPr>
            <p:cNvSpPr/>
            <p:nvPr/>
          </p:nvSpPr>
          <p:spPr>
            <a:xfrm>
              <a:off x="4808700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2706;p56">
              <a:extLst>
                <a:ext uri="{FF2B5EF4-FFF2-40B4-BE49-F238E27FC236}">
                  <a16:creationId xmlns:a16="http://schemas.microsoft.com/office/drawing/2014/main" id="{A499C8BE-3449-4D98-8E3A-F79991979775}"/>
                </a:ext>
              </a:extLst>
            </p:cNvPr>
            <p:cNvSpPr/>
            <p:nvPr/>
          </p:nvSpPr>
          <p:spPr>
            <a:xfrm>
              <a:off x="4808700" y="1876050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2707;p56">
              <a:extLst>
                <a:ext uri="{FF2B5EF4-FFF2-40B4-BE49-F238E27FC236}">
                  <a16:creationId xmlns:a16="http://schemas.microsoft.com/office/drawing/2014/main" id="{E6C78E03-E5F5-41E2-ABF2-5B3A82D6A25C}"/>
                </a:ext>
              </a:extLst>
            </p:cNvPr>
            <p:cNvSpPr/>
            <p:nvPr/>
          </p:nvSpPr>
          <p:spPr>
            <a:xfrm>
              <a:off x="4808700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2708;p56">
              <a:extLst>
                <a:ext uri="{FF2B5EF4-FFF2-40B4-BE49-F238E27FC236}">
                  <a16:creationId xmlns:a16="http://schemas.microsoft.com/office/drawing/2014/main" id="{E897D72F-576E-4B04-8875-3E10F23B5189}"/>
                </a:ext>
              </a:extLst>
            </p:cNvPr>
            <p:cNvSpPr/>
            <p:nvPr/>
          </p:nvSpPr>
          <p:spPr>
            <a:xfrm>
              <a:off x="4808700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2709;p56">
              <a:extLst>
                <a:ext uri="{FF2B5EF4-FFF2-40B4-BE49-F238E27FC236}">
                  <a16:creationId xmlns:a16="http://schemas.microsoft.com/office/drawing/2014/main" id="{D9AC53DA-D9DA-4F18-BF59-A3F606F66172}"/>
                </a:ext>
              </a:extLst>
            </p:cNvPr>
            <p:cNvSpPr/>
            <p:nvPr/>
          </p:nvSpPr>
          <p:spPr>
            <a:xfrm>
              <a:off x="4808700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2710;p56">
              <a:extLst>
                <a:ext uri="{FF2B5EF4-FFF2-40B4-BE49-F238E27FC236}">
                  <a16:creationId xmlns:a16="http://schemas.microsoft.com/office/drawing/2014/main" id="{9D4B7517-9895-4673-89F2-CFCB0A93895C}"/>
                </a:ext>
              </a:extLst>
            </p:cNvPr>
            <p:cNvSpPr/>
            <p:nvPr/>
          </p:nvSpPr>
          <p:spPr>
            <a:xfrm>
              <a:off x="4808700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2711;p56">
              <a:extLst>
                <a:ext uri="{FF2B5EF4-FFF2-40B4-BE49-F238E27FC236}">
                  <a16:creationId xmlns:a16="http://schemas.microsoft.com/office/drawing/2014/main" id="{CC262A32-3F25-4003-95B7-449DEA5A139C}"/>
                </a:ext>
              </a:extLst>
            </p:cNvPr>
            <p:cNvSpPr/>
            <p:nvPr/>
          </p:nvSpPr>
          <p:spPr>
            <a:xfrm>
              <a:off x="480870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2712;p56">
              <a:extLst>
                <a:ext uri="{FF2B5EF4-FFF2-40B4-BE49-F238E27FC236}">
                  <a16:creationId xmlns:a16="http://schemas.microsoft.com/office/drawing/2014/main" id="{D597A0A5-B878-411F-9239-98917021EB29}"/>
                </a:ext>
              </a:extLst>
            </p:cNvPr>
            <p:cNvSpPr/>
            <p:nvPr/>
          </p:nvSpPr>
          <p:spPr>
            <a:xfrm>
              <a:off x="4808700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2713;p56">
              <a:extLst>
                <a:ext uri="{FF2B5EF4-FFF2-40B4-BE49-F238E27FC236}">
                  <a16:creationId xmlns:a16="http://schemas.microsoft.com/office/drawing/2014/main" id="{D86B8A82-24F9-4230-89FB-F3DE4476145D}"/>
                </a:ext>
              </a:extLst>
            </p:cNvPr>
            <p:cNvSpPr/>
            <p:nvPr/>
          </p:nvSpPr>
          <p:spPr>
            <a:xfrm>
              <a:off x="4808700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2714;p56">
              <a:extLst>
                <a:ext uri="{FF2B5EF4-FFF2-40B4-BE49-F238E27FC236}">
                  <a16:creationId xmlns:a16="http://schemas.microsoft.com/office/drawing/2014/main" id="{A1DFA915-AE10-4852-9B70-BD540B4E5CD4}"/>
                </a:ext>
              </a:extLst>
            </p:cNvPr>
            <p:cNvSpPr/>
            <p:nvPr/>
          </p:nvSpPr>
          <p:spPr>
            <a:xfrm>
              <a:off x="4808700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2715;p56">
              <a:extLst>
                <a:ext uri="{FF2B5EF4-FFF2-40B4-BE49-F238E27FC236}">
                  <a16:creationId xmlns:a16="http://schemas.microsoft.com/office/drawing/2014/main" id="{1B8CF09D-9893-4028-80BA-BEEA6FA442FF}"/>
                </a:ext>
              </a:extLst>
            </p:cNvPr>
            <p:cNvSpPr/>
            <p:nvPr/>
          </p:nvSpPr>
          <p:spPr>
            <a:xfrm>
              <a:off x="48849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2716;p56">
              <a:extLst>
                <a:ext uri="{FF2B5EF4-FFF2-40B4-BE49-F238E27FC236}">
                  <a16:creationId xmlns:a16="http://schemas.microsoft.com/office/drawing/2014/main" id="{F7C0E96C-FDAB-4A40-9BDF-A65953C2C6B5}"/>
                </a:ext>
              </a:extLst>
            </p:cNvPr>
            <p:cNvSpPr/>
            <p:nvPr/>
          </p:nvSpPr>
          <p:spPr>
            <a:xfrm>
              <a:off x="48849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2717;p56">
              <a:extLst>
                <a:ext uri="{FF2B5EF4-FFF2-40B4-BE49-F238E27FC236}">
                  <a16:creationId xmlns:a16="http://schemas.microsoft.com/office/drawing/2014/main" id="{4E52AD70-E69C-4C3B-8F07-78AAC9DABA1C}"/>
                </a:ext>
              </a:extLst>
            </p:cNvPr>
            <p:cNvSpPr/>
            <p:nvPr/>
          </p:nvSpPr>
          <p:spPr>
            <a:xfrm>
              <a:off x="48849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2718;p56">
              <a:extLst>
                <a:ext uri="{FF2B5EF4-FFF2-40B4-BE49-F238E27FC236}">
                  <a16:creationId xmlns:a16="http://schemas.microsoft.com/office/drawing/2014/main" id="{6CF28DCD-8758-46FC-A14E-84FA8C51E501}"/>
                </a:ext>
              </a:extLst>
            </p:cNvPr>
            <p:cNvSpPr/>
            <p:nvPr/>
          </p:nvSpPr>
          <p:spPr>
            <a:xfrm>
              <a:off x="48849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2719;p56">
              <a:extLst>
                <a:ext uri="{FF2B5EF4-FFF2-40B4-BE49-F238E27FC236}">
                  <a16:creationId xmlns:a16="http://schemas.microsoft.com/office/drawing/2014/main" id="{E087F6B8-B23A-4CE3-9E0E-1231F20A321A}"/>
                </a:ext>
              </a:extLst>
            </p:cNvPr>
            <p:cNvSpPr/>
            <p:nvPr/>
          </p:nvSpPr>
          <p:spPr>
            <a:xfrm>
              <a:off x="48849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2720;p56">
              <a:extLst>
                <a:ext uri="{FF2B5EF4-FFF2-40B4-BE49-F238E27FC236}">
                  <a16:creationId xmlns:a16="http://schemas.microsoft.com/office/drawing/2014/main" id="{1D4FA6E9-5430-49BF-BB85-CAE92F1FE42F}"/>
                </a:ext>
              </a:extLst>
            </p:cNvPr>
            <p:cNvSpPr/>
            <p:nvPr/>
          </p:nvSpPr>
          <p:spPr>
            <a:xfrm>
              <a:off x="4884900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2721;p56">
              <a:extLst>
                <a:ext uri="{FF2B5EF4-FFF2-40B4-BE49-F238E27FC236}">
                  <a16:creationId xmlns:a16="http://schemas.microsoft.com/office/drawing/2014/main" id="{6716FC30-7A19-4486-8D1A-14A3906E5F1B}"/>
                </a:ext>
              </a:extLst>
            </p:cNvPr>
            <p:cNvSpPr/>
            <p:nvPr/>
          </p:nvSpPr>
          <p:spPr>
            <a:xfrm>
              <a:off x="48849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2722;p56">
              <a:extLst>
                <a:ext uri="{FF2B5EF4-FFF2-40B4-BE49-F238E27FC236}">
                  <a16:creationId xmlns:a16="http://schemas.microsoft.com/office/drawing/2014/main" id="{F77AFB7F-BA88-495F-82F6-7F996994E22F}"/>
                </a:ext>
              </a:extLst>
            </p:cNvPr>
            <p:cNvSpPr/>
            <p:nvPr/>
          </p:nvSpPr>
          <p:spPr>
            <a:xfrm>
              <a:off x="48849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2723;p56">
              <a:extLst>
                <a:ext uri="{FF2B5EF4-FFF2-40B4-BE49-F238E27FC236}">
                  <a16:creationId xmlns:a16="http://schemas.microsoft.com/office/drawing/2014/main" id="{C9CDD364-98D4-4221-BD9F-700621871434}"/>
                </a:ext>
              </a:extLst>
            </p:cNvPr>
            <p:cNvSpPr/>
            <p:nvPr/>
          </p:nvSpPr>
          <p:spPr>
            <a:xfrm>
              <a:off x="48849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2724;p56">
              <a:extLst>
                <a:ext uri="{FF2B5EF4-FFF2-40B4-BE49-F238E27FC236}">
                  <a16:creationId xmlns:a16="http://schemas.microsoft.com/office/drawing/2014/main" id="{A394A64B-2581-4B3C-9434-9D90BDF12269}"/>
                </a:ext>
              </a:extLst>
            </p:cNvPr>
            <p:cNvSpPr/>
            <p:nvPr/>
          </p:nvSpPr>
          <p:spPr>
            <a:xfrm>
              <a:off x="48849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2725;p56">
              <a:extLst>
                <a:ext uri="{FF2B5EF4-FFF2-40B4-BE49-F238E27FC236}">
                  <a16:creationId xmlns:a16="http://schemas.microsoft.com/office/drawing/2014/main" id="{2B73F748-930C-48C9-AD94-EB033281B23C}"/>
                </a:ext>
              </a:extLst>
            </p:cNvPr>
            <p:cNvSpPr/>
            <p:nvPr/>
          </p:nvSpPr>
          <p:spPr>
            <a:xfrm>
              <a:off x="48849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2726;p56">
              <a:extLst>
                <a:ext uri="{FF2B5EF4-FFF2-40B4-BE49-F238E27FC236}">
                  <a16:creationId xmlns:a16="http://schemas.microsoft.com/office/drawing/2014/main" id="{5177A201-4524-40BF-9E36-5A6A605CF831}"/>
                </a:ext>
              </a:extLst>
            </p:cNvPr>
            <p:cNvSpPr/>
            <p:nvPr/>
          </p:nvSpPr>
          <p:spPr>
            <a:xfrm>
              <a:off x="48849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2727;p56">
              <a:extLst>
                <a:ext uri="{FF2B5EF4-FFF2-40B4-BE49-F238E27FC236}">
                  <a16:creationId xmlns:a16="http://schemas.microsoft.com/office/drawing/2014/main" id="{5EBC4D63-85DE-481D-A028-A22949417831}"/>
                </a:ext>
              </a:extLst>
            </p:cNvPr>
            <p:cNvSpPr/>
            <p:nvPr/>
          </p:nvSpPr>
          <p:spPr>
            <a:xfrm>
              <a:off x="48849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2728;p56">
              <a:extLst>
                <a:ext uri="{FF2B5EF4-FFF2-40B4-BE49-F238E27FC236}">
                  <a16:creationId xmlns:a16="http://schemas.microsoft.com/office/drawing/2014/main" id="{F6874916-690B-43B5-8433-BDB0BAFCA795}"/>
                </a:ext>
              </a:extLst>
            </p:cNvPr>
            <p:cNvSpPr/>
            <p:nvPr/>
          </p:nvSpPr>
          <p:spPr>
            <a:xfrm>
              <a:off x="48849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2729;p56">
              <a:extLst>
                <a:ext uri="{FF2B5EF4-FFF2-40B4-BE49-F238E27FC236}">
                  <a16:creationId xmlns:a16="http://schemas.microsoft.com/office/drawing/2014/main" id="{9DE5B606-730E-48B9-ABC8-94277E81E623}"/>
                </a:ext>
              </a:extLst>
            </p:cNvPr>
            <p:cNvSpPr/>
            <p:nvPr/>
          </p:nvSpPr>
          <p:spPr>
            <a:xfrm>
              <a:off x="48849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2730;p56">
              <a:extLst>
                <a:ext uri="{FF2B5EF4-FFF2-40B4-BE49-F238E27FC236}">
                  <a16:creationId xmlns:a16="http://schemas.microsoft.com/office/drawing/2014/main" id="{7D13A8B1-A6E0-413C-BD08-74FF83E9189F}"/>
                </a:ext>
              </a:extLst>
            </p:cNvPr>
            <p:cNvSpPr/>
            <p:nvPr/>
          </p:nvSpPr>
          <p:spPr>
            <a:xfrm>
              <a:off x="49611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2731;p56">
              <a:extLst>
                <a:ext uri="{FF2B5EF4-FFF2-40B4-BE49-F238E27FC236}">
                  <a16:creationId xmlns:a16="http://schemas.microsoft.com/office/drawing/2014/main" id="{F7863543-B460-44D6-8536-3AF47CF54CA4}"/>
                </a:ext>
              </a:extLst>
            </p:cNvPr>
            <p:cNvSpPr/>
            <p:nvPr/>
          </p:nvSpPr>
          <p:spPr>
            <a:xfrm>
              <a:off x="49611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2732;p56">
              <a:extLst>
                <a:ext uri="{FF2B5EF4-FFF2-40B4-BE49-F238E27FC236}">
                  <a16:creationId xmlns:a16="http://schemas.microsoft.com/office/drawing/2014/main" id="{4F6B19F1-395D-4045-89DB-9064908A9546}"/>
                </a:ext>
              </a:extLst>
            </p:cNvPr>
            <p:cNvSpPr/>
            <p:nvPr/>
          </p:nvSpPr>
          <p:spPr>
            <a:xfrm>
              <a:off x="49611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2733;p56">
              <a:extLst>
                <a:ext uri="{FF2B5EF4-FFF2-40B4-BE49-F238E27FC236}">
                  <a16:creationId xmlns:a16="http://schemas.microsoft.com/office/drawing/2014/main" id="{7CF6A22A-FAD2-49AE-9E86-9AC983363BDA}"/>
                </a:ext>
              </a:extLst>
            </p:cNvPr>
            <p:cNvSpPr/>
            <p:nvPr/>
          </p:nvSpPr>
          <p:spPr>
            <a:xfrm>
              <a:off x="49611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2734;p56">
              <a:extLst>
                <a:ext uri="{FF2B5EF4-FFF2-40B4-BE49-F238E27FC236}">
                  <a16:creationId xmlns:a16="http://schemas.microsoft.com/office/drawing/2014/main" id="{7EAB0AAA-A089-43C3-8132-F984DBDE11BF}"/>
                </a:ext>
              </a:extLst>
            </p:cNvPr>
            <p:cNvSpPr/>
            <p:nvPr/>
          </p:nvSpPr>
          <p:spPr>
            <a:xfrm>
              <a:off x="49611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2735;p56">
              <a:extLst>
                <a:ext uri="{FF2B5EF4-FFF2-40B4-BE49-F238E27FC236}">
                  <a16:creationId xmlns:a16="http://schemas.microsoft.com/office/drawing/2014/main" id="{C8A690F0-10EE-425C-AF70-6ACCB6AB7DF4}"/>
                </a:ext>
              </a:extLst>
            </p:cNvPr>
            <p:cNvSpPr/>
            <p:nvPr/>
          </p:nvSpPr>
          <p:spPr>
            <a:xfrm>
              <a:off x="49611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2736;p56">
              <a:extLst>
                <a:ext uri="{FF2B5EF4-FFF2-40B4-BE49-F238E27FC236}">
                  <a16:creationId xmlns:a16="http://schemas.microsoft.com/office/drawing/2014/main" id="{996E4ACC-7D2C-4BA1-BF32-5B3D6128D1CC}"/>
                </a:ext>
              </a:extLst>
            </p:cNvPr>
            <p:cNvSpPr/>
            <p:nvPr/>
          </p:nvSpPr>
          <p:spPr>
            <a:xfrm>
              <a:off x="496112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2737;p56">
              <a:extLst>
                <a:ext uri="{FF2B5EF4-FFF2-40B4-BE49-F238E27FC236}">
                  <a16:creationId xmlns:a16="http://schemas.microsoft.com/office/drawing/2014/main" id="{AEB5AB67-2760-44E8-9508-62827CF46375}"/>
                </a:ext>
              </a:extLst>
            </p:cNvPr>
            <p:cNvSpPr/>
            <p:nvPr/>
          </p:nvSpPr>
          <p:spPr>
            <a:xfrm>
              <a:off x="496112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2738;p56">
              <a:extLst>
                <a:ext uri="{FF2B5EF4-FFF2-40B4-BE49-F238E27FC236}">
                  <a16:creationId xmlns:a16="http://schemas.microsoft.com/office/drawing/2014/main" id="{2F289335-6FE1-4ECD-A7AF-AB10FEA8B583}"/>
                </a:ext>
              </a:extLst>
            </p:cNvPr>
            <p:cNvSpPr/>
            <p:nvPr/>
          </p:nvSpPr>
          <p:spPr>
            <a:xfrm>
              <a:off x="496112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2739;p56">
              <a:extLst>
                <a:ext uri="{FF2B5EF4-FFF2-40B4-BE49-F238E27FC236}">
                  <a16:creationId xmlns:a16="http://schemas.microsoft.com/office/drawing/2014/main" id="{9B995A2A-5DC7-43EC-8CCA-2A44D7B47DBC}"/>
                </a:ext>
              </a:extLst>
            </p:cNvPr>
            <p:cNvSpPr/>
            <p:nvPr/>
          </p:nvSpPr>
          <p:spPr>
            <a:xfrm>
              <a:off x="49611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2740;p56">
              <a:extLst>
                <a:ext uri="{FF2B5EF4-FFF2-40B4-BE49-F238E27FC236}">
                  <a16:creationId xmlns:a16="http://schemas.microsoft.com/office/drawing/2014/main" id="{AC26F580-86FC-43C4-AA0F-7F13256E08BA}"/>
                </a:ext>
              </a:extLst>
            </p:cNvPr>
            <p:cNvSpPr/>
            <p:nvPr/>
          </p:nvSpPr>
          <p:spPr>
            <a:xfrm>
              <a:off x="496112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2741;p56">
              <a:extLst>
                <a:ext uri="{FF2B5EF4-FFF2-40B4-BE49-F238E27FC236}">
                  <a16:creationId xmlns:a16="http://schemas.microsoft.com/office/drawing/2014/main" id="{1228F0C0-7423-4BC4-A637-08B04BAF551D}"/>
                </a:ext>
              </a:extLst>
            </p:cNvPr>
            <p:cNvSpPr/>
            <p:nvPr/>
          </p:nvSpPr>
          <p:spPr>
            <a:xfrm>
              <a:off x="496112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2742;p56">
              <a:extLst>
                <a:ext uri="{FF2B5EF4-FFF2-40B4-BE49-F238E27FC236}">
                  <a16:creationId xmlns:a16="http://schemas.microsoft.com/office/drawing/2014/main" id="{6A72D810-2F1C-4A77-BFFC-78D2B58A121F}"/>
                </a:ext>
              </a:extLst>
            </p:cNvPr>
            <p:cNvSpPr/>
            <p:nvPr/>
          </p:nvSpPr>
          <p:spPr>
            <a:xfrm>
              <a:off x="496112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2743;p56">
              <a:extLst>
                <a:ext uri="{FF2B5EF4-FFF2-40B4-BE49-F238E27FC236}">
                  <a16:creationId xmlns:a16="http://schemas.microsoft.com/office/drawing/2014/main" id="{83F70D8A-993E-450F-945B-2236C1F9F59A}"/>
                </a:ext>
              </a:extLst>
            </p:cNvPr>
            <p:cNvSpPr/>
            <p:nvPr/>
          </p:nvSpPr>
          <p:spPr>
            <a:xfrm>
              <a:off x="496112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2744;p56">
              <a:extLst>
                <a:ext uri="{FF2B5EF4-FFF2-40B4-BE49-F238E27FC236}">
                  <a16:creationId xmlns:a16="http://schemas.microsoft.com/office/drawing/2014/main" id="{250F6DE1-3B8B-4A92-AC32-2FD098069342}"/>
                </a:ext>
              </a:extLst>
            </p:cNvPr>
            <p:cNvSpPr/>
            <p:nvPr/>
          </p:nvSpPr>
          <p:spPr>
            <a:xfrm>
              <a:off x="50373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2745;p56">
              <a:extLst>
                <a:ext uri="{FF2B5EF4-FFF2-40B4-BE49-F238E27FC236}">
                  <a16:creationId xmlns:a16="http://schemas.microsoft.com/office/drawing/2014/main" id="{9F5A76B4-49F6-4C91-B912-D746A5ECB5F6}"/>
                </a:ext>
              </a:extLst>
            </p:cNvPr>
            <p:cNvSpPr/>
            <p:nvPr/>
          </p:nvSpPr>
          <p:spPr>
            <a:xfrm>
              <a:off x="50373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2746;p56">
              <a:extLst>
                <a:ext uri="{FF2B5EF4-FFF2-40B4-BE49-F238E27FC236}">
                  <a16:creationId xmlns:a16="http://schemas.microsoft.com/office/drawing/2014/main" id="{4EB1052C-9F87-42A1-BA49-3569FF093551}"/>
                </a:ext>
              </a:extLst>
            </p:cNvPr>
            <p:cNvSpPr/>
            <p:nvPr/>
          </p:nvSpPr>
          <p:spPr>
            <a:xfrm>
              <a:off x="50373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2747;p56">
              <a:extLst>
                <a:ext uri="{FF2B5EF4-FFF2-40B4-BE49-F238E27FC236}">
                  <a16:creationId xmlns:a16="http://schemas.microsoft.com/office/drawing/2014/main" id="{0533C079-530B-4CE4-BDE9-143A459D87A2}"/>
                </a:ext>
              </a:extLst>
            </p:cNvPr>
            <p:cNvSpPr/>
            <p:nvPr/>
          </p:nvSpPr>
          <p:spPr>
            <a:xfrm>
              <a:off x="50373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2748;p56">
              <a:extLst>
                <a:ext uri="{FF2B5EF4-FFF2-40B4-BE49-F238E27FC236}">
                  <a16:creationId xmlns:a16="http://schemas.microsoft.com/office/drawing/2014/main" id="{85325E58-3394-4A69-AA29-FDD269CE7D71}"/>
                </a:ext>
              </a:extLst>
            </p:cNvPr>
            <p:cNvSpPr/>
            <p:nvPr/>
          </p:nvSpPr>
          <p:spPr>
            <a:xfrm>
              <a:off x="50373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2749;p56">
              <a:extLst>
                <a:ext uri="{FF2B5EF4-FFF2-40B4-BE49-F238E27FC236}">
                  <a16:creationId xmlns:a16="http://schemas.microsoft.com/office/drawing/2014/main" id="{CFFBC1AF-2E0B-4F93-9469-E0FE57DBD749}"/>
                </a:ext>
              </a:extLst>
            </p:cNvPr>
            <p:cNvSpPr/>
            <p:nvPr/>
          </p:nvSpPr>
          <p:spPr>
            <a:xfrm>
              <a:off x="50373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2750;p56">
              <a:extLst>
                <a:ext uri="{FF2B5EF4-FFF2-40B4-BE49-F238E27FC236}">
                  <a16:creationId xmlns:a16="http://schemas.microsoft.com/office/drawing/2014/main" id="{28A6A7B7-AB15-451E-BBC5-D46D512E436F}"/>
                </a:ext>
              </a:extLst>
            </p:cNvPr>
            <p:cNvSpPr/>
            <p:nvPr/>
          </p:nvSpPr>
          <p:spPr>
            <a:xfrm>
              <a:off x="50373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2751;p56">
              <a:extLst>
                <a:ext uri="{FF2B5EF4-FFF2-40B4-BE49-F238E27FC236}">
                  <a16:creationId xmlns:a16="http://schemas.microsoft.com/office/drawing/2014/main" id="{FD6D3889-BE44-48DA-A429-671D410F0627}"/>
                </a:ext>
              </a:extLst>
            </p:cNvPr>
            <p:cNvSpPr/>
            <p:nvPr/>
          </p:nvSpPr>
          <p:spPr>
            <a:xfrm>
              <a:off x="50373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2752;p56">
              <a:extLst>
                <a:ext uri="{FF2B5EF4-FFF2-40B4-BE49-F238E27FC236}">
                  <a16:creationId xmlns:a16="http://schemas.microsoft.com/office/drawing/2014/main" id="{182CFBD1-9566-495B-BF52-18700514B0D6}"/>
                </a:ext>
              </a:extLst>
            </p:cNvPr>
            <p:cNvSpPr/>
            <p:nvPr/>
          </p:nvSpPr>
          <p:spPr>
            <a:xfrm>
              <a:off x="50373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2753;p56">
              <a:extLst>
                <a:ext uri="{FF2B5EF4-FFF2-40B4-BE49-F238E27FC236}">
                  <a16:creationId xmlns:a16="http://schemas.microsoft.com/office/drawing/2014/main" id="{FF065B0A-11A3-48BF-A000-3D7A1AB46961}"/>
                </a:ext>
              </a:extLst>
            </p:cNvPr>
            <p:cNvSpPr/>
            <p:nvPr/>
          </p:nvSpPr>
          <p:spPr>
            <a:xfrm>
              <a:off x="503732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2754;p56">
              <a:extLst>
                <a:ext uri="{FF2B5EF4-FFF2-40B4-BE49-F238E27FC236}">
                  <a16:creationId xmlns:a16="http://schemas.microsoft.com/office/drawing/2014/main" id="{63FCC885-F693-402C-9397-F3AA248829FF}"/>
                </a:ext>
              </a:extLst>
            </p:cNvPr>
            <p:cNvSpPr/>
            <p:nvPr/>
          </p:nvSpPr>
          <p:spPr>
            <a:xfrm>
              <a:off x="503732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2755;p56">
              <a:extLst>
                <a:ext uri="{FF2B5EF4-FFF2-40B4-BE49-F238E27FC236}">
                  <a16:creationId xmlns:a16="http://schemas.microsoft.com/office/drawing/2014/main" id="{1F7DCFB8-A549-40E3-B85F-67AB84BC4301}"/>
                </a:ext>
              </a:extLst>
            </p:cNvPr>
            <p:cNvSpPr/>
            <p:nvPr/>
          </p:nvSpPr>
          <p:spPr>
            <a:xfrm>
              <a:off x="50373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2756;p56">
              <a:extLst>
                <a:ext uri="{FF2B5EF4-FFF2-40B4-BE49-F238E27FC236}">
                  <a16:creationId xmlns:a16="http://schemas.microsoft.com/office/drawing/2014/main" id="{B15310DC-9944-4396-AE93-ACC872F4C7E6}"/>
                </a:ext>
              </a:extLst>
            </p:cNvPr>
            <p:cNvSpPr/>
            <p:nvPr/>
          </p:nvSpPr>
          <p:spPr>
            <a:xfrm>
              <a:off x="50373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2757;p56">
              <a:extLst>
                <a:ext uri="{FF2B5EF4-FFF2-40B4-BE49-F238E27FC236}">
                  <a16:creationId xmlns:a16="http://schemas.microsoft.com/office/drawing/2014/main" id="{36A388B4-9FED-4EF7-8901-12BEABB7D7B1}"/>
                </a:ext>
              </a:extLst>
            </p:cNvPr>
            <p:cNvSpPr/>
            <p:nvPr/>
          </p:nvSpPr>
          <p:spPr>
            <a:xfrm>
              <a:off x="503732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2758;p56">
              <a:extLst>
                <a:ext uri="{FF2B5EF4-FFF2-40B4-BE49-F238E27FC236}">
                  <a16:creationId xmlns:a16="http://schemas.microsoft.com/office/drawing/2014/main" id="{172B7878-5C1F-4571-9E9E-F2F0378E4692}"/>
                </a:ext>
              </a:extLst>
            </p:cNvPr>
            <p:cNvSpPr/>
            <p:nvPr/>
          </p:nvSpPr>
          <p:spPr>
            <a:xfrm>
              <a:off x="5113350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2759;p56">
              <a:extLst>
                <a:ext uri="{FF2B5EF4-FFF2-40B4-BE49-F238E27FC236}">
                  <a16:creationId xmlns:a16="http://schemas.microsoft.com/office/drawing/2014/main" id="{83A1A9C6-3C2E-48AB-A6B7-C2062CDA502A}"/>
                </a:ext>
              </a:extLst>
            </p:cNvPr>
            <p:cNvSpPr/>
            <p:nvPr/>
          </p:nvSpPr>
          <p:spPr>
            <a:xfrm>
              <a:off x="5113350" y="26377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8" y="2137"/>
                    <a:pt x="1076" y="2137"/>
                  </a:cubicBezTo>
                  <a:cubicBezTo>
                    <a:pt x="1339" y="2137"/>
                    <a:pt x="1605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2760;p56">
              <a:extLst>
                <a:ext uri="{FF2B5EF4-FFF2-40B4-BE49-F238E27FC236}">
                  <a16:creationId xmlns:a16="http://schemas.microsoft.com/office/drawing/2014/main" id="{61DE96D1-1DA5-4A75-92DD-070A53868E4E}"/>
                </a:ext>
              </a:extLst>
            </p:cNvPr>
            <p:cNvSpPr/>
            <p:nvPr/>
          </p:nvSpPr>
          <p:spPr>
            <a:xfrm>
              <a:off x="51895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2761;p56">
              <a:extLst>
                <a:ext uri="{FF2B5EF4-FFF2-40B4-BE49-F238E27FC236}">
                  <a16:creationId xmlns:a16="http://schemas.microsoft.com/office/drawing/2014/main" id="{C58E563B-2DF2-40CB-B915-DF090D25DE38}"/>
                </a:ext>
              </a:extLst>
            </p:cNvPr>
            <p:cNvSpPr/>
            <p:nvPr/>
          </p:nvSpPr>
          <p:spPr>
            <a:xfrm>
              <a:off x="51895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2762;p56">
              <a:extLst>
                <a:ext uri="{FF2B5EF4-FFF2-40B4-BE49-F238E27FC236}">
                  <a16:creationId xmlns:a16="http://schemas.microsoft.com/office/drawing/2014/main" id="{906D5234-A818-405C-B4E1-378BCC2465AF}"/>
                </a:ext>
              </a:extLst>
            </p:cNvPr>
            <p:cNvSpPr/>
            <p:nvPr/>
          </p:nvSpPr>
          <p:spPr>
            <a:xfrm>
              <a:off x="5189550" y="157140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51" y="0"/>
                  </a:moveTo>
                  <a:cubicBezTo>
                    <a:pt x="472" y="0"/>
                    <a:pt x="1" y="477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ubicBezTo>
                    <a:pt x="1061" y="1"/>
                    <a:pt x="1056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2763;p56">
              <a:extLst>
                <a:ext uri="{FF2B5EF4-FFF2-40B4-BE49-F238E27FC236}">
                  <a16:creationId xmlns:a16="http://schemas.microsoft.com/office/drawing/2014/main" id="{4FC471D8-B09A-404B-B963-DA8EF26733CF}"/>
                </a:ext>
              </a:extLst>
            </p:cNvPr>
            <p:cNvSpPr/>
            <p:nvPr/>
          </p:nvSpPr>
          <p:spPr>
            <a:xfrm>
              <a:off x="51895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8"/>
                    <a:pt x="1068" y="2138"/>
                  </a:cubicBezTo>
                  <a:cubicBezTo>
                    <a:pt x="1329" y="2138"/>
                    <a:pt x="1596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2764;p56">
              <a:extLst>
                <a:ext uri="{FF2B5EF4-FFF2-40B4-BE49-F238E27FC236}">
                  <a16:creationId xmlns:a16="http://schemas.microsoft.com/office/drawing/2014/main" id="{68057F9B-7BA0-4302-BB3F-C592DC9D2025}"/>
                </a:ext>
              </a:extLst>
            </p:cNvPr>
            <p:cNvSpPr/>
            <p:nvPr/>
          </p:nvSpPr>
          <p:spPr>
            <a:xfrm>
              <a:off x="51895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2765;p56">
              <a:extLst>
                <a:ext uri="{FF2B5EF4-FFF2-40B4-BE49-F238E27FC236}">
                  <a16:creationId xmlns:a16="http://schemas.microsoft.com/office/drawing/2014/main" id="{AB77999A-BC5B-4FDB-B294-0BC24804467E}"/>
                </a:ext>
              </a:extLst>
            </p:cNvPr>
            <p:cNvSpPr/>
            <p:nvPr/>
          </p:nvSpPr>
          <p:spPr>
            <a:xfrm>
              <a:off x="51895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2766;p56">
              <a:extLst>
                <a:ext uri="{FF2B5EF4-FFF2-40B4-BE49-F238E27FC236}">
                  <a16:creationId xmlns:a16="http://schemas.microsoft.com/office/drawing/2014/main" id="{8A72FA93-9222-444C-A122-20CCC8D7BAD2}"/>
                </a:ext>
              </a:extLst>
            </p:cNvPr>
            <p:cNvSpPr/>
            <p:nvPr/>
          </p:nvSpPr>
          <p:spPr>
            <a:xfrm>
              <a:off x="518955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2767;p56">
              <a:extLst>
                <a:ext uri="{FF2B5EF4-FFF2-40B4-BE49-F238E27FC236}">
                  <a16:creationId xmlns:a16="http://schemas.microsoft.com/office/drawing/2014/main" id="{D9BD448D-EC18-460D-8DC6-9AD7F1DBE4D1}"/>
                </a:ext>
              </a:extLst>
            </p:cNvPr>
            <p:cNvSpPr/>
            <p:nvPr/>
          </p:nvSpPr>
          <p:spPr>
            <a:xfrm>
              <a:off x="51895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2768;p56">
              <a:extLst>
                <a:ext uri="{FF2B5EF4-FFF2-40B4-BE49-F238E27FC236}">
                  <a16:creationId xmlns:a16="http://schemas.microsoft.com/office/drawing/2014/main" id="{78267959-71E8-430A-B584-327548FDC791}"/>
                </a:ext>
              </a:extLst>
            </p:cNvPr>
            <p:cNvSpPr/>
            <p:nvPr/>
          </p:nvSpPr>
          <p:spPr>
            <a:xfrm>
              <a:off x="5189550" y="20282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2769;p56">
              <a:extLst>
                <a:ext uri="{FF2B5EF4-FFF2-40B4-BE49-F238E27FC236}">
                  <a16:creationId xmlns:a16="http://schemas.microsoft.com/office/drawing/2014/main" id="{D9362919-841C-44AB-82DC-5E08FCC36D1F}"/>
                </a:ext>
              </a:extLst>
            </p:cNvPr>
            <p:cNvSpPr/>
            <p:nvPr/>
          </p:nvSpPr>
          <p:spPr>
            <a:xfrm>
              <a:off x="51895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2770;p56">
              <a:extLst>
                <a:ext uri="{FF2B5EF4-FFF2-40B4-BE49-F238E27FC236}">
                  <a16:creationId xmlns:a16="http://schemas.microsoft.com/office/drawing/2014/main" id="{0E6E6176-45F0-496C-9FE5-F3A9B449BB48}"/>
                </a:ext>
              </a:extLst>
            </p:cNvPr>
            <p:cNvSpPr/>
            <p:nvPr/>
          </p:nvSpPr>
          <p:spPr>
            <a:xfrm>
              <a:off x="51895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2771;p56">
              <a:extLst>
                <a:ext uri="{FF2B5EF4-FFF2-40B4-BE49-F238E27FC236}">
                  <a16:creationId xmlns:a16="http://schemas.microsoft.com/office/drawing/2014/main" id="{28E783C7-8997-4989-99F8-15C503C8587D}"/>
                </a:ext>
              </a:extLst>
            </p:cNvPr>
            <p:cNvSpPr/>
            <p:nvPr/>
          </p:nvSpPr>
          <p:spPr>
            <a:xfrm>
              <a:off x="5189550" y="225692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2772;p56">
              <a:extLst>
                <a:ext uri="{FF2B5EF4-FFF2-40B4-BE49-F238E27FC236}">
                  <a16:creationId xmlns:a16="http://schemas.microsoft.com/office/drawing/2014/main" id="{0C4EA8A7-703B-4F14-957F-126EEFD2C97E}"/>
                </a:ext>
              </a:extLst>
            </p:cNvPr>
            <p:cNvSpPr/>
            <p:nvPr/>
          </p:nvSpPr>
          <p:spPr>
            <a:xfrm>
              <a:off x="5189550" y="23331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2773;p56">
              <a:extLst>
                <a:ext uri="{FF2B5EF4-FFF2-40B4-BE49-F238E27FC236}">
                  <a16:creationId xmlns:a16="http://schemas.microsoft.com/office/drawing/2014/main" id="{4AD93674-A576-482E-B396-608AC7B2FB21}"/>
                </a:ext>
              </a:extLst>
            </p:cNvPr>
            <p:cNvSpPr/>
            <p:nvPr/>
          </p:nvSpPr>
          <p:spPr>
            <a:xfrm>
              <a:off x="51895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2774;p56">
              <a:extLst>
                <a:ext uri="{FF2B5EF4-FFF2-40B4-BE49-F238E27FC236}">
                  <a16:creationId xmlns:a16="http://schemas.microsoft.com/office/drawing/2014/main" id="{B7374CC1-963B-4093-AEED-08D88FF2E260}"/>
                </a:ext>
              </a:extLst>
            </p:cNvPr>
            <p:cNvSpPr/>
            <p:nvPr/>
          </p:nvSpPr>
          <p:spPr>
            <a:xfrm>
              <a:off x="51895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2775;p56">
              <a:extLst>
                <a:ext uri="{FF2B5EF4-FFF2-40B4-BE49-F238E27FC236}">
                  <a16:creationId xmlns:a16="http://schemas.microsoft.com/office/drawing/2014/main" id="{5309BD01-E6DF-4779-8A35-52EDDA9F2208}"/>
                </a:ext>
              </a:extLst>
            </p:cNvPr>
            <p:cNvSpPr/>
            <p:nvPr/>
          </p:nvSpPr>
          <p:spPr>
            <a:xfrm>
              <a:off x="51895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2776;p56">
              <a:extLst>
                <a:ext uri="{FF2B5EF4-FFF2-40B4-BE49-F238E27FC236}">
                  <a16:creationId xmlns:a16="http://schemas.microsoft.com/office/drawing/2014/main" id="{1E377CB3-C1CC-4646-B26A-200442E2C06A}"/>
                </a:ext>
              </a:extLst>
            </p:cNvPr>
            <p:cNvSpPr/>
            <p:nvPr/>
          </p:nvSpPr>
          <p:spPr>
            <a:xfrm>
              <a:off x="51895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5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2777;p56">
              <a:extLst>
                <a:ext uri="{FF2B5EF4-FFF2-40B4-BE49-F238E27FC236}">
                  <a16:creationId xmlns:a16="http://schemas.microsoft.com/office/drawing/2014/main" id="{0EF0E3C2-89B8-4A61-9B19-C84B033CA4F7}"/>
                </a:ext>
              </a:extLst>
            </p:cNvPr>
            <p:cNvSpPr/>
            <p:nvPr/>
          </p:nvSpPr>
          <p:spPr>
            <a:xfrm>
              <a:off x="51895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2778;p56">
              <a:extLst>
                <a:ext uri="{FF2B5EF4-FFF2-40B4-BE49-F238E27FC236}">
                  <a16:creationId xmlns:a16="http://schemas.microsoft.com/office/drawing/2014/main" id="{6A05C354-48B0-4EA4-BED3-A1BF5B3B4648}"/>
                </a:ext>
              </a:extLst>
            </p:cNvPr>
            <p:cNvSpPr/>
            <p:nvPr/>
          </p:nvSpPr>
          <p:spPr>
            <a:xfrm>
              <a:off x="5265775" y="13427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2779;p56">
              <a:extLst>
                <a:ext uri="{FF2B5EF4-FFF2-40B4-BE49-F238E27FC236}">
                  <a16:creationId xmlns:a16="http://schemas.microsoft.com/office/drawing/2014/main" id="{AD7F9A77-3D06-4950-83F6-3C684481A5FB}"/>
                </a:ext>
              </a:extLst>
            </p:cNvPr>
            <p:cNvSpPr/>
            <p:nvPr/>
          </p:nvSpPr>
          <p:spPr>
            <a:xfrm>
              <a:off x="52657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2780;p56">
              <a:extLst>
                <a:ext uri="{FF2B5EF4-FFF2-40B4-BE49-F238E27FC236}">
                  <a16:creationId xmlns:a16="http://schemas.microsoft.com/office/drawing/2014/main" id="{19737FA9-5632-4BAE-BA4A-8031E98C584C}"/>
                </a:ext>
              </a:extLst>
            </p:cNvPr>
            <p:cNvSpPr/>
            <p:nvPr/>
          </p:nvSpPr>
          <p:spPr>
            <a:xfrm>
              <a:off x="52657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2781;p56">
              <a:extLst>
                <a:ext uri="{FF2B5EF4-FFF2-40B4-BE49-F238E27FC236}">
                  <a16:creationId xmlns:a16="http://schemas.microsoft.com/office/drawing/2014/main" id="{2F47F69A-808E-414C-8743-B2D2D08E333C}"/>
                </a:ext>
              </a:extLst>
            </p:cNvPr>
            <p:cNvSpPr/>
            <p:nvPr/>
          </p:nvSpPr>
          <p:spPr>
            <a:xfrm>
              <a:off x="5265775" y="157140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51" y="0"/>
                  </a:moveTo>
                  <a:cubicBezTo>
                    <a:pt x="472" y="0"/>
                    <a:pt x="0" y="477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ubicBezTo>
                    <a:pt x="1060" y="1"/>
                    <a:pt x="1055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2782;p56">
              <a:extLst>
                <a:ext uri="{FF2B5EF4-FFF2-40B4-BE49-F238E27FC236}">
                  <a16:creationId xmlns:a16="http://schemas.microsoft.com/office/drawing/2014/main" id="{4D29AC74-41B1-4F41-A5C5-E145962D62E8}"/>
                </a:ext>
              </a:extLst>
            </p:cNvPr>
            <p:cNvSpPr/>
            <p:nvPr/>
          </p:nvSpPr>
          <p:spPr>
            <a:xfrm>
              <a:off x="52657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8"/>
                    <a:pt x="1068" y="2138"/>
                  </a:cubicBezTo>
                  <a:cubicBezTo>
                    <a:pt x="1329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2783;p56">
              <a:extLst>
                <a:ext uri="{FF2B5EF4-FFF2-40B4-BE49-F238E27FC236}">
                  <a16:creationId xmlns:a16="http://schemas.microsoft.com/office/drawing/2014/main" id="{592AA5CF-6241-4B1E-97C5-AB80A616F75A}"/>
                </a:ext>
              </a:extLst>
            </p:cNvPr>
            <p:cNvSpPr/>
            <p:nvPr/>
          </p:nvSpPr>
          <p:spPr>
            <a:xfrm>
              <a:off x="52657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2784;p56">
              <a:extLst>
                <a:ext uri="{FF2B5EF4-FFF2-40B4-BE49-F238E27FC236}">
                  <a16:creationId xmlns:a16="http://schemas.microsoft.com/office/drawing/2014/main" id="{7BD751C7-137D-41CF-AB8E-412137B94FFE}"/>
                </a:ext>
              </a:extLst>
            </p:cNvPr>
            <p:cNvSpPr/>
            <p:nvPr/>
          </p:nvSpPr>
          <p:spPr>
            <a:xfrm>
              <a:off x="526577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2785;p56">
              <a:extLst>
                <a:ext uri="{FF2B5EF4-FFF2-40B4-BE49-F238E27FC236}">
                  <a16:creationId xmlns:a16="http://schemas.microsoft.com/office/drawing/2014/main" id="{2B7F3623-FC3F-4941-A01B-24B91806F953}"/>
                </a:ext>
              </a:extLst>
            </p:cNvPr>
            <p:cNvSpPr/>
            <p:nvPr/>
          </p:nvSpPr>
          <p:spPr>
            <a:xfrm>
              <a:off x="5265775" y="18760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2786;p56">
              <a:extLst>
                <a:ext uri="{FF2B5EF4-FFF2-40B4-BE49-F238E27FC236}">
                  <a16:creationId xmlns:a16="http://schemas.microsoft.com/office/drawing/2014/main" id="{D913C334-649B-41D6-B3C2-9CD2CD5A6EAA}"/>
                </a:ext>
              </a:extLst>
            </p:cNvPr>
            <p:cNvSpPr/>
            <p:nvPr/>
          </p:nvSpPr>
          <p:spPr>
            <a:xfrm>
              <a:off x="526577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74"/>
                  </a:cubicBezTo>
                  <a:cubicBezTo>
                    <a:pt x="0" y="1712"/>
                    <a:pt x="521" y="2138"/>
                    <a:pt x="1067" y="2138"/>
                  </a:cubicBezTo>
                  <a:cubicBezTo>
                    <a:pt x="1328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2787;p56">
              <a:extLst>
                <a:ext uri="{FF2B5EF4-FFF2-40B4-BE49-F238E27FC236}">
                  <a16:creationId xmlns:a16="http://schemas.microsoft.com/office/drawing/2014/main" id="{F10BAD0A-0855-46BC-8204-497CB6D98320}"/>
                </a:ext>
              </a:extLst>
            </p:cNvPr>
            <p:cNvSpPr/>
            <p:nvPr/>
          </p:nvSpPr>
          <p:spPr>
            <a:xfrm>
              <a:off x="5265775" y="20282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1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2788;p56">
              <a:extLst>
                <a:ext uri="{FF2B5EF4-FFF2-40B4-BE49-F238E27FC236}">
                  <a16:creationId xmlns:a16="http://schemas.microsoft.com/office/drawing/2014/main" id="{8868DE7E-AA1F-4B38-BB09-3234CCFACABA}"/>
                </a:ext>
              </a:extLst>
            </p:cNvPr>
            <p:cNvSpPr/>
            <p:nvPr/>
          </p:nvSpPr>
          <p:spPr>
            <a:xfrm>
              <a:off x="52657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2789;p56">
              <a:extLst>
                <a:ext uri="{FF2B5EF4-FFF2-40B4-BE49-F238E27FC236}">
                  <a16:creationId xmlns:a16="http://schemas.microsoft.com/office/drawing/2014/main" id="{40800500-9E07-46C2-A6A2-F1EEBF015D1D}"/>
                </a:ext>
              </a:extLst>
            </p:cNvPr>
            <p:cNvSpPr/>
            <p:nvPr/>
          </p:nvSpPr>
          <p:spPr>
            <a:xfrm>
              <a:off x="526577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2790;p56">
              <a:extLst>
                <a:ext uri="{FF2B5EF4-FFF2-40B4-BE49-F238E27FC236}">
                  <a16:creationId xmlns:a16="http://schemas.microsoft.com/office/drawing/2014/main" id="{0E4C84EC-49E0-4FA7-B6ED-3CF1B36A22C1}"/>
                </a:ext>
              </a:extLst>
            </p:cNvPr>
            <p:cNvSpPr/>
            <p:nvPr/>
          </p:nvSpPr>
          <p:spPr>
            <a:xfrm>
              <a:off x="5265775" y="225692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2791;p56">
              <a:extLst>
                <a:ext uri="{FF2B5EF4-FFF2-40B4-BE49-F238E27FC236}">
                  <a16:creationId xmlns:a16="http://schemas.microsoft.com/office/drawing/2014/main" id="{DFFB6047-E795-4A94-AC21-273D478FCF05}"/>
                </a:ext>
              </a:extLst>
            </p:cNvPr>
            <p:cNvSpPr/>
            <p:nvPr/>
          </p:nvSpPr>
          <p:spPr>
            <a:xfrm>
              <a:off x="5265775" y="23331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2792;p56">
              <a:extLst>
                <a:ext uri="{FF2B5EF4-FFF2-40B4-BE49-F238E27FC236}">
                  <a16:creationId xmlns:a16="http://schemas.microsoft.com/office/drawing/2014/main" id="{F7EAE264-822E-4A35-BA6E-2AE9A10BB622}"/>
                </a:ext>
              </a:extLst>
            </p:cNvPr>
            <p:cNvSpPr/>
            <p:nvPr/>
          </p:nvSpPr>
          <p:spPr>
            <a:xfrm>
              <a:off x="526577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2793;p56">
              <a:extLst>
                <a:ext uri="{FF2B5EF4-FFF2-40B4-BE49-F238E27FC236}">
                  <a16:creationId xmlns:a16="http://schemas.microsoft.com/office/drawing/2014/main" id="{DB59DEBC-F2A9-45BA-A472-9637541038D4}"/>
                </a:ext>
              </a:extLst>
            </p:cNvPr>
            <p:cNvSpPr/>
            <p:nvPr/>
          </p:nvSpPr>
          <p:spPr>
            <a:xfrm>
              <a:off x="5265775" y="24855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2794;p56">
              <a:extLst>
                <a:ext uri="{FF2B5EF4-FFF2-40B4-BE49-F238E27FC236}">
                  <a16:creationId xmlns:a16="http://schemas.microsoft.com/office/drawing/2014/main" id="{9EC58E5B-7C94-4033-A1F3-947564B3E87A}"/>
                </a:ext>
              </a:extLst>
            </p:cNvPr>
            <p:cNvSpPr/>
            <p:nvPr/>
          </p:nvSpPr>
          <p:spPr>
            <a:xfrm>
              <a:off x="526577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2795;p56">
              <a:extLst>
                <a:ext uri="{FF2B5EF4-FFF2-40B4-BE49-F238E27FC236}">
                  <a16:creationId xmlns:a16="http://schemas.microsoft.com/office/drawing/2014/main" id="{45F4F008-9945-4393-9185-B6B31D0FA08E}"/>
                </a:ext>
              </a:extLst>
            </p:cNvPr>
            <p:cNvSpPr/>
            <p:nvPr/>
          </p:nvSpPr>
          <p:spPr>
            <a:xfrm>
              <a:off x="526577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2796;p56">
              <a:extLst>
                <a:ext uri="{FF2B5EF4-FFF2-40B4-BE49-F238E27FC236}">
                  <a16:creationId xmlns:a16="http://schemas.microsoft.com/office/drawing/2014/main" id="{68DF3FD0-C69B-4BB6-9436-45B7ED6E7AA1}"/>
                </a:ext>
              </a:extLst>
            </p:cNvPr>
            <p:cNvSpPr/>
            <p:nvPr/>
          </p:nvSpPr>
          <p:spPr>
            <a:xfrm>
              <a:off x="53419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2797;p56">
              <a:extLst>
                <a:ext uri="{FF2B5EF4-FFF2-40B4-BE49-F238E27FC236}">
                  <a16:creationId xmlns:a16="http://schemas.microsoft.com/office/drawing/2014/main" id="{73BA695E-9BF0-45FF-805D-5AFE712454C7}"/>
                </a:ext>
              </a:extLst>
            </p:cNvPr>
            <p:cNvSpPr/>
            <p:nvPr/>
          </p:nvSpPr>
          <p:spPr>
            <a:xfrm>
              <a:off x="53419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2798;p56">
              <a:extLst>
                <a:ext uri="{FF2B5EF4-FFF2-40B4-BE49-F238E27FC236}">
                  <a16:creationId xmlns:a16="http://schemas.microsoft.com/office/drawing/2014/main" id="{60526CDA-C425-4258-8D7B-53FBB8299E24}"/>
                </a:ext>
              </a:extLst>
            </p:cNvPr>
            <p:cNvSpPr/>
            <p:nvPr/>
          </p:nvSpPr>
          <p:spPr>
            <a:xfrm>
              <a:off x="53419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2799;p56">
              <a:extLst>
                <a:ext uri="{FF2B5EF4-FFF2-40B4-BE49-F238E27FC236}">
                  <a16:creationId xmlns:a16="http://schemas.microsoft.com/office/drawing/2014/main" id="{29CFEF29-0ADD-4983-98B4-27BB6A6EB9A4}"/>
                </a:ext>
              </a:extLst>
            </p:cNvPr>
            <p:cNvSpPr/>
            <p:nvPr/>
          </p:nvSpPr>
          <p:spPr>
            <a:xfrm>
              <a:off x="5341975" y="1571400"/>
              <a:ext cx="62375" cy="53250"/>
            </a:xfrm>
            <a:custGeom>
              <a:avLst/>
              <a:gdLst/>
              <a:ahLst/>
              <a:cxnLst/>
              <a:rect l="l" t="t" r="r" b="b"/>
              <a:pathLst>
                <a:path w="2495" h="2130" extrusionOk="0">
                  <a:moveTo>
                    <a:pt x="1084" y="1"/>
                  </a:moveTo>
                  <a:cubicBezTo>
                    <a:pt x="1080" y="1"/>
                    <a:pt x="1077" y="1"/>
                    <a:pt x="1074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4" y="1149"/>
                    <a:pt x="2020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2800;p56">
              <a:extLst>
                <a:ext uri="{FF2B5EF4-FFF2-40B4-BE49-F238E27FC236}">
                  <a16:creationId xmlns:a16="http://schemas.microsoft.com/office/drawing/2014/main" id="{5822E0CF-BF34-4283-8E6B-4AEE393C0960}"/>
                </a:ext>
              </a:extLst>
            </p:cNvPr>
            <p:cNvSpPr/>
            <p:nvPr/>
          </p:nvSpPr>
          <p:spPr>
            <a:xfrm>
              <a:off x="53419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2801;p56">
              <a:extLst>
                <a:ext uri="{FF2B5EF4-FFF2-40B4-BE49-F238E27FC236}">
                  <a16:creationId xmlns:a16="http://schemas.microsoft.com/office/drawing/2014/main" id="{9CCE40E8-8854-427D-9176-602F8D667573}"/>
                </a:ext>
              </a:extLst>
            </p:cNvPr>
            <p:cNvSpPr/>
            <p:nvPr/>
          </p:nvSpPr>
          <p:spPr>
            <a:xfrm>
              <a:off x="53419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2802;p56">
              <a:extLst>
                <a:ext uri="{FF2B5EF4-FFF2-40B4-BE49-F238E27FC236}">
                  <a16:creationId xmlns:a16="http://schemas.microsoft.com/office/drawing/2014/main" id="{4B601BB5-604F-4388-A07C-F9E6FA2FF6D6}"/>
                </a:ext>
              </a:extLst>
            </p:cNvPr>
            <p:cNvSpPr/>
            <p:nvPr/>
          </p:nvSpPr>
          <p:spPr>
            <a:xfrm>
              <a:off x="53419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2803;p56">
              <a:extLst>
                <a:ext uri="{FF2B5EF4-FFF2-40B4-BE49-F238E27FC236}">
                  <a16:creationId xmlns:a16="http://schemas.microsoft.com/office/drawing/2014/main" id="{679E10F2-8EA9-484D-8951-AAF75CDA3802}"/>
                </a:ext>
              </a:extLst>
            </p:cNvPr>
            <p:cNvSpPr/>
            <p:nvPr/>
          </p:nvSpPr>
          <p:spPr>
            <a:xfrm>
              <a:off x="534197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2804;p56">
              <a:extLst>
                <a:ext uri="{FF2B5EF4-FFF2-40B4-BE49-F238E27FC236}">
                  <a16:creationId xmlns:a16="http://schemas.microsoft.com/office/drawing/2014/main" id="{9FB89902-80E1-4370-8B45-E594C304F2ED}"/>
                </a:ext>
              </a:extLst>
            </p:cNvPr>
            <p:cNvSpPr/>
            <p:nvPr/>
          </p:nvSpPr>
          <p:spPr>
            <a:xfrm>
              <a:off x="53419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2805;p56">
              <a:extLst>
                <a:ext uri="{FF2B5EF4-FFF2-40B4-BE49-F238E27FC236}">
                  <a16:creationId xmlns:a16="http://schemas.microsoft.com/office/drawing/2014/main" id="{9C9BB893-5A26-40C8-A5D5-AF20A93ED9A7}"/>
                </a:ext>
              </a:extLst>
            </p:cNvPr>
            <p:cNvSpPr/>
            <p:nvPr/>
          </p:nvSpPr>
          <p:spPr>
            <a:xfrm>
              <a:off x="53419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2806;p56">
              <a:extLst>
                <a:ext uri="{FF2B5EF4-FFF2-40B4-BE49-F238E27FC236}">
                  <a16:creationId xmlns:a16="http://schemas.microsoft.com/office/drawing/2014/main" id="{22B9F8FF-7568-49CD-8D33-56BD80C45338}"/>
                </a:ext>
              </a:extLst>
            </p:cNvPr>
            <p:cNvSpPr/>
            <p:nvPr/>
          </p:nvSpPr>
          <p:spPr>
            <a:xfrm>
              <a:off x="53419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2807;p56">
              <a:extLst>
                <a:ext uri="{FF2B5EF4-FFF2-40B4-BE49-F238E27FC236}">
                  <a16:creationId xmlns:a16="http://schemas.microsoft.com/office/drawing/2014/main" id="{DB430271-CE7F-435D-85A4-65FADB6CCF33}"/>
                </a:ext>
              </a:extLst>
            </p:cNvPr>
            <p:cNvSpPr/>
            <p:nvPr/>
          </p:nvSpPr>
          <p:spPr>
            <a:xfrm>
              <a:off x="53419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2808;p56">
              <a:extLst>
                <a:ext uri="{FF2B5EF4-FFF2-40B4-BE49-F238E27FC236}">
                  <a16:creationId xmlns:a16="http://schemas.microsoft.com/office/drawing/2014/main" id="{79519769-C6B1-40B9-B1E6-C4F2CDC7F13A}"/>
                </a:ext>
              </a:extLst>
            </p:cNvPr>
            <p:cNvSpPr/>
            <p:nvPr/>
          </p:nvSpPr>
          <p:spPr>
            <a:xfrm>
              <a:off x="53419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2809;p56">
              <a:extLst>
                <a:ext uri="{FF2B5EF4-FFF2-40B4-BE49-F238E27FC236}">
                  <a16:creationId xmlns:a16="http://schemas.microsoft.com/office/drawing/2014/main" id="{5D959A2B-8901-4B10-A30C-6409879E2876}"/>
                </a:ext>
              </a:extLst>
            </p:cNvPr>
            <p:cNvSpPr/>
            <p:nvPr/>
          </p:nvSpPr>
          <p:spPr>
            <a:xfrm>
              <a:off x="53419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2810;p56">
              <a:extLst>
                <a:ext uri="{FF2B5EF4-FFF2-40B4-BE49-F238E27FC236}">
                  <a16:creationId xmlns:a16="http://schemas.microsoft.com/office/drawing/2014/main" id="{07F53CA9-31B0-43CF-BAE5-59E54F132490}"/>
                </a:ext>
              </a:extLst>
            </p:cNvPr>
            <p:cNvSpPr/>
            <p:nvPr/>
          </p:nvSpPr>
          <p:spPr>
            <a:xfrm>
              <a:off x="53419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2811;p56">
              <a:extLst>
                <a:ext uri="{FF2B5EF4-FFF2-40B4-BE49-F238E27FC236}">
                  <a16:creationId xmlns:a16="http://schemas.microsoft.com/office/drawing/2014/main" id="{8BBC87A7-FF6E-4850-8B00-54B3AD63E8F8}"/>
                </a:ext>
              </a:extLst>
            </p:cNvPr>
            <p:cNvSpPr/>
            <p:nvPr/>
          </p:nvSpPr>
          <p:spPr>
            <a:xfrm>
              <a:off x="53419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2812;p56">
              <a:extLst>
                <a:ext uri="{FF2B5EF4-FFF2-40B4-BE49-F238E27FC236}">
                  <a16:creationId xmlns:a16="http://schemas.microsoft.com/office/drawing/2014/main" id="{8CF78D63-725F-41EE-8793-8AD6C3E26977}"/>
                </a:ext>
              </a:extLst>
            </p:cNvPr>
            <p:cNvSpPr/>
            <p:nvPr/>
          </p:nvSpPr>
          <p:spPr>
            <a:xfrm>
              <a:off x="53419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2813;p56">
              <a:extLst>
                <a:ext uri="{FF2B5EF4-FFF2-40B4-BE49-F238E27FC236}">
                  <a16:creationId xmlns:a16="http://schemas.microsoft.com/office/drawing/2014/main" id="{62D8C3D3-7C76-4035-BC22-BC137FAD5AA5}"/>
                </a:ext>
              </a:extLst>
            </p:cNvPr>
            <p:cNvSpPr/>
            <p:nvPr/>
          </p:nvSpPr>
          <p:spPr>
            <a:xfrm>
              <a:off x="54182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2814;p56">
              <a:extLst>
                <a:ext uri="{FF2B5EF4-FFF2-40B4-BE49-F238E27FC236}">
                  <a16:creationId xmlns:a16="http://schemas.microsoft.com/office/drawing/2014/main" id="{91BCF4C1-E5E4-4983-B5D1-EB75A94065E3}"/>
                </a:ext>
              </a:extLst>
            </p:cNvPr>
            <p:cNvSpPr/>
            <p:nvPr/>
          </p:nvSpPr>
          <p:spPr>
            <a:xfrm>
              <a:off x="54182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2815;p56">
              <a:extLst>
                <a:ext uri="{FF2B5EF4-FFF2-40B4-BE49-F238E27FC236}">
                  <a16:creationId xmlns:a16="http://schemas.microsoft.com/office/drawing/2014/main" id="{D45AE0C8-7882-4FC0-96F7-09C37D45B8D4}"/>
                </a:ext>
              </a:extLst>
            </p:cNvPr>
            <p:cNvSpPr/>
            <p:nvPr/>
          </p:nvSpPr>
          <p:spPr>
            <a:xfrm>
              <a:off x="54182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2816;p56">
              <a:extLst>
                <a:ext uri="{FF2B5EF4-FFF2-40B4-BE49-F238E27FC236}">
                  <a16:creationId xmlns:a16="http://schemas.microsoft.com/office/drawing/2014/main" id="{E289209C-5EC8-4CFA-9B86-1110A668CB10}"/>
                </a:ext>
              </a:extLst>
            </p:cNvPr>
            <p:cNvSpPr/>
            <p:nvPr/>
          </p:nvSpPr>
          <p:spPr>
            <a:xfrm>
              <a:off x="54182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2817;p56">
              <a:extLst>
                <a:ext uri="{FF2B5EF4-FFF2-40B4-BE49-F238E27FC236}">
                  <a16:creationId xmlns:a16="http://schemas.microsoft.com/office/drawing/2014/main" id="{35E65455-C5AC-4864-AE13-7D0AE0C60693}"/>
                </a:ext>
              </a:extLst>
            </p:cNvPr>
            <p:cNvSpPr/>
            <p:nvPr/>
          </p:nvSpPr>
          <p:spPr>
            <a:xfrm>
              <a:off x="54182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2818;p56">
              <a:extLst>
                <a:ext uri="{FF2B5EF4-FFF2-40B4-BE49-F238E27FC236}">
                  <a16:creationId xmlns:a16="http://schemas.microsoft.com/office/drawing/2014/main" id="{D500A489-E255-468F-AAB6-F809B171B8A2}"/>
                </a:ext>
              </a:extLst>
            </p:cNvPr>
            <p:cNvSpPr/>
            <p:nvPr/>
          </p:nvSpPr>
          <p:spPr>
            <a:xfrm>
              <a:off x="54182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2819;p56">
              <a:extLst>
                <a:ext uri="{FF2B5EF4-FFF2-40B4-BE49-F238E27FC236}">
                  <a16:creationId xmlns:a16="http://schemas.microsoft.com/office/drawing/2014/main" id="{7CEAEBDF-45D9-4696-AD34-71ADBCDA3A5D}"/>
                </a:ext>
              </a:extLst>
            </p:cNvPr>
            <p:cNvSpPr/>
            <p:nvPr/>
          </p:nvSpPr>
          <p:spPr>
            <a:xfrm>
              <a:off x="54182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2820;p56">
              <a:extLst>
                <a:ext uri="{FF2B5EF4-FFF2-40B4-BE49-F238E27FC236}">
                  <a16:creationId xmlns:a16="http://schemas.microsoft.com/office/drawing/2014/main" id="{753E4944-728F-4270-BDDE-9BB9AE27C865}"/>
                </a:ext>
              </a:extLst>
            </p:cNvPr>
            <p:cNvSpPr/>
            <p:nvPr/>
          </p:nvSpPr>
          <p:spPr>
            <a:xfrm>
              <a:off x="541820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2821;p56">
              <a:extLst>
                <a:ext uri="{FF2B5EF4-FFF2-40B4-BE49-F238E27FC236}">
                  <a16:creationId xmlns:a16="http://schemas.microsoft.com/office/drawing/2014/main" id="{814DC5EE-089E-46C8-A110-EE5DC7997646}"/>
                </a:ext>
              </a:extLst>
            </p:cNvPr>
            <p:cNvSpPr/>
            <p:nvPr/>
          </p:nvSpPr>
          <p:spPr>
            <a:xfrm>
              <a:off x="54182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2822;p56">
              <a:extLst>
                <a:ext uri="{FF2B5EF4-FFF2-40B4-BE49-F238E27FC236}">
                  <a16:creationId xmlns:a16="http://schemas.microsoft.com/office/drawing/2014/main" id="{D993B4A5-7F0B-47F9-8966-ABB606D199AC}"/>
                </a:ext>
              </a:extLst>
            </p:cNvPr>
            <p:cNvSpPr/>
            <p:nvPr/>
          </p:nvSpPr>
          <p:spPr>
            <a:xfrm>
              <a:off x="54182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2823;p56">
              <a:extLst>
                <a:ext uri="{FF2B5EF4-FFF2-40B4-BE49-F238E27FC236}">
                  <a16:creationId xmlns:a16="http://schemas.microsoft.com/office/drawing/2014/main" id="{43222803-F7BC-4557-BE9A-23A21C660A49}"/>
                </a:ext>
              </a:extLst>
            </p:cNvPr>
            <p:cNvSpPr/>
            <p:nvPr/>
          </p:nvSpPr>
          <p:spPr>
            <a:xfrm>
              <a:off x="54182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2824;p56">
              <a:extLst>
                <a:ext uri="{FF2B5EF4-FFF2-40B4-BE49-F238E27FC236}">
                  <a16:creationId xmlns:a16="http://schemas.microsoft.com/office/drawing/2014/main" id="{F195793C-D1C4-4DDC-81EB-39102A94BE06}"/>
                </a:ext>
              </a:extLst>
            </p:cNvPr>
            <p:cNvSpPr/>
            <p:nvPr/>
          </p:nvSpPr>
          <p:spPr>
            <a:xfrm>
              <a:off x="54182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2825;p56">
              <a:extLst>
                <a:ext uri="{FF2B5EF4-FFF2-40B4-BE49-F238E27FC236}">
                  <a16:creationId xmlns:a16="http://schemas.microsoft.com/office/drawing/2014/main" id="{DD705ECB-B4CD-4CA8-B11D-76B8D4945CC4}"/>
                </a:ext>
              </a:extLst>
            </p:cNvPr>
            <p:cNvSpPr/>
            <p:nvPr/>
          </p:nvSpPr>
          <p:spPr>
            <a:xfrm>
              <a:off x="541820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2826;p56">
              <a:extLst>
                <a:ext uri="{FF2B5EF4-FFF2-40B4-BE49-F238E27FC236}">
                  <a16:creationId xmlns:a16="http://schemas.microsoft.com/office/drawing/2014/main" id="{5EFB8666-D452-4CA9-9EB6-878868BCE2EA}"/>
                </a:ext>
              </a:extLst>
            </p:cNvPr>
            <p:cNvSpPr/>
            <p:nvPr/>
          </p:nvSpPr>
          <p:spPr>
            <a:xfrm>
              <a:off x="54182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2827;p56">
              <a:extLst>
                <a:ext uri="{FF2B5EF4-FFF2-40B4-BE49-F238E27FC236}">
                  <a16:creationId xmlns:a16="http://schemas.microsoft.com/office/drawing/2014/main" id="{974DE67B-4E2D-4DE1-A2A7-33ACF0E16E26}"/>
                </a:ext>
              </a:extLst>
            </p:cNvPr>
            <p:cNvSpPr/>
            <p:nvPr/>
          </p:nvSpPr>
          <p:spPr>
            <a:xfrm>
              <a:off x="541820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2828;p56">
              <a:extLst>
                <a:ext uri="{FF2B5EF4-FFF2-40B4-BE49-F238E27FC236}">
                  <a16:creationId xmlns:a16="http://schemas.microsoft.com/office/drawing/2014/main" id="{97838732-2D36-4ECC-889C-5F3143A6DAF0}"/>
                </a:ext>
              </a:extLst>
            </p:cNvPr>
            <p:cNvSpPr/>
            <p:nvPr/>
          </p:nvSpPr>
          <p:spPr>
            <a:xfrm>
              <a:off x="541820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2829;p56">
              <a:extLst>
                <a:ext uri="{FF2B5EF4-FFF2-40B4-BE49-F238E27FC236}">
                  <a16:creationId xmlns:a16="http://schemas.microsoft.com/office/drawing/2014/main" id="{44900629-C1CF-40EF-916D-2C2209297DE9}"/>
                </a:ext>
              </a:extLst>
            </p:cNvPr>
            <p:cNvSpPr/>
            <p:nvPr/>
          </p:nvSpPr>
          <p:spPr>
            <a:xfrm>
              <a:off x="541820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2830;p56">
              <a:extLst>
                <a:ext uri="{FF2B5EF4-FFF2-40B4-BE49-F238E27FC236}">
                  <a16:creationId xmlns:a16="http://schemas.microsoft.com/office/drawing/2014/main" id="{7AD7EE0A-A122-4B68-8F18-B42AD84A0516}"/>
                </a:ext>
              </a:extLst>
            </p:cNvPr>
            <p:cNvSpPr/>
            <p:nvPr/>
          </p:nvSpPr>
          <p:spPr>
            <a:xfrm>
              <a:off x="541820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2831;p56">
              <a:extLst>
                <a:ext uri="{FF2B5EF4-FFF2-40B4-BE49-F238E27FC236}">
                  <a16:creationId xmlns:a16="http://schemas.microsoft.com/office/drawing/2014/main" id="{AE766C67-3CEB-435E-8D66-CD07331BE792}"/>
                </a:ext>
              </a:extLst>
            </p:cNvPr>
            <p:cNvSpPr/>
            <p:nvPr/>
          </p:nvSpPr>
          <p:spPr>
            <a:xfrm>
              <a:off x="549440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2832;p56">
              <a:extLst>
                <a:ext uri="{FF2B5EF4-FFF2-40B4-BE49-F238E27FC236}">
                  <a16:creationId xmlns:a16="http://schemas.microsoft.com/office/drawing/2014/main" id="{4B440BF8-0536-4F84-9F44-DDAF3638A66A}"/>
                </a:ext>
              </a:extLst>
            </p:cNvPr>
            <p:cNvSpPr/>
            <p:nvPr/>
          </p:nvSpPr>
          <p:spPr>
            <a:xfrm>
              <a:off x="54944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2833;p56">
              <a:extLst>
                <a:ext uri="{FF2B5EF4-FFF2-40B4-BE49-F238E27FC236}">
                  <a16:creationId xmlns:a16="http://schemas.microsoft.com/office/drawing/2014/main" id="{8CF4698B-5984-48F2-ACB7-FE734DCAA827}"/>
                </a:ext>
              </a:extLst>
            </p:cNvPr>
            <p:cNvSpPr/>
            <p:nvPr/>
          </p:nvSpPr>
          <p:spPr>
            <a:xfrm>
              <a:off x="54944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2834;p56">
              <a:extLst>
                <a:ext uri="{FF2B5EF4-FFF2-40B4-BE49-F238E27FC236}">
                  <a16:creationId xmlns:a16="http://schemas.microsoft.com/office/drawing/2014/main" id="{4FBAC25E-97B7-44E4-9B81-C19D31B58FE2}"/>
                </a:ext>
              </a:extLst>
            </p:cNvPr>
            <p:cNvSpPr/>
            <p:nvPr/>
          </p:nvSpPr>
          <p:spPr>
            <a:xfrm>
              <a:off x="54944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2835;p56">
              <a:extLst>
                <a:ext uri="{FF2B5EF4-FFF2-40B4-BE49-F238E27FC236}">
                  <a16:creationId xmlns:a16="http://schemas.microsoft.com/office/drawing/2014/main" id="{621FE585-C8A8-44F8-84EC-B8DCC5D4D20E}"/>
                </a:ext>
              </a:extLst>
            </p:cNvPr>
            <p:cNvSpPr/>
            <p:nvPr/>
          </p:nvSpPr>
          <p:spPr>
            <a:xfrm>
              <a:off x="54944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2836;p56">
              <a:extLst>
                <a:ext uri="{FF2B5EF4-FFF2-40B4-BE49-F238E27FC236}">
                  <a16:creationId xmlns:a16="http://schemas.microsoft.com/office/drawing/2014/main" id="{E0B9D52B-B531-4BA8-B4F3-485F92F0AC7E}"/>
                </a:ext>
              </a:extLst>
            </p:cNvPr>
            <p:cNvSpPr/>
            <p:nvPr/>
          </p:nvSpPr>
          <p:spPr>
            <a:xfrm>
              <a:off x="63323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2837;p56">
              <a:extLst>
                <a:ext uri="{FF2B5EF4-FFF2-40B4-BE49-F238E27FC236}">
                  <a16:creationId xmlns:a16="http://schemas.microsoft.com/office/drawing/2014/main" id="{B21F9803-23E3-418F-9511-F6340AADD4D8}"/>
                </a:ext>
              </a:extLst>
            </p:cNvPr>
            <p:cNvSpPr/>
            <p:nvPr/>
          </p:nvSpPr>
          <p:spPr>
            <a:xfrm>
              <a:off x="63323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2838;p56">
              <a:extLst>
                <a:ext uri="{FF2B5EF4-FFF2-40B4-BE49-F238E27FC236}">
                  <a16:creationId xmlns:a16="http://schemas.microsoft.com/office/drawing/2014/main" id="{C32AD683-7F26-4858-9706-B0002F6F88B8}"/>
                </a:ext>
              </a:extLst>
            </p:cNvPr>
            <p:cNvSpPr/>
            <p:nvPr/>
          </p:nvSpPr>
          <p:spPr>
            <a:xfrm>
              <a:off x="64083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2839;p56">
              <a:extLst>
                <a:ext uri="{FF2B5EF4-FFF2-40B4-BE49-F238E27FC236}">
                  <a16:creationId xmlns:a16="http://schemas.microsoft.com/office/drawing/2014/main" id="{C6E37F14-406E-4AD7-AB55-A38CFCB5666A}"/>
                </a:ext>
              </a:extLst>
            </p:cNvPr>
            <p:cNvSpPr/>
            <p:nvPr/>
          </p:nvSpPr>
          <p:spPr>
            <a:xfrm>
              <a:off x="640835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2840;p56">
              <a:extLst>
                <a:ext uri="{FF2B5EF4-FFF2-40B4-BE49-F238E27FC236}">
                  <a16:creationId xmlns:a16="http://schemas.microsoft.com/office/drawing/2014/main" id="{C2805BE7-4EF8-4799-98D8-3E1A5127465B}"/>
                </a:ext>
              </a:extLst>
            </p:cNvPr>
            <p:cNvSpPr/>
            <p:nvPr/>
          </p:nvSpPr>
          <p:spPr>
            <a:xfrm>
              <a:off x="64845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2841;p56">
              <a:extLst>
                <a:ext uri="{FF2B5EF4-FFF2-40B4-BE49-F238E27FC236}">
                  <a16:creationId xmlns:a16="http://schemas.microsoft.com/office/drawing/2014/main" id="{B220E348-4C8F-4D55-A427-A95726444FD1}"/>
                </a:ext>
              </a:extLst>
            </p:cNvPr>
            <p:cNvSpPr/>
            <p:nvPr/>
          </p:nvSpPr>
          <p:spPr>
            <a:xfrm>
              <a:off x="64845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2842;p56">
              <a:extLst>
                <a:ext uri="{FF2B5EF4-FFF2-40B4-BE49-F238E27FC236}">
                  <a16:creationId xmlns:a16="http://schemas.microsoft.com/office/drawing/2014/main" id="{82A6B8E8-34C6-42F7-8405-1170CC6FD4B4}"/>
                </a:ext>
              </a:extLst>
            </p:cNvPr>
            <p:cNvSpPr/>
            <p:nvPr/>
          </p:nvSpPr>
          <p:spPr>
            <a:xfrm>
              <a:off x="64845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2843;p56">
              <a:extLst>
                <a:ext uri="{FF2B5EF4-FFF2-40B4-BE49-F238E27FC236}">
                  <a16:creationId xmlns:a16="http://schemas.microsoft.com/office/drawing/2014/main" id="{443EA732-76F2-4297-B5AF-4FD2E8AA37AE}"/>
                </a:ext>
              </a:extLst>
            </p:cNvPr>
            <p:cNvSpPr/>
            <p:nvPr/>
          </p:nvSpPr>
          <p:spPr>
            <a:xfrm>
              <a:off x="65608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2844;p56">
              <a:extLst>
                <a:ext uri="{FF2B5EF4-FFF2-40B4-BE49-F238E27FC236}">
                  <a16:creationId xmlns:a16="http://schemas.microsoft.com/office/drawing/2014/main" id="{575489D5-D4AB-4366-B56C-813F5EC452FF}"/>
                </a:ext>
              </a:extLst>
            </p:cNvPr>
            <p:cNvSpPr/>
            <p:nvPr/>
          </p:nvSpPr>
          <p:spPr>
            <a:xfrm>
              <a:off x="65608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2845;p56">
              <a:extLst>
                <a:ext uri="{FF2B5EF4-FFF2-40B4-BE49-F238E27FC236}">
                  <a16:creationId xmlns:a16="http://schemas.microsoft.com/office/drawing/2014/main" id="{4378907C-40EB-4460-AC61-5A8912812FC0}"/>
                </a:ext>
              </a:extLst>
            </p:cNvPr>
            <p:cNvSpPr/>
            <p:nvPr/>
          </p:nvSpPr>
          <p:spPr>
            <a:xfrm>
              <a:off x="66370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2846;p56">
              <a:extLst>
                <a:ext uri="{FF2B5EF4-FFF2-40B4-BE49-F238E27FC236}">
                  <a16:creationId xmlns:a16="http://schemas.microsoft.com/office/drawing/2014/main" id="{E80173E7-2FD1-4F76-9A93-39EB13B74244}"/>
                </a:ext>
              </a:extLst>
            </p:cNvPr>
            <p:cNvSpPr/>
            <p:nvPr/>
          </p:nvSpPr>
          <p:spPr>
            <a:xfrm>
              <a:off x="70940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2847;p56">
              <a:extLst>
                <a:ext uri="{FF2B5EF4-FFF2-40B4-BE49-F238E27FC236}">
                  <a16:creationId xmlns:a16="http://schemas.microsoft.com/office/drawing/2014/main" id="{C6142FE9-8475-4843-B6F3-2D8A2FD3A71C}"/>
                </a:ext>
              </a:extLst>
            </p:cNvPr>
            <p:cNvSpPr/>
            <p:nvPr/>
          </p:nvSpPr>
          <p:spPr>
            <a:xfrm>
              <a:off x="67132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2848;p56">
              <a:extLst>
                <a:ext uri="{FF2B5EF4-FFF2-40B4-BE49-F238E27FC236}">
                  <a16:creationId xmlns:a16="http://schemas.microsoft.com/office/drawing/2014/main" id="{4BB9E248-A3A8-42FE-80CD-A93CDB6112EA}"/>
                </a:ext>
              </a:extLst>
            </p:cNvPr>
            <p:cNvSpPr/>
            <p:nvPr/>
          </p:nvSpPr>
          <p:spPr>
            <a:xfrm>
              <a:off x="678922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2849;p56">
              <a:extLst>
                <a:ext uri="{FF2B5EF4-FFF2-40B4-BE49-F238E27FC236}">
                  <a16:creationId xmlns:a16="http://schemas.microsoft.com/office/drawing/2014/main" id="{BC93EFC5-5C5A-4CF5-973F-4F1F378F8EAD}"/>
                </a:ext>
              </a:extLst>
            </p:cNvPr>
            <p:cNvSpPr/>
            <p:nvPr/>
          </p:nvSpPr>
          <p:spPr>
            <a:xfrm>
              <a:off x="68656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2850;p56">
              <a:extLst>
                <a:ext uri="{FF2B5EF4-FFF2-40B4-BE49-F238E27FC236}">
                  <a16:creationId xmlns:a16="http://schemas.microsoft.com/office/drawing/2014/main" id="{F522CD95-7804-4DDE-8EFA-D74629F2B10F}"/>
                </a:ext>
              </a:extLst>
            </p:cNvPr>
            <p:cNvSpPr/>
            <p:nvPr/>
          </p:nvSpPr>
          <p:spPr>
            <a:xfrm>
              <a:off x="7017875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2851;p56">
              <a:extLst>
                <a:ext uri="{FF2B5EF4-FFF2-40B4-BE49-F238E27FC236}">
                  <a16:creationId xmlns:a16="http://schemas.microsoft.com/office/drawing/2014/main" id="{AB3CBFCF-02D9-47DF-AE27-3DA09523A33E}"/>
                </a:ext>
              </a:extLst>
            </p:cNvPr>
            <p:cNvSpPr/>
            <p:nvPr/>
          </p:nvSpPr>
          <p:spPr>
            <a:xfrm>
              <a:off x="69418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2852;p56">
              <a:extLst>
                <a:ext uri="{FF2B5EF4-FFF2-40B4-BE49-F238E27FC236}">
                  <a16:creationId xmlns:a16="http://schemas.microsoft.com/office/drawing/2014/main" id="{C906131C-02EB-4436-B6B8-D8DD78C9BA5C}"/>
                </a:ext>
              </a:extLst>
            </p:cNvPr>
            <p:cNvSpPr/>
            <p:nvPr/>
          </p:nvSpPr>
          <p:spPr>
            <a:xfrm>
              <a:off x="68656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2853;p56">
              <a:extLst>
                <a:ext uri="{FF2B5EF4-FFF2-40B4-BE49-F238E27FC236}">
                  <a16:creationId xmlns:a16="http://schemas.microsoft.com/office/drawing/2014/main" id="{B3B2CA20-F0EC-44BC-B8C8-7042BA63F1B5}"/>
                </a:ext>
              </a:extLst>
            </p:cNvPr>
            <p:cNvSpPr/>
            <p:nvPr/>
          </p:nvSpPr>
          <p:spPr>
            <a:xfrm>
              <a:off x="678922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2854;p56">
              <a:extLst>
                <a:ext uri="{FF2B5EF4-FFF2-40B4-BE49-F238E27FC236}">
                  <a16:creationId xmlns:a16="http://schemas.microsoft.com/office/drawing/2014/main" id="{691D5107-ABA2-4FE3-85BA-014E2032B5C8}"/>
                </a:ext>
              </a:extLst>
            </p:cNvPr>
            <p:cNvSpPr/>
            <p:nvPr/>
          </p:nvSpPr>
          <p:spPr>
            <a:xfrm>
              <a:off x="67132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2855;p56">
              <a:extLst>
                <a:ext uri="{FF2B5EF4-FFF2-40B4-BE49-F238E27FC236}">
                  <a16:creationId xmlns:a16="http://schemas.microsoft.com/office/drawing/2014/main" id="{693C69AE-CE04-4D2A-A207-2B18363887BC}"/>
                </a:ext>
              </a:extLst>
            </p:cNvPr>
            <p:cNvSpPr/>
            <p:nvPr/>
          </p:nvSpPr>
          <p:spPr>
            <a:xfrm>
              <a:off x="66370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2856;p56">
              <a:extLst>
                <a:ext uri="{FF2B5EF4-FFF2-40B4-BE49-F238E27FC236}">
                  <a16:creationId xmlns:a16="http://schemas.microsoft.com/office/drawing/2014/main" id="{71D59AC4-46E7-41FB-956E-D26DBF2504F7}"/>
                </a:ext>
              </a:extLst>
            </p:cNvPr>
            <p:cNvSpPr/>
            <p:nvPr/>
          </p:nvSpPr>
          <p:spPr>
            <a:xfrm>
              <a:off x="66370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2857;p56">
              <a:extLst>
                <a:ext uri="{FF2B5EF4-FFF2-40B4-BE49-F238E27FC236}">
                  <a16:creationId xmlns:a16="http://schemas.microsoft.com/office/drawing/2014/main" id="{50F6985F-52FA-460E-B9C4-F72AD8E25824}"/>
                </a:ext>
              </a:extLst>
            </p:cNvPr>
            <p:cNvSpPr/>
            <p:nvPr/>
          </p:nvSpPr>
          <p:spPr>
            <a:xfrm>
              <a:off x="65608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2858;p56">
              <a:extLst>
                <a:ext uri="{FF2B5EF4-FFF2-40B4-BE49-F238E27FC236}">
                  <a16:creationId xmlns:a16="http://schemas.microsoft.com/office/drawing/2014/main" id="{2A8934C0-FE5C-4100-A9A8-C54A082ED194}"/>
                </a:ext>
              </a:extLst>
            </p:cNvPr>
            <p:cNvSpPr/>
            <p:nvPr/>
          </p:nvSpPr>
          <p:spPr>
            <a:xfrm>
              <a:off x="64845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2859;p56">
              <a:extLst>
                <a:ext uri="{FF2B5EF4-FFF2-40B4-BE49-F238E27FC236}">
                  <a16:creationId xmlns:a16="http://schemas.microsoft.com/office/drawing/2014/main" id="{6E7645E9-E2A0-4EBD-814C-BBFE19ECB52D}"/>
                </a:ext>
              </a:extLst>
            </p:cNvPr>
            <p:cNvSpPr/>
            <p:nvPr/>
          </p:nvSpPr>
          <p:spPr>
            <a:xfrm>
              <a:off x="64083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2860;p56">
              <a:extLst>
                <a:ext uri="{FF2B5EF4-FFF2-40B4-BE49-F238E27FC236}">
                  <a16:creationId xmlns:a16="http://schemas.microsoft.com/office/drawing/2014/main" id="{E453C3CB-FA4A-4E10-BDD7-8DED570057BB}"/>
                </a:ext>
              </a:extLst>
            </p:cNvPr>
            <p:cNvSpPr/>
            <p:nvPr/>
          </p:nvSpPr>
          <p:spPr>
            <a:xfrm>
              <a:off x="63323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2861;p56">
              <a:extLst>
                <a:ext uri="{FF2B5EF4-FFF2-40B4-BE49-F238E27FC236}">
                  <a16:creationId xmlns:a16="http://schemas.microsoft.com/office/drawing/2014/main" id="{D26A99DA-CD4B-41DB-B688-B7437D34B783}"/>
                </a:ext>
              </a:extLst>
            </p:cNvPr>
            <p:cNvSpPr/>
            <p:nvPr/>
          </p:nvSpPr>
          <p:spPr>
            <a:xfrm>
              <a:off x="58752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2862;p56">
              <a:extLst>
                <a:ext uri="{FF2B5EF4-FFF2-40B4-BE49-F238E27FC236}">
                  <a16:creationId xmlns:a16="http://schemas.microsoft.com/office/drawing/2014/main" id="{AAE17E07-1893-4F09-91B4-50C47D683A30}"/>
                </a:ext>
              </a:extLst>
            </p:cNvPr>
            <p:cNvSpPr/>
            <p:nvPr/>
          </p:nvSpPr>
          <p:spPr>
            <a:xfrm>
              <a:off x="58752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2863;p56">
              <a:extLst>
                <a:ext uri="{FF2B5EF4-FFF2-40B4-BE49-F238E27FC236}">
                  <a16:creationId xmlns:a16="http://schemas.microsoft.com/office/drawing/2014/main" id="{2B00AB95-D20A-400E-B873-65EA57846BB3}"/>
                </a:ext>
              </a:extLst>
            </p:cNvPr>
            <p:cNvSpPr/>
            <p:nvPr/>
          </p:nvSpPr>
          <p:spPr>
            <a:xfrm>
              <a:off x="59514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2864;p56">
              <a:extLst>
                <a:ext uri="{FF2B5EF4-FFF2-40B4-BE49-F238E27FC236}">
                  <a16:creationId xmlns:a16="http://schemas.microsoft.com/office/drawing/2014/main" id="{D762B56D-AF84-4145-947A-6D9ABDBD22A3}"/>
                </a:ext>
              </a:extLst>
            </p:cNvPr>
            <p:cNvSpPr/>
            <p:nvPr/>
          </p:nvSpPr>
          <p:spPr>
            <a:xfrm>
              <a:off x="59514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2865;p56">
              <a:extLst>
                <a:ext uri="{FF2B5EF4-FFF2-40B4-BE49-F238E27FC236}">
                  <a16:creationId xmlns:a16="http://schemas.microsoft.com/office/drawing/2014/main" id="{BC13037D-C66A-4856-BA72-9BC582D41BE8}"/>
                </a:ext>
              </a:extLst>
            </p:cNvPr>
            <p:cNvSpPr/>
            <p:nvPr/>
          </p:nvSpPr>
          <p:spPr>
            <a:xfrm>
              <a:off x="59514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2866;p56">
              <a:extLst>
                <a:ext uri="{FF2B5EF4-FFF2-40B4-BE49-F238E27FC236}">
                  <a16:creationId xmlns:a16="http://schemas.microsoft.com/office/drawing/2014/main" id="{D3792C44-7DE2-41FB-9400-8C319D05FD43}"/>
                </a:ext>
              </a:extLst>
            </p:cNvPr>
            <p:cNvSpPr/>
            <p:nvPr/>
          </p:nvSpPr>
          <p:spPr>
            <a:xfrm>
              <a:off x="59514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2867;p56">
              <a:extLst>
                <a:ext uri="{FF2B5EF4-FFF2-40B4-BE49-F238E27FC236}">
                  <a16:creationId xmlns:a16="http://schemas.microsoft.com/office/drawing/2014/main" id="{F2F4CF45-82CE-42A1-8D33-5FA83A38E5FE}"/>
                </a:ext>
              </a:extLst>
            </p:cNvPr>
            <p:cNvSpPr/>
            <p:nvPr/>
          </p:nvSpPr>
          <p:spPr>
            <a:xfrm>
              <a:off x="59514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2868;p56">
              <a:extLst>
                <a:ext uri="{FF2B5EF4-FFF2-40B4-BE49-F238E27FC236}">
                  <a16:creationId xmlns:a16="http://schemas.microsoft.com/office/drawing/2014/main" id="{1684E9B1-2989-4ED7-82FF-B20B49C4FE42}"/>
                </a:ext>
              </a:extLst>
            </p:cNvPr>
            <p:cNvSpPr/>
            <p:nvPr/>
          </p:nvSpPr>
          <p:spPr>
            <a:xfrm>
              <a:off x="59514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2869;p56">
              <a:extLst>
                <a:ext uri="{FF2B5EF4-FFF2-40B4-BE49-F238E27FC236}">
                  <a16:creationId xmlns:a16="http://schemas.microsoft.com/office/drawing/2014/main" id="{73121EBF-790B-441F-A034-5A18622A076E}"/>
                </a:ext>
              </a:extLst>
            </p:cNvPr>
            <p:cNvSpPr/>
            <p:nvPr/>
          </p:nvSpPr>
          <p:spPr>
            <a:xfrm>
              <a:off x="595147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2870;p56">
              <a:extLst>
                <a:ext uri="{FF2B5EF4-FFF2-40B4-BE49-F238E27FC236}">
                  <a16:creationId xmlns:a16="http://schemas.microsoft.com/office/drawing/2014/main" id="{5900A515-6EFF-4DE0-BCD0-F697D310F715}"/>
                </a:ext>
              </a:extLst>
            </p:cNvPr>
            <p:cNvSpPr/>
            <p:nvPr/>
          </p:nvSpPr>
          <p:spPr>
            <a:xfrm>
              <a:off x="59514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2871;p56">
              <a:extLst>
                <a:ext uri="{FF2B5EF4-FFF2-40B4-BE49-F238E27FC236}">
                  <a16:creationId xmlns:a16="http://schemas.microsoft.com/office/drawing/2014/main" id="{84D9B4A5-2F4A-4B9D-BD39-238AFB6D01A6}"/>
                </a:ext>
              </a:extLst>
            </p:cNvPr>
            <p:cNvSpPr/>
            <p:nvPr/>
          </p:nvSpPr>
          <p:spPr>
            <a:xfrm>
              <a:off x="59514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2872;p56">
              <a:extLst>
                <a:ext uri="{FF2B5EF4-FFF2-40B4-BE49-F238E27FC236}">
                  <a16:creationId xmlns:a16="http://schemas.microsoft.com/office/drawing/2014/main" id="{95153E52-9254-4EF5-93DE-61CA8BE94ACB}"/>
                </a:ext>
              </a:extLst>
            </p:cNvPr>
            <p:cNvSpPr/>
            <p:nvPr/>
          </p:nvSpPr>
          <p:spPr>
            <a:xfrm>
              <a:off x="60275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2873;p56">
              <a:extLst>
                <a:ext uri="{FF2B5EF4-FFF2-40B4-BE49-F238E27FC236}">
                  <a16:creationId xmlns:a16="http://schemas.microsoft.com/office/drawing/2014/main" id="{4FE02130-92A1-4B65-B3B6-E54B06E791EE}"/>
                </a:ext>
              </a:extLst>
            </p:cNvPr>
            <p:cNvSpPr/>
            <p:nvPr/>
          </p:nvSpPr>
          <p:spPr>
            <a:xfrm>
              <a:off x="60275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2874;p56">
              <a:extLst>
                <a:ext uri="{FF2B5EF4-FFF2-40B4-BE49-F238E27FC236}">
                  <a16:creationId xmlns:a16="http://schemas.microsoft.com/office/drawing/2014/main" id="{86E10092-B9C6-402B-B91B-2EBF64269F17}"/>
                </a:ext>
              </a:extLst>
            </p:cNvPr>
            <p:cNvSpPr/>
            <p:nvPr/>
          </p:nvSpPr>
          <p:spPr>
            <a:xfrm>
              <a:off x="60275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2875;p56">
              <a:extLst>
                <a:ext uri="{FF2B5EF4-FFF2-40B4-BE49-F238E27FC236}">
                  <a16:creationId xmlns:a16="http://schemas.microsoft.com/office/drawing/2014/main" id="{9514207F-3DBE-4246-8B22-E3C4CD1D3156}"/>
                </a:ext>
              </a:extLst>
            </p:cNvPr>
            <p:cNvSpPr/>
            <p:nvPr/>
          </p:nvSpPr>
          <p:spPr>
            <a:xfrm>
              <a:off x="60275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2876;p56">
              <a:extLst>
                <a:ext uri="{FF2B5EF4-FFF2-40B4-BE49-F238E27FC236}">
                  <a16:creationId xmlns:a16="http://schemas.microsoft.com/office/drawing/2014/main" id="{27D39E94-3E1B-402A-80E0-6AF70A9FDE5E}"/>
                </a:ext>
              </a:extLst>
            </p:cNvPr>
            <p:cNvSpPr/>
            <p:nvPr/>
          </p:nvSpPr>
          <p:spPr>
            <a:xfrm>
              <a:off x="60275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2877;p56">
              <a:extLst>
                <a:ext uri="{FF2B5EF4-FFF2-40B4-BE49-F238E27FC236}">
                  <a16:creationId xmlns:a16="http://schemas.microsoft.com/office/drawing/2014/main" id="{4B5C4AEB-5B8B-4CAA-964F-CD0295B6045B}"/>
                </a:ext>
              </a:extLst>
            </p:cNvPr>
            <p:cNvSpPr/>
            <p:nvPr/>
          </p:nvSpPr>
          <p:spPr>
            <a:xfrm>
              <a:off x="60275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2878;p56">
              <a:extLst>
                <a:ext uri="{FF2B5EF4-FFF2-40B4-BE49-F238E27FC236}">
                  <a16:creationId xmlns:a16="http://schemas.microsoft.com/office/drawing/2014/main" id="{DFAD963A-BB31-47FA-8724-E4B19DE0D252}"/>
                </a:ext>
              </a:extLst>
            </p:cNvPr>
            <p:cNvSpPr/>
            <p:nvPr/>
          </p:nvSpPr>
          <p:spPr>
            <a:xfrm>
              <a:off x="6027500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2879;p56">
              <a:extLst>
                <a:ext uri="{FF2B5EF4-FFF2-40B4-BE49-F238E27FC236}">
                  <a16:creationId xmlns:a16="http://schemas.microsoft.com/office/drawing/2014/main" id="{00540CFE-1EDA-4CC9-8489-34478BBEC09E}"/>
                </a:ext>
              </a:extLst>
            </p:cNvPr>
            <p:cNvSpPr/>
            <p:nvPr/>
          </p:nvSpPr>
          <p:spPr>
            <a:xfrm>
              <a:off x="60275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9" y="481"/>
                    <a:pt x="0" y="1074"/>
                  </a:cubicBezTo>
                  <a:cubicBezTo>
                    <a:pt x="0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2880;p56">
              <a:extLst>
                <a:ext uri="{FF2B5EF4-FFF2-40B4-BE49-F238E27FC236}">
                  <a16:creationId xmlns:a16="http://schemas.microsoft.com/office/drawing/2014/main" id="{557561E2-DE4B-44C2-B2A9-F92FAD809287}"/>
                </a:ext>
              </a:extLst>
            </p:cNvPr>
            <p:cNvSpPr/>
            <p:nvPr/>
          </p:nvSpPr>
          <p:spPr>
            <a:xfrm>
              <a:off x="61037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2881;p56">
              <a:extLst>
                <a:ext uri="{FF2B5EF4-FFF2-40B4-BE49-F238E27FC236}">
                  <a16:creationId xmlns:a16="http://schemas.microsoft.com/office/drawing/2014/main" id="{69C2A45F-5DA4-4A32-8416-A0BA78A0AEF2}"/>
                </a:ext>
              </a:extLst>
            </p:cNvPr>
            <p:cNvSpPr/>
            <p:nvPr/>
          </p:nvSpPr>
          <p:spPr>
            <a:xfrm>
              <a:off x="61037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2882;p56">
              <a:extLst>
                <a:ext uri="{FF2B5EF4-FFF2-40B4-BE49-F238E27FC236}">
                  <a16:creationId xmlns:a16="http://schemas.microsoft.com/office/drawing/2014/main" id="{AAFB8100-6B79-4971-9C25-8BCE520E0930}"/>
                </a:ext>
              </a:extLst>
            </p:cNvPr>
            <p:cNvSpPr/>
            <p:nvPr/>
          </p:nvSpPr>
          <p:spPr>
            <a:xfrm>
              <a:off x="61037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2883;p56">
              <a:extLst>
                <a:ext uri="{FF2B5EF4-FFF2-40B4-BE49-F238E27FC236}">
                  <a16:creationId xmlns:a16="http://schemas.microsoft.com/office/drawing/2014/main" id="{C621561C-44B3-47C1-8BBA-59B2EB2202E7}"/>
                </a:ext>
              </a:extLst>
            </p:cNvPr>
            <p:cNvSpPr/>
            <p:nvPr/>
          </p:nvSpPr>
          <p:spPr>
            <a:xfrm>
              <a:off x="61037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2884;p56">
              <a:extLst>
                <a:ext uri="{FF2B5EF4-FFF2-40B4-BE49-F238E27FC236}">
                  <a16:creationId xmlns:a16="http://schemas.microsoft.com/office/drawing/2014/main" id="{EE8C23FE-6B1E-47A9-B085-DB08D1BDBA8A}"/>
                </a:ext>
              </a:extLst>
            </p:cNvPr>
            <p:cNvSpPr/>
            <p:nvPr/>
          </p:nvSpPr>
          <p:spPr>
            <a:xfrm>
              <a:off x="61037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2885;p56">
              <a:extLst>
                <a:ext uri="{FF2B5EF4-FFF2-40B4-BE49-F238E27FC236}">
                  <a16:creationId xmlns:a16="http://schemas.microsoft.com/office/drawing/2014/main" id="{AE5E9B8A-8654-4AB2-B9F6-A6970ED07149}"/>
                </a:ext>
              </a:extLst>
            </p:cNvPr>
            <p:cNvSpPr/>
            <p:nvPr/>
          </p:nvSpPr>
          <p:spPr>
            <a:xfrm>
              <a:off x="61037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2886;p56">
              <a:extLst>
                <a:ext uri="{FF2B5EF4-FFF2-40B4-BE49-F238E27FC236}">
                  <a16:creationId xmlns:a16="http://schemas.microsoft.com/office/drawing/2014/main" id="{C07889FB-C586-4662-8C2A-56F38C158764}"/>
                </a:ext>
              </a:extLst>
            </p:cNvPr>
            <p:cNvSpPr/>
            <p:nvPr/>
          </p:nvSpPr>
          <p:spPr>
            <a:xfrm>
              <a:off x="610370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2887;p56">
              <a:extLst>
                <a:ext uri="{FF2B5EF4-FFF2-40B4-BE49-F238E27FC236}">
                  <a16:creationId xmlns:a16="http://schemas.microsoft.com/office/drawing/2014/main" id="{3E815AE0-D0C4-4429-8CB1-F6BF19A5B23F}"/>
                </a:ext>
              </a:extLst>
            </p:cNvPr>
            <p:cNvSpPr/>
            <p:nvPr/>
          </p:nvSpPr>
          <p:spPr>
            <a:xfrm>
              <a:off x="61037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2888;p56">
              <a:extLst>
                <a:ext uri="{FF2B5EF4-FFF2-40B4-BE49-F238E27FC236}">
                  <a16:creationId xmlns:a16="http://schemas.microsoft.com/office/drawing/2014/main" id="{5DA36B2E-9594-4C08-8A47-4761E0112408}"/>
                </a:ext>
              </a:extLst>
            </p:cNvPr>
            <p:cNvSpPr/>
            <p:nvPr/>
          </p:nvSpPr>
          <p:spPr>
            <a:xfrm>
              <a:off x="61799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2889;p56">
              <a:extLst>
                <a:ext uri="{FF2B5EF4-FFF2-40B4-BE49-F238E27FC236}">
                  <a16:creationId xmlns:a16="http://schemas.microsoft.com/office/drawing/2014/main" id="{151F7504-3969-4354-A138-3FE60374A9B9}"/>
                </a:ext>
              </a:extLst>
            </p:cNvPr>
            <p:cNvSpPr/>
            <p:nvPr/>
          </p:nvSpPr>
          <p:spPr>
            <a:xfrm>
              <a:off x="61799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2890;p56">
              <a:extLst>
                <a:ext uri="{FF2B5EF4-FFF2-40B4-BE49-F238E27FC236}">
                  <a16:creationId xmlns:a16="http://schemas.microsoft.com/office/drawing/2014/main" id="{21CAB466-189E-4808-961B-93A7BE5AC4FF}"/>
                </a:ext>
              </a:extLst>
            </p:cNvPr>
            <p:cNvSpPr/>
            <p:nvPr/>
          </p:nvSpPr>
          <p:spPr>
            <a:xfrm>
              <a:off x="61799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2891;p56">
              <a:extLst>
                <a:ext uri="{FF2B5EF4-FFF2-40B4-BE49-F238E27FC236}">
                  <a16:creationId xmlns:a16="http://schemas.microsoft.com/office/drawing/2014/main" id="{4707AE1F-D067-4689-9671-FACE9D0C4CC1}"/>
                </a:ext>
              </a:extLst>
            </p:cNvPr>
            <p:cNvSpPr/>
            <p:nvPr/>
          </p:nvSpPr>
          <p:spPr>
            <a:xfrm>
              <a:off x="62561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2892;p56">
              <a:extLst>
                <a:ext uri="{FF2B5EF4-FFF2-40B4-BE49-F238E27FC236}">
                  <a16:creationId xmlns:a16="http://schemas.microsoft.com/office/drawing/2014/main" id="{424BADEF-E2EF-455F-AAFC-3C594091A53B}"/>
                </a:ext>
              </a:extLst>
            </p:cNvPr>
            <p:cNvSpPr/>
            <p:nvPr/>
          </p:nvSpPr>
          <p:spPr>
            <a:xfrm>
              <a:off x="62561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2893;p56">
              <a:extLst>
                <a:ext uri="{FF2B5EF4-FFF2-40B4-BE49-F238E27FC236}">
                  <a16:creationId xmlns:a16="http://schemas.microsoft.com/office/drawing/2014/main" id="{9E311B30-8537-4DB3-893F-0FA82B60D2C1}"/>
                </a:ext>
              </a:extLst>
            </p:cNvPr>
            <p:cNvSpPr/>
            <p:nvPr/>
          </p:nvSpPr>
          <p:spPr>
            <a:xfrm>
              <a:off x="62561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2894;p56">
              <a:extLst>
                <a:ext uri="{FF2B5EF4-FFF2-40B4-BE49-F238E27FC236}">
                  <a16:creationId xmlns:a16="http://schemas.microsoft.com/office/drawing/2014/main" id="{ACA2F2A2-5E68-49CB-8EB1-BBD46FDE88CD}"/>
                </a:ext>
              </a:extLst>
            </p:cNvPr>
            <p:cNvSpPr/>
            <p:nvPr/>
          </p:nvSpPr>
          <p:spPr>
            <a:xfrm>
              <a:off x="62561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2895;p56">
              <a:extLst>
                <a:ext uri="{FF2B5EF4-FFF2-40B4-BE49-F238E27FC236}">
                  <a16:creationId xmlns:a16="http://schemas.microsoft.com/office/drawing/2014/main" id="{ECDDCF87-E4E8-4CDA-9FBC-BFAB5871113F}"/>
                </a:ext>
              </a:extLst>
            </p:cNvPr>
            <p:cNvSpPr/>
            <p:nvPr/>
          </p:nvSpPr>
          <p:spPr>
            <a:xfrm>
              <a:off x="61799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2896;p56">
              <a:extLst>
                <a:ext uri="{FF2B5EF4-FFF2-40B4-BE49-F238E27FC236}">
                  <a16:creationId xmlns:a16="http://schemas.microsoft.com/office/drawing/2014/main" id="{77BE0956-8E8F-4336-9E07-C168779B1E0B}"/>
                </a:ext>
              </a:extLst>
            </p:cNvPr>
            <p:cNvSpPr/>
            <p:nvPr/>
          </p:nvSpPr>
          <p:spPr>
            <a:xfrm>
              <a:off x="61799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2897;p56">
              <a:extLst>
                <a:ext uri="{FF2B5EF4-FFF2-40B4-BE49-F238E27FC236}">
                  <a16:creationId xmlns:a16="http://schemas.microsoft.com/office/drawing/2014/main" id="{0B976CB1-AA06-42FE-A310-47E523C384EF}"/>
                </a:ext>
              </a:extLst>
            </p:cNvPr>
            <p:cNvSpPr/>
            <p:nvPr/>
          </p:nvSpPr>
          <p:spPr>
            <a:xfrm>
              <a:off x="61799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2898;p56">
              <a:extLst>
                <a:ext uri="{FF2B5EF4-FFF2-40B4-BE49-F238E27FC236}">
                  <a16:creationId xmlns:a16="http://schemas.microsoft.com/office/drawing/2014/main" id="{83B0CA5C-673B-4783-AFBA-5AD7FB256A1E}"/>
                </a:ext>
              </a:extLst>
            </p:cNvPr>
            <p:cNvSpPr/>
            <p:nvPr/>
          </p:nvSpPr>
          <p:spPr>
            <a:xfrm>
              <a:off x="61799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2899;p56">
              <a:extLst>
                <a:ext uri="{FF2B5EF4-FFF2-40B4-BE49-F238E27FC236}">
                  <a16:creationId xmlns:a16="http://schemas.microsoft.com/office/drawing/2014/main" id="{0971F72B-1837-453C-B2C2-1182699DE3E1}"/>
                </a:ext>
              </a:extLst>
            </p:cNvPr>
            <p:cNvSpPr/>
            <p:nvPr/>
          </p:nvSpPr>
          <p:spPr>
            <a:xfrm>
              <a:off x="61799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2900;p56">
              <a:extLst>
                <a:ext uri="{FF2B5EF4-FFF2-40B4-BE49-F238E27FC236}">
                  <a16:creationId xmlns:a16="http://schemas.microsoft.com/office/drawing/2014/main" id="{DAA23E55-EA1A-4E18-813A-5E84AF17B14A}"/>
                </a:ext>
              </a:extLst>
            </p:cNvPr>
            <p:cNvSpPr/>
            <p:nvPr/>
          </p:nvSpPr>
          <p:spPr>
            <a:xfrm>
              <a:off x="61799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2901;p56">
              <a:extLst>
                <a:ext uri="{FF2B5EF4-FFF2-40B4-BE49-F238E27FC236}">
                  <a16:creationId xmlns:a16="http://schemas.microsoft.com/office/drawing/2014/main" id="{05FAC848-ED7E-441A-89EF-F4BEA216B89F}"/>
                </a:ext>
              </a:extLst>
            </p:cNvPr>
            <p:cNvSpPr/>
            <p:nvPr/>
          </p:nvSpPr>
          <p:spPr>
            <a:xfrm>
              <a:off x="61037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2902;p56">
              <a:extLst>
                <a:ext uri="{FF2B5EF4-FFF2-40B4-BE49-F238E27FC236}">
                  <a16:creationId xmlns:a16="http://schemas.microsoft.com/office/drawing/2014/main" id="{9639A78D-325A-4FFC-9B01-07A7B93D9674}"/>
                </a:ext>
              </a:extLst>
            </p:cNvPr>
            <p:cNvSpPr/>
            <p:nvPr/>
          </p:nvSpPr>
          <p:spPr>
            <a:xfrm>
              <a:off x="60275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2903;p56">
              <a:extLst>
                <a:ext uri="{FF2B5EF4-FFF2-40B4-BE49-F238E27FC236}">
                  <a16:creationId xmlns:a16="http://schemas.microsoft.com/office/drawing/2014/main" id="{F16DC35A-ACFD-4853-9307-C3973A4AEA2E}"/>
                </a:ext>
              </a:extLst>
            </p:cNvPr>
            <p:cNvSpPr/>
            <p:nvPr/>
          </p:nvSpPr>
          <p:spPr>
            <a:xfrm>
              <a:off x="60275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2904;p56">
              <a:extLst>
                <a:ext uri="{FF2B5EF4-FFF2-40B4-BE49-F238E27FC236}">
                  <a16:creationId xmlns:a16="http://schemas.microsoft.com/office/drawing/2014/main" id="{40A396B9-82B2-4A36-9870-E0FB3E3F141A}"/>
                </a:ext>
              </a:extLst>
            </p:cNvPr>
            <p:cNvSpPr/>
            <p:nvPr/>
          </p:nvSpPr>
          <p:spPr>
            <a:xfrm>
              <a:off x="59514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2905;p56">
              <a:extLst>
                <a:ext uri="{FF2B5EF4-FFF2-40B4-BE49-F238E27FC236}">
                  <a16:creationId xmlns:a16="http://schemas.microsoft.com/office/drawing/2014/main" id="{CB6B2D8C-6414-4F20-89EA-AA3D5B97424B}"/>
                </a:ext>
              </a:extLst>
            </p:cNvPr>
            <p:cNvSpPr/>
            <p:nvPr/>
          </p:nvSpPr>
          <p:spPr>
            <a:xfrm>
              <a:off x="54944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2906;p56">
              <a:extLst>
                <a:ext uri="{FF2B5EF4-FFF2-40B4-BE49-F238E27FC236}">
                  <a16:creationId xmlns:a16="http://schemas.microsoft.com/office/drawing/2014/main" id="{DB314CD7-49A8-4A4A-99E5-61490D5A088D}"/>
                </a:ext>
              </a:extLst>
            </p:cNvPr>
            <p:cNvSpPr/>
            <p:nvPr/>
          </p:nvSpPr>
          <p:spPr>
            <a:xfrm>
              <a:off x="54944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2907;p56">
              <a:extLst>
                <a:ext uri="{FF2B5EF4-FFF2-40B4-BE49-F238E27FC236}">
                  <a16:creationId xmlns:a16="http://schemas.microsoft.com/office/drawing/2014/main" id="{02053D09-1509-4F9C-B4D7-12C0EEAC218D}"/>
                </a:ext>
              </a:extLst>
            </p:cNvPr>
            <p:cNvSpPr/>
            <p:nvPr/>
          </p:nvSpPr>
          <p:spPr>
            <a:xfrm>
              <a:off x="54944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2908;p56">
              <a:extLst>
                <a:ext uri="{FF2B5EF4-FFF2-40B4-BE49-F238E27FC236}">
                  <a16:creationId xmlns:a16="http://schemas.microsoft.com/office/drawing/2014/main" id="{54B3DA22-AC81-4B29-8D09-EFAA85D84563}"/>
                </a:ext>
              </a:extLst>
            </p:cNvPr>
            <p:cNvSpPr/>
            <p:nvPr/>
          </p:nvSpPr>
          <p:spPr>
            <a:xfrm>
              <a:off x="549440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5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2909;p56">
              <a:extLst>
                <a:ext uri="{FF2B5EF4-FFF2-40B4-BE49-F238E27FC236}">
                  <a16:creationId xmlns:a16="http://schemas.microsoft.com/office/drawing/2014/main" id="{C2F42A71-3E3F-42CE-A0E6-EADD8066D296}"/>
                </a:ext>
              </a:extLst>
            </p:cNvPr>
            <p:cNvSpPr/>
            <p:nvPr/>
          </p:nvSpPr>
          <p:spPr>
            <a:xfrm>
              <a:off x="54944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2910;p56">
              <a:extLst>
                <a:ext uri="{FF2B5EF4-FFF2-40B4-BE49-F238E27FC236}">
                  <a16:creationId xmlns:a16="http://schemas.microsoft.com/office/drawing/2014/main" id="{E81C3B7F-8ECD-48B0-8CF7-FEA2FB83BF61}"/>
                </a:ext>
              </a:extLst>
            </p:cNvPr>
            <p:cNvSpPr/>
            <p:nvPr/>
          </p:nvSpPr>
          <p:spPr>
            <a:xfrm>
              <a:off x="54944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2911;p56">
              <a:extLst>
                <a:ext uri="{FF2B5EF4-FFF2-40B4-BE49-F238E27FC236}">
                  <a16:creationId xmlns:a16="http://schemas.microsoft.com/office/drawing/2014/main" id="{DE1B3565-B952-4DB5-B08C-891A03607D4C}"/>
                </a:ext>
              </a:extLst>
            </p:cNvPr>
            <p:cNvSpPr/>
            <p:nvPr/>
          </p:nvSpPr>
          <p:spPr>
            <a:xfrm>
              <a:off x="54944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2912;p56">
              <a:extLst>
                <a:ext uri="{FF2B5EF4-FFF2-40B4-BE49-F238E27FC236}">
                  <a16:creationId xmlns:a16="http://schemas.microsoft.com/office/drawing/2014/main" id="{9E9F2950-FD42-4C0B-BBF8-B02C569BB0C9}"/>
                </a:ext>
              </a:extLst>
            </p:cNvPr>
            <p:cNvSpPr/>
            <p:nvPr/>
          </p:nvSpPr>
          <p:spPr>
            <a:xfrm>
              <a:off x="54944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2913;p56">
              <a:extLst>
                <a:ext uri="{FF2B5EF4-FFF2-40B4-BE49-F238E27FC236}">
                  <a16:creationId xmlns:a16="http://schemas.microsoft.com/office/drawing/2014/main" id="{21971497-CF3C-40A6-8C56-EBCCB79E8C12}"/>
                </a:ext>
              </a:extLst>
            </p:cNvPr>
            <p:cNvSpPr/>
            <p:nvPr/>
          </p:nvSpPr>
          <p:spPr>
            <a:xfrm>
              <a:off x="54944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2914;p56">
              <a:extLst>
                <a:ext uri="{FF2B5EF4-FFF2-40B4-BE49-F238E27FC236}">
                  <a16:creationId xmlns:a16="http://schemas.microsoft.com/office/drawing/2014/main" id="{1C363304-3DC4-4A60-8596-A302B72B6E59}"/>
                </a:ext>
              </a:extLst>
            </p:cNvPr>
            <p:cNvSpPr/>
            <p:nvPr/>
          </p:nvSpPr>
          <p:spPr>
            <a:xfrm>
              <a:off x="54944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2915;p56">
              <a:extLst>
                <a:ext uri="{FF2B5EF4-FFF2-40B4-BE49-F238E27FC236}">
                  <a16:creationId xmlns:a16="http://schemas.microsoft.com/office/drawing/2014/main" id="{B6C46478-89D9-4B57-BACB-F903C5DF1CD8}"/>
                </a:ext>
              </a:extLst>
            </p:cNvPr>
            <p:cNvSpPr/>
            <p:nvPr/>
          </p:nvSpPr>
          <p:spPr>
            <a:xfrm>
              <a:off x="54944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2916;p56">
              <a:extLst>
                <a:ext uri="{FF2B5EF4-FFF2-40B4-BE49-F238E27FC236}">
                  <a16:creationId xmlns:a16="http://schemas.microsoft.com/office/drawing/2014/main" id="{085A641E-39CC-480E-B9C6-0F4D4A49F44D}"/>
                </a:ext>
              </a:extLst>
            </p:cNvPr>
            <p:cNvSpPr/>
            <p:nvPr/>
          </p:nvSpPr>
          <p:spPr>
            <a:xfrm>
              <a:off x="54944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2" y="2137"/>
                    <a:pt x="1067" y="2137"/>
                  </a:cubicBezTo>
                  <a:cubicBezTo>
                    <a:pt x="1329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2917;p56">
              <a:extLst>
                <a:ext uri="{FF2B5EF4-FFF2-40B4-BE49-F238E27FC236}">
                  <a16:creationId xmlns:a16="http://schemas.microsoft.com/office/drawing/2014/main" id="{88D08DA3-EED4-4774-A4E0-204C87249BF3}"/>
                </a:ext>
              </a:extLst>
            </p:cNvPr>
            <p:cNvSpPr/>
            <p:nvPr/>
          </p:nvSpPr>
          <p:spPr>
            <a:xfrm>
              <a:off x="54944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2918;p56">
              <a:extLst>
                <a:ext uri="{FF2B5EF4-FFF2-40B4-BE49-F238E27FC236}">
                  <a16:creationId xmlns:a16="http://schemas.microsoft.com/office/drawing/2014/main" id="{ED3297B4-FC2D-420B-95F3-9E815278B7A2}"/>
                </a:ext>
              </a:extLst>
            </p:cNvPr>
            <p:cNvSpPr/>
            <p:nvPr/>
          </p:nvSpPr>
          <p:spPr>
            <a:xfrm>
              <a:off x="54944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2919;p56">
              <a:extLst>
                <a:ext uri="{FF2B5EF4-FFF2-40B4-BE49-F238E27FC236}">
                  <a16:creationId xmlns:a16="http://schemas.microsoft.com/office/drawing/2014/main" id="{E6F46A1F-454D-4F3B-91BD-76DD0961EC33}"/>
                </a:ext>
              </a:extLst>
            </p:cNvPr>
            <p:cNvSpPr/>
            <p:nvPr/>
          </p:nvSpPr>
          <p:spPr>
            <a:xfrm>
              <a:off x="54944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2920;p56">
              <a:extLst>
                <a:ext uri="{FF2B5EF4-FFF2-40B4-BE49-F238E27FC236}">
                  <a16:creationId xmlns:a16="http://schemas.microsoft.com/office/drawing/2014/main" id="{7BF8FEB0-1A56-469A-9488-53FD0E5C6FCF}"/>
                </a:ext>
              </a:extLst>
            </p:cNvPr>
            <p:cNvSpPr/>
            <p:nvPr/>
          </p:nvSpPr>
          <p:spPr>
            <a:xfrm>
              <a:off x="55706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2921;p56">
              <a:extLst>
                <a:ext uri="{FF2B5EF4-FFF2-40B4-BE49-F238E27FC236}">
                  <a16:creationId xmlns:a16="http://schemas.microsoft.com/office/drawing/2014/main" id="{66155BC5-4687-4276-B097-00B26A16FE27}"/>
                </a:ext>
              </a:extLst>
            </p:cNvPr>
            <p:cNvSpPr/>
            <p:nvPr/>
          </p:nvSpPr>
          <p:spPr>
            <a:xfrm>
              <a:off x="55706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2922;p56">
              <a:extLst>
                <a:ext uri="{FF2B5EF4-FFF2-40B4-BE49-F238E27FC236}">
                  <a16:creationId xmlns:a16="http://schemas.microsoft.com/office/drawing/2014/main" id="{9B8DF2EA-DF6E-4F2C-9409-6F029AD9EF4F}"/>
                </a:ext>
              </a:extLst>
            </p:cNvPr>
            <p:cNvSpPr/>
            <p:nvPr/>
          </p:nvSpPr>
          <p:spPr>
            <a:xfrm>
              <a:off x="55706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2923;p56">
              <a:extLst>
                <a:ext uri="{FF2B5EF4-FFF2-40B4-BE49-F238E27FC236}">
                  <a16:creationId xmlns:a16="http://schemas.microsoft.com/office/drawing/2014/main" id="{5765FEE6-44DB-46C4-ABFB-1ED1AD020BF9}"/>
                </a:ext>
              </a:extLst>
            </p:cNvPr>
            <p:cNvSpPr/>
            <p:nvPr/>
          </p:nvSpPr>
          <p:spPr>
            <a:xfrm>
              <a:off x="55706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2924;p56">
              <a:extLst>
                <a:ext uri="{FF2B5EF4-FFF2-40B4-BE49-F238E27FC236}">
                  <a16:creationId xmlns:a16="http://schemas.microsoft.com/office/drawing/2014/main" id="{52C01B98-926C-4821-A140-458BDAD0E2EB}"/>
                </a:ext>
              </a:extLst>
            </p:cNvPr>
            <p:cNvSpPr/>
            <p:nvPr/>
          </p:nvSpPr>
          <p:spPr>
            <a:xfrm>
              <a:off x="55706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2925;p56">
              <a:extLst>
                <a:ext uri="{FF2B5EF4-FFF2-40B4-BE49-F238E27FC236}">
                  <a16:creationId xmlns:a16="http://schemas.microsoft.com/office/drawing/2014/main" id="{3BDD31AA-3855-456B-B2A7-34455D2C2638}"/>
                </a:ext>
              </a:extLst>
            </p:cNvPr>
            <p:cNvSpPr/>
            <p:nvPr/>
          </p:nvSpPr>
          <p:spPr>
            <a:xfrm>
              <a:off x="55706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2926;p56">
              <a:extLst>
                <a:ext uri="{FF2B5EF4-FFF2-40B4-BE49-F238E27FC236}">
                  <a16:creationId xmlns:a16="http://schemas.microsoft.com/office/drawing/2014/main" id="{2F6CD6D1-9D85-41AF-949F-35D49B1E17BD}"/>
                </a:ext>
              </a:extLst>
            </p:cNvPr>
            <p:cNvSpPr/>
            <p:nvPr/>
          </p:nvSpPr>
          <p:spPr>
            <a:xfrm>
              <a:off x="55706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2927;p56">
              <a:extLst>
                <a:ext uri="{FF2B5EF4-FFF2-40B4-BE49-F238E27FC236}">
                  <a16:creationId xmlns:a16="http://schemas.microsoft.com/office/drawing/2014/main" id="{4678DFBC-2193-4A64-A18B-32E187C8EC65}"/>
                </a:ext>
              </a:extLst>
            </p:cNvPr>
            <p:cNvSpPr/>
            <p:nvPr/>
          </p:nvSpPr>
          <p:spPr>
            <a:xfrm>
              <a:off x="55706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2928;p56">
              <a:extLst>
                <a:ext uri="{FF2B5EF4-FFF2-40B4-BE49-F238E27FC236}">
                  <a16:creationId xmlns:a16="http://schemas.microsoft.com/office/drawing/2014/main" id="{79593677-6341-49A8-95D5-48894477799B}"/>
                </a:ext>
              </a:extLst>
            </p:cNvPr>
            <p:cNvSpPr/>
            <p:nvPr/>
          </p:nvSpPr>
          <p:spPr>
            <a:xfrm>
              <a:off x="5570625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2929;p56">
              <a:extLst>
                <a:ext uri="{FF2B5EF4-FFF2-40B4-BE49-F238E27FC236}">
                  <a16:creationId xmlns:a16="http://schemas.microsoft.com/office/drawing/2014/main" id="{9958171B-6366-45E0-BAFC-07376466289F}"/>
                </a:ext>
              </a:extLst>
            </p:cNvPr>
            <p:cNvSpPr/>
            <p:nvPr/>
          </p:nvSpPr>
          <p:spPr>
            <a:xfrm>
              <a:off x="55706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2930;p56">
              <a:extLst>
                <a:ext uri="{FF2B5EF4-FFF2-40B4-BE49-F238E27FC236}">
                  <a16:creationId xmlns:a16="http://schemas.microsoft.com/office/drawing/2014/main" id="{7A2AA5A7-4E40-4ECE-B5AF-A9A50297E6AA}"/>
                </a:ext>
              </a:extLst>
            </p:cNvPr>
            <p:cNvSpPr/>
            <p:nvPr/>
          </p:nvSpPr>
          <p:spPr>
            <a:xfrm>
              <a:off x="557062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2931;p56">
              <a:extLst>
                <a:ext uri="{FF2B5EF4-FFF2-40B4-BE49-F238E27FC236}">
                  <a16:creationId xmlns:a16="http://schemas.microsoft.com/office/drawing/2014/main" id="{EBB8FF38-B394-49BA-9BCD-04FFC097354D}"/>
                </a:ext>
              </a:extLst>
            </p:cNvPr>
            <p:cNvSpPr/>
            <p:nvPr/>
          </p:nvSpPr>
          <p:spPr>
            <a:xfrm>
              <a:off x="557062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2932;p56">
              <a:extLst>
                <a:ext uri="{FF2B5EF4-FFF2-40B4-BE49-F238E27FC236}">
                  <a16:creationId xmlns:a16="http://schemas.microsoft.com/office/drawing/2014/main" id="{D3A4120F-D39E-4A8E-9292-1E736C518F5D}"/>
                </a:ext>
              </a:extLst>
            </p:cNvPr>
            <p:cNvSpPr/>
            <p:nvPr/>
          </p:nvSpPr>
          <p:spPr>
            <a:xfrm>
              <a:off x="557062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2933;p56">
              <a:extLst>
                <a:ext uri="{FF2B5EF4-FFF2-40B4-BE49-F238E27FC236}">
                  <a16:creationId xmlns:a16="http://schemas.microsoft.com/office/drawing/2014/main" id="{0A56E5C4-51F4-450E-87EE-3E597CB5D41A}"/>
                </a:ext>
              </a:extLst>
            </p:cNvPr>
            <p:cNvSpPr/>
            <p:nvPr/>
          </p:nvSpPr>
          <p:spPr>
            <a:xfrm>
              <a:off x="5570625" y="225692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2934;p56">
              <a:extLst>
                <a:ext uri="{FF2B5EF4-FFF2-40B4-BE49-F238E27FC236}">
                  <a16:creationId xmlns:a16="http://schemas.microsoft.com/office/drawing/2014/main" id="{CBDFB41D-5452-4DD0-99E6-1E644F482F21}"/>
                </a:ext>
              </a:extLst>
            </p:cNvPr>
            <p:cNvSpPr/>
            <p:nvPr/>
          </p:nvSpPr>
          <p:spPr>
            <a:xfrm>
              <a:off x="557062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2935;p56">
              <a:extLst>
                <a:ext uri="{FF2B5EF4-FFF2-40B4-BE49-F238E27FC236}">
                  <a16:creationId xmlns:a16="http://schemas.microsoft.com/office/drawing/2014/main" id="{3A6F67B4-552B-45E9-9733-57447392F5A6}"/>
                </a:ext>
              </a:extLst>
            </p:cNvPr>
            <p:cNvSpPr/>
            <p:nvPr/>
          </p:nvSpPr>
          <p:spPr>
            <a:xfrm>
              <a:off x="557062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2936;p56">
              <a:extLst>
                <a:ext uri="{FF2B5EF4-FFF2-40B4-BE49-F238E27FC236}">
                  <a16:creationId xmlns:a16="http://schemas.microsoft.com/office/drawing/2014/main" id="{9D6AA3EA-D164-47FD-807C-D81A5F3B5656}"/>
                </a:ext>
              </a:extLst>
            </p:cNvPr>
            <p:cNvSpPr/>
            <p:nvPr/>
          </p:nvSpPr>
          <p:spPr>
            <a:xfrm>
              <a:off x="557062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2937;p56">
              <a:extLst>
                <a:ext uri="{FF2B5EF4-FFF2-40B4-BE49-F238E27FC236}">
                  <a16:creationId xmlns:a16="http://schemas.microsoft.com/office/drawing/2014/main" id="{96E8EC4D-1247-4195-866C-FECFF74D5B7B}"/>
                </a:ext>
              </a:extLst>
            </p:cNvPr>
            <p:cNvSpPr/>
            <p:nvPr/>
          </p:nvSpPr>
          <p:spPr>
            <a:xfrm>
              <a:off x="557062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2938;p56">
              <a:extLst>
                <a:ext uri="{FF2B5EF4-FFF2-40B4-BE49-F238E27FC236}">
                  <a16:creationId xmlns:a16="http://schemas.microsoft.com/office/drawing/2014/main" id="{46C4420D-D933-41BA-9E26-3CD1BD2416C2}"/>
                </a:ext>
              </a:extLst>
            </p:cNvPr>
            <p:cNvSpPr/>
            <p:nvPr/>
          </p:nvSpPr>
          <p:spPr>
            <a:xfrm>
              <a:off x="557062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2939;p56">
              <a:extLst>
                <a:ext uri="{FF2B5EF4-FFF2-40B4-BE49-F238E27FC236}">
                  <a16:creationId xmlns:a16="http://schemas.microsoft.com/office/drawing/2014/main" id="{BA6D051C-0F16-4189-919E-F61887D3DF60}"/>
                </a:ext>
              </a:extLst>
            </p:cNvPr>
            <p:cNvSpPr/>
            <p:nvPr/>
          </p:nvSpPr>
          <p:spPr>
            <a:xfrm>
              <a:off x="557062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2940;p56">
              <a:extLst>
                <a:ext uri="{FF2B5EF4-FFF2-40B4-BE49-F238E27FC236}">
                  <a16:creationId xmlns:a16="http://schemas.microsoft.com/office/drawing/2014/main" id="{0FEC9892-0809-427D-B42C-8DC3D340D753}"/>
                </a:ext>
              </a:extLst>
            </p:cNvPr>
            <p:cNvSpPr/>
            <p:nvPr/>
          </p:nvSpPr>
          <p:spPr>
            <a:xfrm>
              <a:off x="557062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2941;p56">
              <a:extLst>
                <a:ext uri="{FF2B5EF4-FFF2-40B4-BE49-F238E27FC236}">
                  <a16:creationId xmlns:a16="http://schemas.microsoft.com/office/drawing/2014/main" id="{4E8317A3-C18F-4880-9D86-C919390F5C69}"/>
                </a:ext>
              </a:extLst>
            </p:cNvPr>
            <p:cNvSpPr/>
            <p:nvPr/>
          </p:nvSpPr>
          <p:spPr>
            <a:xfrm>
              <a:off x="56468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2942;p56">
              <a:extLst>
                <a:ext uri="{FF2B5EF4-FFF2-40B4-BE49-F238E27FC236}">
                  <a16:creationId xmlns:a16="http://schemas.microsoft.com/office/drawing/2014/main" id="{86E2DC8E-623D-4FE9-94EE-144114868C30}"/>
                </a:ext>
              </a:extLst>
            </p:cNvPr>
            <p:cNvSpPr/>
            <p:nvPr/>
          </p:nvSpPr>
          <p:spPr>
            <a:xfrm>
              <a:off x="56468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2943;p56">
              <a:extLst>
                <a:ext uri="{FF2B5EF4-FFF2-40B4-BE49-F238E27FC236}">
                  <a16:creationId xmlns:a16="http://schemas.microsoft.com/office/drawing/2014/main" id="{A172E06E-A60E-4F1C-A5B6-27CB92F70269}"/>
                </a:ext>
              </a:extLst>
            </p:cNvPr>
            <p:cNvSpPr/>
            <p:nvPr/>
          </p:nvSpPr>
          <p:spPr>
            <a:xfrm>
              <a:off x="56468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2944;p56">
              <a:extLst>
                <a:ext uri="{FF2B5EF4-FFF2-40B4-BE49-F238E27FC236}">
                  <a16:creationId xmlns:a16="http://schemas.microsoft.com/office/drawing/2014/main" id="{BB0B7692-9D93-4A63-9D40-768DA5F0FA72}"/>
                </a:ext>
              </a:extLst>
            </p:cNvPr>
            <p:cNvSpPr/>
            <p:nvPr/>
          </p:nvSpPr>
          <p:spPr>
            <a:xfrm>
              <a:off x="56468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2945;p56">
              <a:extLst>
                <a:ext uri="{FF2B5EF4-FFF2-40B4-BE49-F238E27FC236}">
                  <a16:creationId xmlns:a16="http://schemas.microsoft.com/office/drawing/2014/main" id="{9FC193A9-BA33-47B5-9947-99CEFCC7DABF}"/>
                </a:ext>
              </a:extLst>
            </p:cNvPr>
            <p:cNvSpPr/>
            <p:nvPr/>
          </p:nvSpPr>
          <p:spPr>
            <a:xfrm>
              <a:off x="56468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2946;p56">
              <a:extLst>
                <a:ext uri="{FF2B5EF4-FFF2-40B4-BE49-F238E27FC236}">
                  <a16:creationId xmlns:a16="http://schemas.microsoft.com/office/drawing/2014/main" id="{E7BE3384-B944-43F4-97FB-BA85337C4A47}"/>
                </a:ext>
              </a:extLst>
            </p:cNvPr>
            <p:cNvSpPr/>
            <p:nvPr/>
          </p:nvSpPr>
          <p:spPr>
            <a:xfrm>
              <a:off x="56468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2947;p56">
              <a:extLst>
                <a:ext uri="{FF2B5EF4-FFF2-40B4-BE49-F238E27FC236}">
                  <a16:creationId xmlns:a16="http://schemas.microsoft.com/office/drawing/2014/main" id="{98D55C9E-48DA-463A-9438-2557361874F3}"/>
                </a:ext>
              </a:extLst>
            </p:cNvPr>
            <p:cNvSpPr/>
            <p:nvPr/>
          </p:nvSpPr>
          <p:spPr>
            <a:xfrm>
              <a:off x="564682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2948;p56">
              <a:extLst>
                <a:ext uri="{FF2B5EF4-FFF2-40B4-BE49-F238E27FC236}">
                  <a16:creationId xmlns:a16="http://schemas.microsoft.com/office/drawing/2014/main" id="{E38E99A0-80DD-455F-87CC-BD950DCB59E4}"/>
                </a:ext>
              </a:extLst>
            </p:cNvPr>
            <p:cNvSpPr/>
            <p:nvPr/>
          </p:nvSpPr>
          <p:spPr>
            <a:xfrm>
              <a:off x="56468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2949;p56">
              <a:extLst>
                <a:ext uri="{FF2B5EF4-FFF2-40B4-BE49-F238E27FC236}">
                  <a16:creationId xmlns:a16="http://schemas.microsoft.com/office/drawing/2014/main" id="{97482CB1-6BA0-4134-8643-FB125F9006D3}"/>
                </a:ext>
              </a:extLst>
            </p:cNvPr>
            <p:cNvSpPr/>
            <p:nvPr/>
          </p:nvSpPr>
          <p:spPr>
            <a:xfrm>
              <a:off x="56468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2950;p56">
              <a:extLst>
                <a:ext uri="{FF2B5EF4-FFF2-40B4-BE49-F238E27FC236}">
                  <a16:creationId xmlns:a16="http://schemas.microsoft.com/office/drawing/2014/main" id="{3B4B80B8-070C-4C54-A383-0A62E659635E}"/>
                </a:ext>
              </a:extLst>
            </p:cNvPr>
            <p:cNvSpPr/>
            <p:nvPr/>
          </p:nvSpPr>
          <p:spPr>
            <a:xfrm>
              <a:off x="56468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2951;p56">
              <a:extLst>
                <a:ext uri="{FF2B5EF4-FFF2-40B4-BE49-F238E27FC236}">
                  <a16:creationId xmlns:a16="http://schemas.microsoft.com/office/drawing/2014/main" id="{F2F40305-B820-4B56-9B79-A346B9229F3A}"/>
                </a:ext>
              </a:extLst>
            </p:cNvPr>
            <p:cNvSpPr/>
            <p:nvPr/>
          </p:nvSpPr>
          <p:spPr>
            <a:xfrm>
              <a:off x="56468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2952;p56">
              <a:extLst>
                <a:ext uri="{FF2B5EF4-FFF2-40B4-BE49-F238E27FC236}">
                  <a16:creationId xmlns:a16="http://schemas.microsoft.com/office/drawing/2014/main" id="{C5682F0F-1E0B-4005-A3FC-0CC29A8736F5}"/>
                </a:ext>
              </a:extLst>
            </p:cNvPr>
            <p:cNvSpPr/>
            <p:nvPr/>
          </p:nvSpPr>
          <p:spPr>
            <a:xfrm>
              <a:off x="564682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2953;p56">
              <a:extLst>
                <a:ext uri="{FF2B5EF4-FFF2-40B4-BE49-F238E27FC236}">
                  <a16:creationId xmlns:a16="http://schemas.microsoft.com/office/drawing/2014/main" id="{5325C6F2-308F-4363-9AE8-D955E1168C7E}"/>
                </a:ext>
              </a:extLst>
            </p:cNvPr>
            <p:cNvSpPr/>
            <p:nvPr/>
          </p:nvSpPr>
          <p:spPr>
            <a:xfrm>
              <a:off x="564682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2954;p56">
              <a:extLst>
                <a:ext uri="{FF2B5EF4-FFF2-40B4-BE49-F238E27FC236}">
                  <a16:creationId xmlns:a16="http://schemas.microsoft.com/office/drawing/2014/main" id="{E02B621E-7F63-46BC-ABB0-81FAE1ED05BB}"/>
                </a:ext>
              </a:extLst>
            </p:cNvPr>
            <p:cNvSpPr/>
            <p:nvPr/>
          </p:nvSpPr>
          <p:spPr>
            <a:xfrm>
              <a:off x="56468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2955;p56">
              <a:extLst>
                <a:ext uri="{FF2B5EF4-FFF2-40B4-BE49-F238E27FC236}">
                  <a16:creationId xmlns:a16="http://schemas.microsoft.com/office/drawing/2014/main" id="{85EFAC51-5941-473A-8309-B9BE60D4CE07}"/>
                </a:ext>
              </a:extLst>
            </p:cNvPr>
            <p:cNvSpPr/>
            <p:nvPr/>
          </p:nvSpPr>
          <p:spPr>
            <a:xfrm>
              <a:off x="564682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2956;p56">
              <a:extLst>
                <a:ext uri="{FF2B5EF4-FFF2-40B4-BE49-F238E27FC236}">
                  <a16:creationId xmlns:a16="http://schemas.microsoft.com/office/drawing/2014/main" id="{5443259D-DCBB-41E8-A453-2426584ED568}"/>
                </a:ext>
              </a:extLst>
            </p:cNvPr>
            <p:cNvSpPr/>
            <p:nvPr/>
          </p:nvSpPr>
          <p:spPr>
            <a:xfrm>
              <a:off x="56468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2957;p56">
              <a:extLst>
                <a:ext uri="{FF2B5EF4-FFF2-40B4-BE49-F238E27FC236}">
                  <a16:creationId xmlns:a16="http://schemas.microsoft.com/office/drawing/2014/main" id="{D41855D0-D602-46E9-9865-096ED5B4F633}"/>
                </a:ext>
              </a:extLst>
            </p:cNvPr>
            <p:cNvSpPr/>
            <p:nvPr/>
          </p:nvSpPr>
          <p:spPr>
            <a:xfrm>
              <a:off x="56468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2958;p56">
              <a:extLst>
                <a:ext uri="{FF2B5EF4-FFF2-40B4-BE49-F238E27FC236}">
                  <a16:creationId xmlns:a16="http://schemas.microsoft.com/office/drawing/2014/main" id="{ABEA7F57-24BC-4E44-A752-EA5D7AFFC4AD}"/>
                </a:ext>
              </a:extLst>
            </p:cNvPr>
            <p:cNvSpPr/>
            <p:nvPr/>
          </p:nvSpPr>
          <p:spPr>
            <a:xfrm>
              <a:off x="57230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2959;p56">
              <a:extLst>
                <a:ext uri="{FF2B5EF4-FFF2-40B4-BE49-F238E27FC236}">
                  <a16:creationId xmlns:a16="http://schemas.microsoft.com/office/drawing/2014/main" id="{758779EC-A8B6-438B-A145-7906E8C0AE8C}"/>
                </a:ext>
              </a:extLst>
            </p:cNvPr>
            <p:cNvSpPr/>
            <p:nvPr/>
          </p:nvSpPr>
          <p:spPr>
            <a:xfrm>
              <a:off x="57230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2960;p56">
              <a:extLst>
                <a:ext uri="{FF2B5EF4-FFF2-40B4-BE49-F238E27FC236}">
                  <a16:creationId xmlns:a16="http://schemas.microsoft.com/office/drawing/2014/main" id="{A0EB9380-05BB-495A-8501-2228EDD86710}"/>
                </a:ext>
              </a:extLst>
            </p:cNvPr>
            <p:cNvSpPr/>
            <p:nvPr/>
          </p:nvSpPr>
          <p:spPr>
            <a:xfrm>
              <a:off x="572305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6" y="1149"/>
                    <a:pt x="2012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2961;p56">
              <a:extLst>
                <a:ext uri="{FF2B5EF4-FFF2-40B4-BE49-F238E27FC236}">
                  <a16:creationId xmlns:a16="http://schemas.microsoft.com/office/drawing/2014/main" id="{F47794E6-E562-41A7-B9AC-3DBB303EAB38}"/>
                </a:ext>
              </a:extLst>
            </p:cNvPr>
            <p:cNvSpPr/>
            <p:nvPr/>
          </p:nvSpPr>
          <p:spPr>
            <a:xfrm>
              <a:off x="57230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2962;p56">
              <a:extLst>
                <a:ext uri="{FF2B5EF4-FFF2-40B4-BE49-F238E27FC236}">
                  <a16:creationId xmlns:a16="http://schemas.microsoft.com/office/drawing/2014/main" id="{E2656944-BDD3-4A4C-80AB-C6B8DC534021}"/>
                </a:ext>
              </a:extLst>
            </p:cNvPr>
            <p:cNvSpPr/>
            <p:nvPr/>
          </p:nvSpPr>
          <p:spPr>
            <a:xfrm>
              <a:off x="57230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2963;p56">
              <a:extLst>
                <a:ext uri="{FF2B5EF4-FFF2-40B4-BE49-F238E27FC236}">
                  <a16:creationId xmlns:a16="http://schemas.microsoft.com/office/drawing/2014/main" id="{E8F93B49-7FBF-47B8-B1AA-254FD00E19C9}"/>
                </a:ext>
              </a:extLst>
            </p:cNvPr>
            <p:cNvSpPr/>
            <p:nvPr/>
          </p:nvSpPr>
          <p:spPr>
            <a:xfrm>
              <a:off x="57230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2964;p56">
              <a:extLst>
                <a:ext uri="{FF2B5EF4-FFF2-40B4-BE49-F238E27FC236}">
                  <a16:creationId xmlns:a16="http://schemas.microsoft.com/office/drawing/2014/main" id="{FBB1AA86-3B5A-4D1E-9123-339CCF3551AA}"/>
                </a:ext>
              </a:extLst>
            </p:cNvPr>
            <p:cNvSpPr/>
            <p:nvPr/>
          </p:nvSpPr>
          <p:spPr>
            <a:xfrm>
              <a:off x="57230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2965;p56">
              <a:extLst>
                <a:ext uri="{FF2B5EF4-FFF2-40B4-BE49-F238E27FC236}">
                  <a16:creationId xmlns:a16="http://schemas.microsoft.com/office/drawing/2014/main" id="{E5709563-01E2-43AE-A76B-ABA9C39B2F22}"/>
                </a:ext>
              </a:extLst>
            </p:cNvPr>
            <p:cNvSpPr/>
            <p:nvPr/>
          </p:nvSpPr>
          <p:spPr>
            <a:xfrm>
              <a:off x="57230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2966;p56">
              <a:extLst>
                <a:ext uri="{FF2B5EF4-FFF2-40B4-BE49-F238E27FC236}">
                  <a16:creationId xmlns:a16="http://schemas.microsoft.com/office/drawing/2014/main" id="{0943AED6-6DB5-4520-95F1-BC8772BFF37D}"/>
                </a:ext>
              </a:extLst>
            </p:cNvPr>
            <p:cNvSpPr/>
            <p:nvPr/>
          </p:nvSpPr>
          <p:spPr>
            <a:xfrm>
              <a:off x="57230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2967;p56">
              <a:extLst>
                <a:ext uri="{FF2B5EF4-FFF2-40B4-BE49-F238E27FC236}">
                  <a16:creationId xmlns:a16="http://schemas.microsoft.com/office/drawing/2014/main" id="{90899DCD-55A0-48C9-A6EE-79A5C37FC4FE}"/>
                </a:ext>
              </a:extLst>
            </p:cNvPr>
            <p:cNvSpPr/>
            <p:nvPr/>
          </p:nvSpPr>
          <p:spPr>
            <a:xfrm>
              <a:off x="57230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2968;p56">
              <a:extLst>
                <a:ext uri="{FF2B5EF4-FFF2-40B4-BE49-F238E27FC236}">
                  <a16:creationId xmlns:a16="http://schemas.microsoft.com/office/drawing/2014/main" id="{EF45DF0A-53BE-453E-AF77-BB5B7898BA2B}"/>
                </a:ext>
              </a:extLst>
            </p:cNvPr>
            <p:cNvSpPr/>
            <p:nvPr/>
          </p:nvSpPr>
          <p:spPr>
            <a:xfrm>
              <a:off x="57230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2969;p56">
              <a:extLst>
                <a:ext uri="{FF2B5EF4-FFF2-40B4-BE49-F238E27FC236}">
                  <a16:creationId xmlns:a16="http://schemas.microsoft.com/office/drawing/2014/main" id="{E5A63049-85BF-4C3C-932C-0D3CEB76147D}"/>
                </a:ext>
              </a:extLst>
            </p:cNvPr>
            <p:cNvSpPr/>
            <p:nvPr/>
          </p:nvSpPr>
          <p:spPr>
            <a:xfrm>
              <a:off x="57230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2970;p56">
              <a:extLst>
                <a:ext uri="{FF2B5EF4-FFF2-40B4-BE49-F238E27FC236}">
                  <a16:creationId xmlns:a16="http://schemas.microsoft.com/office/drawing/2014/main" id="{E9B36A74-CB10-41D0-AE12-9DB25B629F00}"/>
                </a:ext>
              </a:extLst>
            </p:cNvPr>
            <p:cNvSpPr/>
            <p:nvPr/>
          </p:nvSpPr>
          <p:spPr>
            <a:xfrm>
              <a:off x="57230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2971;p56">
              <a:extLst>
                <a:ext uri="{FF2B5EF4-FFF2-40B4-BE49-F238E27FC236}">
                  <a16:creationId xmlns:a16="http://schemas.microsoft.com/office/drawing/2014/main" id="{E245EA0D-41AD-4271-B730-FCC5CAAADBD9}"/>
                </a:ext>
              </a:extLst>
            </p:cNvPr>
            <p:cNvSpPr/>
            <p:nvPr/>
          </p:nvSpPr>
          <p:spPr>
            <a:xfrm>
              <a:off x="57228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2972;p56">
              <a:extLst>
                <a:ext uri="{FF2B5EF4-FFF2-40B4-BE49-F238E27FC236}">
                  <a16:creationId xmlns:a16="http://schemas.microsoft.com/office/drawing/2014/main" id="{86D0976C-A575-4BE3-BFB8-5FCC0C30F123}"/>
                </a:ext>
              </a:extLst>
            </p:cNvPr>
            <p:cNvSpPr/>
            <p:nvPr/>
          </p:nvSpPr>
          <p:spPr>
            <a:xfrm>
              <a:off x="57230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2973;p56">
              <a:extLst>
                <a:ext uri="{FF2B5EF4-FFF2-40B4-BE49-F238E27FC236}">
                  <a16:creationId xmlns:a16="http://schemas.microsoft.com/office/drawing/2014/main" id="{B9EB985E-6609-4C2F-AFC0-E83EE2CD463C}"/>
                </a:ext>
              </a:extLst>
            </p:cNvPr>
            <p:cNvSpPr/>
            <p:nvPr/>
          </p:nvSpPr>
          <p:spPr>
            <a:xfrm>
              <a:off x="57228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2974;p56">
              <a:extLst>
                <a:ext uri="{FF2B5EF4-FFF2-40B4-BE49-F238E27FC236}">
                  <a16:creationId xmlns:a16="http://schemas.microsoft.com/office/drawing/2014/main" id="{B32E060D-1865-4FED-A107-A577536714CF}"/>
                </a:ext>
              </a:extLst>
            </p:cNvPr>
            <p:cNvSpPr/>
            <p:nvPr/>
          </p:nvSpPr>
          <p:spPr>
            <a:xfrm>
              <a:off x="57992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2975;p56">
              <a:extLst>
                <a:ext uri="{FF2B5EF4-FFF2-40B4-BE49-F238E27FC236}">
                  <a16:creationId xmlns:a16="http://schemas.microsoft.com/office/drawing/2014/main" id="{4880EEDF-74BE-4D35-85B5-DA7168F38BF9}"/>
                </a:ext>
              </a:extLst>
            </p:cNvPr>
            <p:cNvSpPr/>
            <p:nvPr/>
          </p:nvSpPr>
          <p:spPr>
            <a:xfrm>
              <a:off x="5799275" y="14952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0"/>
                    <a:pt x="1067" y="2130"/>
                  </a:cubicBezTo>
                  <a:cubicBezTo>
                    <a:pt x="1329" y="2130"/>
                    <a:pt x="1596" y="2032"/>
                    <a:pt x="1813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2976;p56">
              <a:extLst>
                <a:ext uri="{FF2B5EF4-FFF2-40B4-BE49-F238E27FC236}">
                  <a16:creationId xmlns:a16="http://schemas.microsoft.com/office/drawing/2014/main" id="{74939EEE-E1BF-4B04-9586-577EE8625E2C}"/>
                </a:ext>
              </a:extLst>
            </p:cNvPr>
            <p:cNvSpPr/>
            <p:nvPr/>
          </p:nvSpPr>
          <p:spPr>
            <a:xfrm>
              <a:off x="5799275" y="15714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1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2977;p56">
              <a:extLst>
                <a:ext uri="{FF2B5EF4-FFF2-40B4-BE49-F238E27FC236}">
                  <a16:creationId xmlns:a16="http://schemas.microsoft.com/office/drawing/2014/main" id="{A712221F-04B8-41EB-B556-561C14948486}"/>
                </a:ext>
              </a:extLst>
            </p:cNvPr>
            <p:cNvSpPr/>
            <p:nvPr/>
          </p:nvSpPr>
          <p:spPr>
            <a:xfrm>
              <a:off x="57992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2978;p56">
              <a:extLst>
                <a:ext uri="{FF2B5EF4-FFF2-40B4-BE49-F238E27FC236}">
                  <a16:creationId xmlns:a16="http://schemas.microsoft.com/office/drawing/2014/main" id="{BE203B07-CF28-4C74-990A-4A3B2168FDDD}"/>
                </a:ext>
              </a:extLst>
            </p:cNvPr>
            <p:cNvSpPr/>
            <p:nvPr/>
          </p:nvSpPr>
          <p:spPr>
            <a:xfrm>
              <a:off x="57992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2979;p56">
              <a:extLst>
                <a:ext uri="{FF2B5EF4-FFF2-40B4-BE49-F238E27FC236}">
                  <a16:creationId xmlns:a16="http://schemas.microsoft.com/office/drawing/2014/main" id="{B852A7CC-0652-4D2F-B961-81A4602B024E}"/>
                </a:ext>
              </a:extLst>
            </p:cNvPr>
            <p:cNvSpPr/>
            <p:nvPr/>
          </p:nvSpPr>
          <p:spPr>
            <a:xfrm>
              <a:off x="5799275" y="1799825"/>
              <a:ext cx="62150" cy="53300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1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5" y="1150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2980;p56">
              <a:extLst>
                <a:ext uri="{FF2B5EF4-FFF2-40B4-BE49-F238E27FC236}">
                  <a16:creationId xmlns:a16="http://schemas.microsoft.com/office/drawing/2014/main" id="{6CC5C822-43D3-4792-B96A-A193D7952AEA}"/>
                </a:ext>
              </a:extLst>
            </p:cNvPr>
            <p:cNvSpPr/>
            <p:nvPr/>
          </p:nvSpPr>
          <p:spPr>
            <a:xfrm>
              <a:off x="5799275" y="187605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2981;p56">
              <a:extLst>
                <a:ext uri="{FF2B5EF4-FFF2-40B4-BE49-F238E27FC236}">
                  <a16:creationId xmlns:a16="http://schemas.microsoft.com/office/drawing/2014/main" id="{D64CB2B3-3E2D-4DAC-955D-AB67C3081E21}"/>
                </a:ext>
              </a:extLst>
            </p:cNvPr>
            <p:cNvSpPr/>
            <p:nvPr/>
          </p:nvSpPr>
          <p:spPr>
            <a:xfrm>
              <a:off x="5799275" y="1952050"/>
              <a:ext cx="62200" cy="53500"/>
            </a:xfrm>
            <a:custGeom>
              <a:avLst/>
              <a:gdLst/>
              <a:ahLst/>
              <a:cxnLst/>
              <a:rect l="l" t="t" r="r" b="b"/>
              <a:pathLst>
                <a:path w="2488" h="2140" extrusionOk="0">
                  <a:moveTo>
                    <a:pt x="1057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6"/>
                    <a:pt x="522" y="2139"/>
                    <a:pt x="1069" y="2139"/>
                  </a:cubicBezTo>
                  <a:cubicBezTo>
                    <a:pt x="1333" y="2139"/>
                    <a:pt x="1602" y="2041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2982;p56">
              <a:extLst>
                <a:ext uri="{FF2B5EF4-FFF2-40B4-BE49-F238E27FC236}">
                  <a16:creationId xmlns:a16="http://schemas.microsoft.com/office/drawing/2014/main" id="{5FB208C9-55F6-4F8D-8D0D-F75A4C8F2757}"/>
                </a:ext>
              </a:extLst>
            </p:cNvPr>
            <p:cNvSpPr/>
            <p:nvPr/>
          </p:nvSpPr>
          <p:spPr>
            <a:xfrm>
              <a:off x="57992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2983;p56">
              <a:extLst>
                <a:ext uri="{FF2B5EF4-FFF2-40B4-BE49-F238E27FC236}">
                  <a16:creationId xmlns:a16="http://schemas.microsoft.com/office/drawing/2014/main" id="{61F89D07-2153-43E8-9AA5-E1DE3E6097E2}"/>
                </a:ext>
              </a:extLst>
            </p:cNvPr>
            <p:cNvSpPr/>
            <p:nvPr/>
          </p:nvSpPr>
          <p:spPr>
            <a:xfrm>
              <a:off x="58752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2984;p56">
              <a:extLst>
                <a:ext uri="{FF2B5EF4-FFF2-40B4-BE49-F238E27FC236}">
                  <a16:creationId xmlns:a16="http://schemas.microsoft.com/office/drawing/2014/main" id="{AECB6CC1-636B-4546-8B07-55CFA5D5E9A7}"/>
                </a:ext>
              </a:extLst>
            </p:cNvPr>
            <p:cNvSpPr/>
            <p:nvPr/>
          </p:nvSpPr>
          <p:spPr>
            <a:xfrm>
              <a:off x="58752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2985;p56">
              <a:extLst>
                <a:ext uri="{FF2B5EF4-FFF2-40B4-BE49-F238E27FC236}">
                  <a16:creationId xmlns:a16="http://schemas.microsoft.com/office/drawing/2014/main" id="{C1C0691E-D760-4DA3-BEB9-93F3B3AC04F7}"/>
                </a:ext>
              </a:extLst>
            </p:cNvPr>
            <p:cNvSpPr/>
            <p:nvPr/>
          </p:nvSpPr>
          <p:spPr>
            <a:xfrm>
              <a:off x="58752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2986;p56">
              <a:extLst>
                <a:ext uri="{FF2B5EF4-FFF2-40B4-BE49-F238E27FC236}">
                  <a16:creationId xmlns:a16="http://schemas.microsoft.com/office/drawing/2014/main" id="{096D5D43-6A27-4B72-909C-285673AE455F}"/>
                </a:ext>
              </a:extLst>
            </p:cNvPr>
            <p:cNvSpPr/>
            <p:nvPr/>
          </p:nvSpPr>
          <p:spPr>
            <a:xfrm>
              <a:off x="58752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2987;p56">
              <a:extLst>
                <a:ext uri="{FF2B5EF4-FFF2-40B4-BE49-F238E27FC236}">
                  <a16:creationId xmlns:a16="http://schemas.microsoft.com/office/drawing/2014/main" id="{D1129BA1-0130-4DBA-9EE8-C3FDAF9F751E}"/>
                </a:ext>
              </a:extLst>
            </p:cNvPr>
            <p:cNvSpPr/>
            <p:nvPr/>
          </p:nvSpPr>
          <p:spPr>
            <a:xfrm>
              <a:off x="58752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2988;p56">
              <a:extLst>
                <a:ext uri="{FF2B5EF4-FFF2-40B4-BE49-F238E27FC236}">
                  <a16:creationId xmlns:a16="http://schemas.microsoft.com/office/drawing/2014/main" id="{2CF3DC72-B88F-4C58-A7D9-9BE560CD9852}"/>
                </a:ext>
              </a:extLst>
            </p:cNvPr>
            <p:cNvSpPr/>
            <p:nvPr/>
          </p:nvSpPr>
          <p:spPr>
            <a:xfrm>
              <a:off x="58752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2989;p56">
              <a:extLst>
                <a:ext uri="{FF2B5EF4-FFF2-40B4-BE49-F238E27FC236}">
                  <a16:creationId xmlns:a16="http://schemas.microsoft.com/office/drawing/2014/main" id="{58E091EC-D03A-4F97-8FF6-B6F8E8CF76B8}"/>
                </a:ext>
              </a:extLst>
            </p:cNvPr>
            <p:cNvSpPr/>
            <p:nvPr/>
          </p:nvSpPr>
          <p:spPr>
            <a:xfrm>
              <a:off x="587527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2990;p56">
              <a:extLst>
                <a:ext uri="{FF2B5EF4-FFF2-40B4-BE49-F238E27FC236}">
                  <a16:creationId xmlns:a16="http://schemas.microsoft.com/office/drawing/2014/main" id="{366B016A-3813-4427-97EF-CDEAF428D1A0}"/>
                </a:ext>
              </a:extLst>
            </p:cNvPr>
            <p:cNvSpPr/>
            <p:nvPr/>
          </p:nvSpPr>
          <p:spPr>
            <a:xfrm>
              <a:off x="58752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2991;p56">
              <a:extLst>
                <a:ext uri="{FF2B5EF4-FFF2-40B4-BE49-F238E27FC236}">
                  <a16:creationId xmlns:a16="http://schemas.microsoft.com/office/drawing/2014/main" id="{BD92CB12-25A5-4FA9-8051-984991702FF5}"/>
                </a:ext>
              </a:extLst>
            </p:cNvPr>
            <p:cNvSpPr/>
            <p:nvPr/>
          </p:nvSpPr>
          <p:spPr>
            <a:xfrm>
              <a:off x="58752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2992;p56">
              <a:extLst>
                <a:ext uri="{FF2B5EF4-FFF2-40B4-BE49-F238E27FC236}">
                  <a16:creationId xmlns:a16="http://schemas.microsoft.com/office/drawing/2014/main" id="{C4666D10-9228-4111-B26A-366FBA5E8AA9}"/>
                </a:ext>
              </a:extLst>
            </p:cNvPr>
            <p:cNvSpPr/>
            <p:nvPr/>
          </p:nvSpPr>
          <p:spPr>
            <a:xfrm>
              <a:off x="58752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2993;p56">
              <a:extLst>
                <a:ext uri="{FF2B5EF4-FFF2-40B4-BE49-F238E27FC236}">
                  <a16:creationId xmlns:a16="http://schemas.microsoft.com/office/drawing/2014/main" id="{C961971E-E43B-4E34-9750-36DB6C888EC4}"/>
                </a:ext>
              </a:extLst>
            </p:cNvPr>
            <p:cNvSpPr/>
            <p:nvPr/>
          </p:nvSpPr>
          <p:spPr>
            <a:xfrm>
              <a:off x="57992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2994;p56">
              <a:extLst>
                <a:ext uri="{FF2B5EF4-FFF2-40B4-BE49-F238E27FC236}">
                  <a16:creationId xmlns:a16="http://schemas.microsoft.com/office/drawing/2014/main" id="{B694910D-93B6-4109-A8AC-67CDEA1A676F}"/>
                </a:ext>
              </a:extLst>
            </p:cNvPr>
            <p:cNvSpPr/>
            <p:nvPr/>
          </p:nvSpPr>
          <p:spPr>
            <a:xfrm>
              <a:off x="5799275" y="21807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2995;p56">
              <a:extLst>
                <a:ext uri="{FF2B5EF4-FFF2-40B4-BE49-F238E27FC236}">
                  <a16:creationId xmlns:a16="http://schemas.microsoft.com/office/drawing/2014/main" id="{C2EC3C6C-BD64-4F5E-85AB-B14ECDA13FE3}"/>
                </a:ext>
              </a:extLst>
            </p:cNvPr>
            <p:cNvSpPr/>
            <p:nvPr/>
          </p:nvSpPr>
          <p:spPr>
            <a:xfrm>
              <a:off x="57992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3" y="1149"/>
                    <a:pt x="2019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2996;p56">
              <a:extLst>
                <a:ext uri="{FF2B5EF4-FFF2-40B4-BE49-F238E27FC236}">
                  <a16:creationId xmlns:a16="http://schemas.microsoft.com/office/drawing/2014/main" id="{84213F07-692E-486F-9A2E-E05155199026}"/>
                </a:ext>
              </a:extLst>
            </p:cNvPr>
            <p:cNvSpPr/>
            <p:nvPr/>
          </p:nvSpPr>
          <p:spPr>
            <a:xfrm>
              <a:off x="579927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2997;p56">
              <a:extLst>
                <a:ext uri="{FF2B5EF4-FFF2-40B4-BE49-F238E27FC236}">
                  <a16:creationId xmlns:a16="http://schemas.microsoft.com/office/drawing/2014/main" id="{3C30FA66-A46B-4749-9EFD-8D0441D6D104}"/>
                </a:ext>
              </a:extLst>
            </p:cNvPr>
            <p:cNvSpPr/>
            <p:nvPr/>
          </p:nvSpPr>
          <p:spPr>
            <a:xfrm>
              <a:off x="57990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2998;p56">
              <a:extLst>
                <a:ext uri="{FF2B5EF4-FFF2-40B4-BE49-F238E27FC236}">
                  <a16:creationId xmlns:a16="http://schemas.microsoft.com/office/drawing/2014/main" id="{BF295B36-248F-454E-954C-3D1B86B744D0}"/>
                </a:ext>
              </a:extLst>
            </p:cNvPr>
            <p:cNvSpPr/>
            <p:nvPr/>
          </p:nvSpPr>
          <p:spPr>
            <a:xfrm>
              <a:off x="579927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57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2999;p56">
              <a:extLst>
                <a:ext uri="{FF2B5EF4-FFF2-40B4-BE49-F238E27FC236}">
                  <a16:creationId xmlns:a16="http://schemas.microsoft.com/office/drawing/2014/main" id="{C5D5ED32-090A-4A52-A852-2C43628DC196}"/>
                </a:ext>
              </a:extLst>
            </p:cNvPr>
            <p:cNvSpPr/>
            <p:nvPr/>
          </p:nvSpPr>
          <p:spPr>
            <a:xfrm>
              <a:off x="57990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3000;p56">
              <a:extLst>
                <a:ext uri="{FF2B5EF4-FFF2-40B4-BE49-F238E27FC236}">
                  <a16:creationId xmlns:a16="http://schemas.microsoft.com/office/drawing/2014/main" id="{44F86671-3F9C-4488-BA33-68FEE7BE5DA0}"/>
                </a:ext>
              </a:extLst>
            </p:cNvPr>
            <p:cNvSpPr/>
            <p:nvPr/>
          </p:nvSpPr>
          <p:spPr>
            <a:xfrm>
              <a:off x="5799275" y="240935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3001;p56">
              <a:extLst>
                <a:ext uri="{FF2B5EF4-FFF2-40B4-BE49-F238E27FC236}">
                  <a16:creationId xmlns:a16="http://schemas.microsoft.com/office/drawing/2014/main" id="{471ABF52-8E1A-42D6-BEBB-48706E0535D7}"/>
                </a:ext>
              </a:extLst>
            </p:cNvPr>
            <p:cNvSpPr/>
            <p:nvPr/>
          </p:nvSpPr>
          <p:spPr>
            <a:xfrm>
              <a:off x="57230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3002;p56">
              <a:extLst>
                <a:ext uri="{FF2B5EF4-FFF2-40B4-BE49-F238E27FC236}">
                  <a16:creationId xmlns:a16="http://schemas.microsoft.com/office/drawing/2014/main" id="{B23A00DB-8D8B-4F83-8A58-7D60C97F3EDD}"/>
                </a:ext>
              </a:extLst>
            </p:cNvPr>
            <p:cNvSpPr/>
            <p:nvPr/>
          </p:nvSpPr>
          <p:spPr>
            <a:xfrm>
              <a:off x="56468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3003;p56">
              <a:extLst>
                <a:ext uri="{FF2B5EF4-FFF2-40B4-BE49-F238E27FC236}">
                  <a16:creationId xmlns:a16="http://schemas.microsoft.com/office/drawing/2014/main" id="{4DF973CB-CC2A-4BBC-BEB0-8DAFD7869D55}"/>
                </a:ext>
              </a:extLst>
            </p:cNvPr>
            <p:cNvSpPr/>
            <p:nvPr/>
          </p:nvSpPr>
          <p:spPr>
            <a:xfrm>
              <a:off x="557062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3004;p56">
              <a:extLst>
                <a:ext uri="{FF2B5EF4-FFF2-40B4-BE49-F238E27FC236}">
                  <a16:creationId xmlns:a16="http://schemas.microsoft.com/office/drawing/2014/main" id="{561A0E41-72C5-41A6-9DE7-06F9F01ECE13}"/>
                </a:ext>
              </a:extLst>
            </p:cNvPr>
            <p:cNvSpPr/>
            <p:nvPr/>
          </p:nvSpPr>
          <p:spPr>
            <a:xfrm>
              <a:off x="54944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3005;p56">
              <a:extLst>
                <a:ext uri="{FF2B5EF4-FFF2-40B4-BE49-F238E27FC236}">
                  <a16:creationId xmlns:a16="http://schemas.microsoft.com/office/drawing/2014/main" id="{F41E4086-ACDC-4946-B729-2AD04B9BEA14}"/>
                </a:ext>
              </a:extLst>
            </p:cNvPr>
            <p:cNvSpPr/>
            <p:nvPr/>
          </p:nvSpPr>
          <p:spPr>
            <a:xfrm>
              <a:off x="541820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3006;p56">
              <a:extLst>
                <a:ext uri="{FF2B5EF4-FFF2-40B4-BE49-F238E27FC236}">
                  <a16:creationId xmlns:a16="http://schemas.microsoft.com/office/drawing/2014/main" id="{E43F83AD-59A4-42E9-9E33-E776CE80B00D}"/>
                </a:ext>
              </a:extLst>
            </p:cNvPr>
            <p:cNvSpPr/>
            <p:nvPr/>
          </p:nvSpPr>
          <p:spPr>
            <a:xfrm>
              <a:off x="53419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3007;p56">
              <a:extLst>
                <a:ext uri="{FF2B5EF4-FFF2-40B4-BE49-F238E27FC236}">
                  <a16:creationId xmlns:a16="http://schemas.microsoft.com/office/drawing/2014/main" id="{65637841-8571-44FC-B772-9A237664327B}"/>
                </a:ext>
              </a:extLst>
            </p:cNvPr>
            <p:cNvSpPr/>
            <p:nvPr/>
          </p:nvSpPr>
          <p:spPr>
            <a:xfrm>
              <a:off x="602750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3008;p56">
              <a:extLst>
                <a:ext uri="{FF2B5EF4-FFF2-40B4-BE49-F238E27FC236}">
                  <a16:creationId xmlns:a16="http://schemas.microsoft.com/office/drawing/2014/main" id="{86C72C6C-B71F-47E1-B167-9EA5EEE3C4AF}"/>
                </a:ext>
              </a:extLst>
            </p:cNvPr>
            <p:cNvSpPr/>
            <p:nvPr/>
          </p:nvSpPr>
          <p:spPr>
            <a:xfrm>
              <a:off x="602750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3009;p56">
              <a:extLst>
                <a:ext uri="{FF2B5EF4-FFF2-40B4-BE49-F238E27FC236}">
                  <a16:creationId xmlns:a16="http://schemas.microsoft.com/office/drawing/2014/main" id="{8F4D77AF-6030-4A08-9660-C52C663C404A}"/>
                </a:ext>
              </a:extLst>
            </p:cNvPr>
            <p:cNvSpPr/>
            <p:nvPr/>
          </p:nvSpPr>
          <p:spPr>
            <a:xfrm>
              <a:off x="610370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3010;p56">
              <a:extLst>
                <a:ext uri="{FF2B5EF4-FFF2-40B4-BE49-F238E27FC236}">
                  <a16:creationId xmlns:a16="http://schemas.microsoft.com/office/drawing/2014/main" id="{38C12556-83FB-4315-AD20-7F77064DA685}"/>
                </a:ext>
              </a:extLst>
            </p:cNvPr>
            <p:cNvSpPr/>
            <p:nvPr/>
          </p:nvSpPr>
          <p:spPr>
            <a:xfrm>
              <a:off x="610370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3011;p56">
              <a:extLst>
                <a:ext uri="{FF2B5EF4-FFF2-40B4-BE49-F238E27FC236}">
                  <a16:creationId xmlns:a16="http://schemas.microsoft.com/office/drawing/2014/main" id="{9C85BEBE-0DE2-456C-A7DB-C21381E01620}"/>
                </a:ext>
              </a:extLst>
            </p:cNvPr>
            <p:cNvSpPr/>
            <p:nvPr/>
          </p:nvSpPr>
          <p:spPr>
            <a:xfrm>
              <a:off x="59514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3012;p56">
              <a:extLst>
                <a:ext uri="{FF2B5EF4-FFF2-40B4-BE49-F238E27FC236}">
                  <a16:creationId xmlns:a16="http://schemas.microsoft.com/office/drawing/2014/main" id="{24F5C783-E371-40CB-B6AF-9D94B4278015}"/>
                </a:ext>
              </a:extLst>
            </p:cNvPr>
            <p:cNvSpPr/>
            <p:nvPr/>
          </p:nvSpPr>
          <p:spPr>
            <a:xfrm>
              <a:off x="595147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3013;p56">
              <a:extLst>
                <a:ext uri="{FF2B5EF4-FFF2-40B4-BE49-F238E27FC236}">
                  <a16:creationId xmlns:a16="http://schemas.microsoft.com/office/drawing/2014/main" id="{71737931-A8F8-4656-87C0-58A5C969EE11}"/>
                </a:ext>
              </a:extLst>
            </p:cNvPr>
            <p:cNvSpPr/>
            <p:nvPr/>
          </p:nvSpPr>
          <p:spPr>
            <a:xfrm>
              <a:off x="587527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3014;p56">
              <a:extLst>
                <a:ext uri="{FF2B5EF4-FFF2-40B4-BE49-F238E27FC236}">
                  <a16:creationId xmlns:a16="http://schemas.microsoft.com/office/drawing/2014/main" id="{8CEC91D9-08E7-41A4-8244-3732F634EC3A}"/>
                </a:ext>
              </a:extLst>
            </p:cNvPr>
            <p:cNvSpPr/>
            <p:nvPr/>
          </p:nvSpPr>
          <p:spPr>
            <a:xfrm>
              <a:off x="5875275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3015;p56">
              <a:extLst>
                <a:ext uri="{FF2B5EF4-FFF2-40B4-BE49-F238E27FC236}">
                  <a16:creationId xmlns:a16="http://schemas.microsoft.com/office/drawing/2014/main" id="{E8F73E95-19CA-403F-AE95-D4CE59F56D47}"/>
                </a:ext>
              </a:extLst>
            </p:cNvPr>
            <p:cNvSpPr/>
            <p:nvPr/>
          </p:nvSpPr>
          <p:spPr>
            <a:xfrm>
              <a:off x="587527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3016;p56">
              <a:extLst>
                <a:ext uri="{FF2B5EF4-FFF2-40B4-BE49-F238E27FC236}">
                  <a16:creationId xmlns:a16="http://schemas.microsoft.com/office/drawing/2014/main" id="{21EC1A98-04AA-41D2-9626-03EAAFC56200}"/>
                </a:ext>
              </a:extLst>
            </p:cNvPr>
            <p:cNvSpPr/>
            <p:nvPr/>
          </p:nvSpPr>
          <p:spPr>
            <a:xfrm>
              <a:off x="5799125" y="3399500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63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47"/>
                    <a:pt x="2014" y="1"/>
                    <a:pt x="10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3017;p56">
              <a:extLst>
                <a:ext uri="{FF2B5EF4-FFF2-40B4-BE49-F238E27FC236}">
                  <a16:creationId xmlns:a16="http://schemas.microsoft.com/office/drawing/2014/main" id="{46A9BB79-BC14-4453-ACE2-3ECFF084B126}"/>
                </a:ext>
              </a:extLst>
            </p:cNvPr>
            <p:cNvSpPr/>
            <p:nvPr/>
          </p:nvSpPr>
          <p:spPr>
            <a:xfrm>
              <a:off x="579912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3018;p56">
              <a:extLst>
                <a:ext uri="{FF2B5EF4-FFF2-40B4-BE49-F238E27FC236}">
                  <a16:creationId xmlns:a16="http://schemas.microsoft.com/office/drawing/2014/main" id="{524C4A17-342A-4E24-A3C3-9DD791107BB8}"/>
                </a:ext>
              </a:extLst>
            </p:cNvPr>
            <p:cNvSpPr/>
            <p:nvPr/>
          </p:nvSpPr>
          <p:spPr>
            <a:xfrm>
              <a:off x="602750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3019;p56">
              <a:extLst>
                <a:ext uri="{FF2B5EF4-FFF2-40B4-BE49-F238E27FC236}">
                  <a16:creationId xmlns:a16="http://schemas.microsoft.com/office/drawing/2014/main" id="{CAA86B4A-87F4-451F-8054-B0E7741B1590}"/>
                </a:ext>
              </a:extLst>
            </p:cNvPr>
            <p:cNvSpPr/>
            <p:nvPr/>
          </p:nvSpPr>
          <p:spPr>
            <a:xfrm>
              <a:off x="595147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3020;p56">
              <a:extLst>
                <a:ext uri="{FF2B5EF4-FFF2-40B4-BE49-F238E27FC236}">
                  <a16:creationId xmlns:a16="http://schemas.microsoft.com/office/drawing/2014/main" id="{CC930402-736D-47FE-BD2B-725CBA9B3AD1}"/>
                </a:ext>
              </a:extLst>
            </p:cNvPr>
            <p:cNvSpPr/>
            <p:nvPr/>
          </p:nvSpPr>
          <p:spPr>
            <a:xfrm>
              <a:off x="587527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3021;p56">
              <a:extLst>
                <a:ext uri="{FF2B5EF4-FFF2-40B4-BE49-F238E27FC236}">
                  <a16:creationId xmlns:a16="http://schemas.microsoft.com/office/drawing/2014/main" id="{06DB650F-CFD3-4558-9E61-EB277191275D}"/>
                </a:ext>
              </a:extLst>
            </p:cNvPr>
            <p:cNvSpPr/>
            <p:nvPr/>
          </p:nvSpPr>
          <p:spPr>
            <a:xfrm>
              <a:off x="5799050" y="3551925"/>
              <a:ext cx="62375" cy="53300"/>
            </a:xfrm>
            <a:custGeom>
              <a:avLst/>
              <a:gdLst/>
              <a:ahLst/>
              <a:cxnLst/>
              <a:rect l="l" t="t" r="r" b="b"/>
              <a:pathLst>
                <a:path w="2495" h="2132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80"/>
                    <a:pt x="9" y="1066"/>
                  </a:cubicBezTo>
                  <a:cubicBezTo>
                    <a:pt x="9" y="1708"/>
                    <a:pt x="531" y="2131"/>
                    <a:pt x="1078" y="2131"/>
                  </a:cubicBezTo>
                  <a:cubicBezTo>
                    <a:pt x="1342" y="2131"/>
                    <a:pt x="1611" y="2033"/>
                    <a:pt x="1830" y="1814"/>
                  </a:cubicBezTo>
                  <a:cubicBezTo>
                    <a:pt x="2494" y="1141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3022;p56">
              <a:extLst>
                <a:ext uri="{FF2B5EF4-FFF2-40B4-BE49-F238E27FC236}">
                  <a16:creationId xmlns:a16="http://schemas.microsoft.com/office/drawing/2014/main" id="{28665F27-DA21-4F2A-890F-EB6763840B51}"/>
                </a:ext>
              </a:extLst>
            </p:cNvPr>
            <p:cNvSpPr/>
            <p:nvPr/>
          </p:nvSpPr>
          <p:spPr>
            <a:xfrm>
              <a:off x="5723050" y="3551925"/>
              <a:ext cx="62150" cy="53300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6" y="1141"/>
                    <a:pt x="2012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3023;p56">
              <a:extLst>
                <a:ext uri="{FF2B5EF4-FFF2-40B4-BE49-F238E27FC236}">
                  <a16:creationId xmlns:a16="http://schemas.microsoft.com/office/drawing/2014/main" id="{116B8E87-D2F1-4F7F-A7A6-025278332C7D}"/>
                </a:ext>
              </a:extLst>
            </p:cNvPr>
            <p:cNvSpPr/>
            <p:nvPr/>
          </p:nvSpPr>
          <p:spPr>
            <a:xfrm>
              <a:off x="57230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3024;p56">
              <a:extLst>
                <a:ext uri="{FF2B5EF4-FFF2-40B4-BE49-F238E27FC236}">
                  <a16:creationId xmlns:a16="http://schemas.microsoft.com/office/drawing/2014/main" id="{88E90354-08FC-4288-A4A8-CF73136B086E}"/>
                </a:ext>
              </a:extLst>
            </p:cNvPr>
            <p:cNvSpPr/>
            <p:nvPr/>
          </p:nvSpPr>
          <p:spPr>
            <a:xfrm>
              <a:off x="56468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3025;p56">
              <a:extLst>
                <a:ext uri="{FF2B5EF4-FFF2-40B4-BE49-F238E27FC236}">
                  <a16:creationId xmlns:a16="http://schemas.microsoft.com/office/drawing/2014/main" id="{5AFF4EB3-72A7-4E5C-A4BE-CC90F42FED54}"/>
                </a:ext>
              </a:extLst>
            </p:cNvPr>
            <p:cNvSpPr/>
            <p:nvPr/>
          </p:nvSpPr>
          <p:spPr>
            <a:xfrm>
              <a:off x="5646700" y="3399500"/>
              <a:ext cx="62350" cy="53350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77" y="1"/>
                    <a:pt x="6" y="480"/>
                    <a:pt x="6" y="1066"/>
                  </a:cubicBezTo>
                  <a:cubicBezTo>
                    <a:pt x="0" y="1709"/>
                    <a:pt x="528" y="2134"/>
                    <a:pt x="1076" y="2134"/>
                  </a:cubicBezTo>
                  <a:cubicBezTo>
                    <a:pt x="1337" y="2134"/>
                    <a:pt x="1603" y="2037"/>
                    <a:pt x="1819" y="1822"/>
                  </a:cubicBezTo>
                  <a:cubicBezTo>
                    <a:pt x="2494" y="1147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3026;p56">
              <a:extLst>
                <a:ext uri="{FF2B5EF4-FFF2-40B4-BE49-F238E27FC236}">
                  <a16:creationId xmlns:a16="http://schemas.microsoft.com/office/drawing/2014/main" id="{7C704ACB-ECF2-4583-B9C6-9B6AFBEB460E}"/>
                </a:ext>
              </a:extLst>
            </p:cNvPr>
            <p:cNvSpPr/>
            <p:nvPr/>
          </p:nvSpPr>
          <p:spPr>
            <a:xfrm>
              <a:off x="5570475" y="3399500"/>
              <a:ext cx="62350" cy="53350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86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3027;p56">
              <a:extLst>
                <a:ext uri="{FF2B5EF4-FFF2-40B4-BE49-F238E27FC236}">
                  <a16:creationId xmlns:a16="http://schemas.microsoft.com/office/drawing/2014/main" id="{0D78918E-2116-44B3-BED8-D1B7C51BD816}"/>
                </a:ext>
              </a:extLst>
            </p:cNvPr>
            <p:cNvSpPr/>
            <p:nvPr/>
          </p:nvSpPr>
          <p:spPr>
            <a:xfrm>
              <a:off x="55704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3028;p56">
              <a:extLst>
                <a:ext uri="{FF2B5EF4-FFF2-40B4-BE49-F238E27FC236}">
                  <a16:creationId xmlns:a16="http://schemas.microsoft.com/office/drawing/2014/main" id="{2E9F15A4-E486-4E55-B082-3A9F5098BA88}"/>
                </a:ext>
              </a:extLst>
            </p:cNvPr>
            <p:cNvSpPr/>
            <p:nvPr/>
          </p:nvSpPr>
          <p:spPr>
            <a:xfrm>
              <a:off x="54942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3" y="1154"/>
                    <a:pt x="2022" y="8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3029;p56">
              <a:extLst>
                <a:ext uri="{FF2B5EF4-FFF2-40B4-BE49-F238E27FC236}">
                  <a16:creationId xmlns:a16="http://schemas.microsoft.com/office/drawing/2014/main" id="{D9F25C0D-81B5-42E4-A415-627DED78D0E7}"/>
                </a:ext>
              </a:extLst>
            </p:cNvPr>
            <p:cNvSpPr/>
            <p:nvPr/>
          </p:nvSpPr>
          <p:spPr>
            <a:xfrm>
              <a:off x="5494275" y="3247075"/>
              <a:ext cx="62350" cy="53500"/>
            </a:xfrm>
            <a:custGeom>
              <a:avLst/>
              <a:gdLst/>
              <a:ahLst/>
              <a:cxnLst/>
              <a:rect l="l" t="t" r="r" b="b"/>
              <a:pathLst>
                <a:path w="2494" h="2140" extrusionOk="0">
                  <a:moveTo>
                    <a:pt x="1071" y="1"/>
                  </a:moveTo>
                  <a:cubicBezTo>
                    <a:pt x="485" y="1"/>
                    <a:pt x="6" y="480"/>
                    <a:pt x="6" y="1066"/>
                  </a:cubicBezTo>
                  <a:cubicBezTo>
                    <a:pt x="0" y="1711"/>
                    <a:pt x="527" y="2140"/>
                    <a:pt x="1077" y="2140"/>
                  </a:cubicBezTo>
                  <a:cubicBezTo>
                    <a:pt x="1337" y="2140"/>
                    <a:pt x="1602" y="2044"/>
                    <a:pt x="1819" y="1830"/>
                  </a:cubicBezTo>
                  <a:cubicBezTo>
                    <a:pt x="2493" y="1155"/>
                    <a:pt x="2022" y="9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3030;p56">
              <a:extLst>
                <a:ext uri="{FF2B5EF4-FFF2-40B4-BE49-F238E27FC236}">
                  <a16:creationId xmlns:a16="http://schemas.microsoft.com/office/drawing/2014/main" id="{43D87D0D-AFD6-4215-8D86-507F82C77391}"/>
                </a:ext>
              </a:extLst>
            </p:cNvPr>
            <p:cNvSpPr/>
            <p:nvPr/>
          </p:nvSpPr>
          <p:spPr>
            <a:xfrm>
              <a:off x="5646700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3031;p56">
              <a:extLst>
                <a:ext uri="{FF2B5EF4-FFF2-40B4-BE49-F238E27FC236}">
                  <a16:creationId xmlns:a16="http://schemas.microsoft.com/office/drawing/2014/main" id="{10D0CD1A-55DD-4B83-ACD0-6867761F8737}"/>
                </a:ext>
              </a:extLst>
            </p:cNvPr>
            <p:cNvSpPr/>
            <p:nvPr/>
          </p:nvSpPr>
          <p:spPr>
            <a:xfrm>
              <a:off x="5570625" y="31710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3032;p56">
              <a:extLst>
                <a:ext uri="{FF2B5EF4-FFF2-40B4-BE49-F238E27FC236}">
                  <a16:creationId xmlns:a16="http://schemas.microsoft.com/office/drawing/2014/main" id="{B00B7596-60AE-4883-99C4-00B3F6A64F21}"/>
                </a:ext>
              </a:extLst>
            </p:cNvPr>
            <p:cNvSpPr/>
            <p:nvPr/>
          </p:nvSpPr>
          <p:spPr>
            <a:xfrm>
              <a:off x="54944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3033;p56">
              <a:extLst>
                <a:ext uri="{FF2B5EF4-FFF2-40B4-BE49-F238E27FC236}">
                  <a16:creationId xmlns:a16="http://schemas.microsoft.com/office/drawing/2014/main" id="{D98CFFED-50F1-4D16-954F-B1F856B97F2A}"/>
                </a:ext>
              </a:extLst>
            </p:cNvPr>
            <p:cNvSpPr/>
            <p:nvPr/>
          </p:nvSpPr>
          <p:spPr>
            <a:xfrm>
              <a:off x="7322525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3034;p56">
              <a:extLst>
                <a:ext uri="{FF2B5EF4-FFF2-40B4-BE49-F238E27FC236}">
                  <a16:creationId xmlns:a16="http://schemas.microsoft.com/office/drawing/2014/main" id="{CF82D8AB-B5AA-48F0-91E6-6D1EC2DE0207}"/>
                </a:ext>
              </a:extLst>
            </p:cNvPr>
            <p:cNvSpPr/>
            <p:nvPr/>
          </p:nvSpPr>
          <p:spPr>
            <a:xfrm>
              <a:off x="72465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3035;p56">
              <a:extLst>
                <a:ext uri="{FF2B5EF4-FFF2-40B4-BE49-F238E27FC236}">
                  <a16:creationId xmlns:a16="http://schemas.microsoft.com/office/drawing/2014/main" id="{8CAE8B0E-F6A3-4F15-B66C-07EDB76F2F20}"/>
                </a:ext>
              </a:extLst>
            </p:cNvPr>
            <p:cNvSpPr/>
            <p:nvPr/>
          </p:nvSpPr>
          <p:spPr>
            <a:xfrm>
              <a:off x="72465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3036;p56">
              <a:extLst>
                <a:ext uri="{FF2B5EF4-FFF2-40B4-BE49-F238E27FC236}">
                  <a16:creationId xmlns:a16="http://schemas.microsoft.com/office/drawing/2014/main" id="{136E4B81-C828-434E-B99E-DCCFEBF969B2}"/>
                </a:ext>
              </a:extLst>
            </p:cNvPr>
            <p:cNvSpPr/>
            <p:nvPr/>
          </p:nvSpPr>
          <p:spPr>
            <a:xfrm>
              <a:off x="71703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3037;p56">
              <a:extLst>
                <a:ext uri="{FF2B5EF4-FFF2-40B4-BE49-F238E27FC236}">
                  <a16:creationId xmlns:a16="http://schemas.microsoft.com/office/drawing/2014/main" id="{C892833F-BE2D-4C4D-BB59-28F97A11C3FB}"/>
                </a:ext>
              </a:extLst>
            </p:cNvPr>
            <p:cNvSpPr/>
            <p:nvPr/>
          </p:nvSpPr>
          <p:spPr>
            <a:xfrm>
              <a:off x="71703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3038;p56">
              <a:extLst>
                <a:ext uri="{FF2B5EF4-FFF2-40B4-BE49-F238E27FC236}">
                  <a16:creationId xmlns:a16="http://schemas.microsoft.com/office/drawing/2014/main" id="{46CA3853-BA33-4974-A8A7-39CB456330F5}"/>
                </a:ext>
              </a:extLst>
            </p:cNvPr>
            <p:cNvSpPr/>
            <p:nvPr/>
          </p:nvSpPr>
          <p:spPr>
            <a:xfrm>
              <a:off x="70940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3039;p56">
              <a:extLst>
                <a:ext uri="{FF2B5EF4-FFF2-40B4-BE49-F238E27FC236}">
                  <a16:creationId xmlns:a16="http://schemas.microsoft.com/office/drawing/2014/main" id="{59CA637B-42F6-4A4F-B26D-1BD993E5F30D}"/>
                </a:ext>
              </a:extLst>
            </p:cNvPr>
            <p:cNvSpPr/>
            <p:nvPr/>
          </p:nvSpPr>
          <p:spPr>
            <a:xfrm>
              <a:off x="70940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3040;p56">
              <a:extLst>
                <a:ext uri="{FF2B5EF4-FFF2-40B4-BE49-F238E27FC236}">
                  <a16:creationId xmlns:a16="http://schemas.microsoft.com/office/drawing/2014/main" id="{C3482980-87C7-4B77-A356-FDE93FEB5937}"/>
                </a:ext>
              </a:extLst>
            </p:cNvPr>
            <p:cNvSpPr/>
            <p:nvPr/>
          </p:nvSpPr>
          <p:spPr>
            <a:xfrm>
              <a:off x="70178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3041;p56">
              <a:extLst>
                <a:ext uri="{FF2B5EF4-FFF2-40B4-BE49-F238E27FC236}">
                  <a16:creationId xmlns:a16="http://schemas.microsoft.com/office/drawing/2014/main" id="{49DEB2CD-3282-485D-B4EF-BB025AB435EE}"/>
                </a:ext>
              </a:extLst>
            </p:cNvPr>
            <p:cNvSpPr/>
            <p:nvPr/>
          </p:nvSpPr>
          <p:spPr>
            <a:xfrm>
              <a:off x="7017875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3042;p56">
              <a:extLst>
                <a:ext uri="{FF2B5EF4-FFF2-40B4-BE49-F238E27FC236}">
                  <a16:creationId xmlns:a16="http://schemas.microsoft.com/office/drawing/2014/main" id="{D3CC3AF3-7E54-45E6-990B-D982AFAB4B65}"/>
                </a:ext>
              </a:extLst>
            </p:cNvPr>
            <p:cNvSpPr/>
            <p:nvPr/>
          </p:nvSpPr>
          <p:spPr>
            <a:xfrm>
              <a:off x="69418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3043;p56">
              <a:extLst>
                <a:ext uri="{FF2B5EF4-FFF2-40B4-BE49-F238E27FC236}">
                  <a16:creationId xmlns:a16="http://schemas.microsoft.com/office/drawing/2014/main" id="{6F74508C-25FD-48EF-A867-80300E0A7F3D}"/>
                </a:ext>
              </a:extLst>
            </p:cNvPr>
            <p:cNvSpPr/>
            <p:nvPr/>
          </p:nvSpPr>
          <p:spPr>
            <a:xfrm>
              <a:off x="69418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3044;p56">
              <a:extLst>
                <a:ext uri="{FF2B5EF4-FFF2-40B4-BE49-F238E27FC236}">
                  <a16:creationId xmlns:a16="http://schemas.microsoft.com/office/drawing/2014/main" id="{2F38350D-97DC-4F6E-946F-3E0D71A7385E}"/>
                </a:ext>
              </a:extLst>
            </p:cNvPr>
            <p:cNvSpPr/>
            <p:nvPr/>
          </p:nvSpPr>
          <p:spPr>
            <a:xfrm>
              <a:off x="69418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3045;p56">
              <a:extLst>
                <a:ext uri="{FF2B5EF4-FFF2-40B4-BE49-F238E27FC236}">
                  <a16:creationId xmlns:a16="http://schemas.microsoft.com/office/drawing/2014/main" id="{A8B562A7-ADD0-406E-ADE8-6C9A6463D7D5}"/>
                </a:ext>
              </a:extLst>
            </p:cNvPr>
            <p:cNvSpPr/>
            <p:nvPr/>
          </p:nvSpPr>
          <p:spPr>
            <a:xfrm>
              <a:off x="69418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3046;p56">
              <a:extLst>
                <a:ext uri="{FF2B5EF4-FFF2-40B4-BE49-F238E27FC236}">
                  <a16:creationId xmlns:a16="http://schemas.microsoft.com/office/drawing/2014/main" id="{6A55BFBE-9F5D-4D7A-AA7C-186E29834A98}"/>
                </a:ext>
              </a:extLst>
            </p:cNvPr>
            <p:cNvSpPr/>
            <p:nvPr/>
          </p:nvSpPr>
          <p:spPr>
            <a:xfrm>
              <a:off x="68656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3047;p56">
              <a:extLst>
                <a:ext uri="{FF2B5EF4-FFF2-40B4-BE49-F238E27FC236}">
                  <a16:creationId xmlns:a16="http://schemas.microsoft.com/office/drawing/2014/main" id="{CDD840F0-5F70-4DF8-A426-85222B3FD5C0}"/>
                </a:ext>
              </a:extLst>
            </p:cNvPr>
            <p:cNvSpPr/>
            <p:nvPr/>
          </p:nvSpPr>
          <p:spPr>
            <a:xfrm>
              <a:off x="68656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3048;p56">
              <a:extLst>
                <a:ext uri="{FF2B5EF4-FFF2-40B4-BE49-F238E27FC236}">
                  <a16:creationId xmlns:a16="http://schemas.microsoft.com/office/drawing/2014/main" id="{2DF53BBB-1BED-40C5-BD69-02C24A3B33EF}"/>
                </a:ext>
              </a:extLst>
            </p:cNvPr>
            <p:cNvSpPr/>
            <p:nvPr/>
          </p:nvSpPr>
          <p:spPr>
            <a:xfrm>
              <a:off x="68656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3049;p56">
              <a:extLst>
                <a:ext uri="{FF2B5EF4-FFF2-40B4-BE49-F238E27FC236}">
                  <a16:creationId xmlns:a16="http://schemas.microsoft.com/office/drawing/2014/main" id="{C57D1AF5-9CF6-4C88-9488-C3281FE32ABF}"/>
                </a:ext>
              </a:extLst>
            </p:cNvPr>
            <p:cNvSpPr/>
            <p:nvPr/>
          </p:nvSpPr>
          <p:spPr>
            <a:xfrm>
              <a:off x="68656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3050;p56">
              <a:extLst>
                <a:ext uri="{FF2B5EF4-FFF2-40B4-BE49-F238E27FC236}">
                  <a16:creationId xmlns:a16="http://schemas.microsoft.com/office/drawing/2014/main" id="{A8EC17CF-8DF4-4C99-95C8-3A6944424204}"/>
                </a:ext>
              </a:extLst>
            </p:cNvPr>
            <p:cNvSpPr/>
            <p:nvPr/>
          </p:nvSpPr>
          <p:spPr>
            <a:xfrm>
              <a:off x="67892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3051;p56">
              <a:extLst>
                <a:ext uri="{FF2B5EF4-FFF2-40B4-BE49-F238E27FC236}">
                  <a16:creationId xmlns:a16="http://schemas.microsoft.com/office/drawing/2014/main" id="{C5521FEB-3E2A-49F9-939B-5E6288042ADE}"/>
                </a:ext>
              </a:extLst>
            </p:cNvPr>
            <p:cNvSpPr/>
            <p:nvPr/>
          </p:nvSpPr>
          <p:spPr>
            <a:xfrm>
              <a:off x="67892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3052;p56">
              <a:extLst>
                <a:ext uri="{FF2B5EF4-FFF2-40B4-BE49-F238E27FC236}">
                  <a16:creationId xmlns:a16="http://schemas.microsoft.com/office/drawing/2014/main" id="{B5C2083B-2F2A-4379-B023-56C878283912}"/>
                </a:ext>
              </a:extLst>
            </p:cNvPr>
            <p:cNvSpPr/>
            <p:nvPr/>
          </p:nvSpPr>
          <p:spPr>
            <a:xfrm>
              <a:off x="67892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3053;p56">
              <a:extLst>
                <a:ext uri="{FF2B5EF4-FFF2-40B4-BE49-F238E27FC236}">
                  <a16:creationId xmlns:a16="http://schemas.microsoft.com/office/drawing/2014/main" id="{E085F2E5-DCEB-4C68-B8D1-52CF4DCB3268}"/>
                </a:ext>
              </a:extLst>
            </p:cNvPr>
            <p:cNvSpPr/>
            <p:nvPr/>
          </p:nvSpPr>
          <p:spPr>
            <a:xfrm>
              <a:off x="678922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3054;p56">
              <a:extLst>
                <a:ext uri="{FF2B5EF4-FFF2-40B4-BE49-F238E27FC236}">
                  <a16:creationId xmlns:a16="http://schemas.microsoft.com/office/drawing/2014/main" id="{70951B68-7E58-4D63-ADD6-63D1BC55EB2D}"/>
                </a:ext>
              </a:extLst>
            </p:cNvPr>
            <p:cNvSpPr/>
            <p:nvPr/>
          </p:nvSpPr>
          <p:spPr>
            <a:xfrm>
              <a:off x="67132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3055;p56">
              <a:extLst>
                <a:ext uri="{FF2B5EF4-FFF2-40B4-BE49-F238E27FC236}">
                  <a16:creationId xmlns:a16="http://schemas.microsoft.com/office/drawing/2014/main" id="{7F532AFD-C57E-4F30-9BC4-2CF4F4ECC0F7}"/>
                </a:ext>
              </a:extLst>
            </p:cNvPr>
            <p:cNvSpPr/>
            <p:nvPr/>
          </p:nvSpPr>
          <p:spPr>
            <a:xfrm>
              <a:off x="67132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3056;p56">
              <a:extLst>
                <a:ext uri="{FF2B5EF4-FFF2-40B4-BE49-F238E27FC236}">
                  <a16:creationId xmlns:a16="http://schemas.microsoft.com/office/drawing/2014/main" id="{192A3D56-B675-4FAD-B992-CB420E8A3C36}"/>
                </a:ext>
              </a:extLst>
            </p:cNvPr>
            <p:cNvSpPr/>
            <p:nvPr/>
          </p:nvSpPr>
          <p:spPr>
            <a:xfrm>
              <a:off x="67132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3057;p56">
              <a:extLst>
                <a:ext uri="{FF2B5EF4-FFF2-40B4-BE49-F238E27FC236}">
                  <a16:creationId xmlns:a16="http://schemas.microsoft.com/office/drawing/2014/main" id="{5FC8B3EE-179E-49A1-BD89-B62E59E1E183}"/>
                </a:ext>
              </a:extLst>
            </p:cNvPr>
            <p:cNvSpPr/>
            <p:nvPr/>
          </p:nvSpPr>
          <p:spPr>
            <a:xfrm>
              <a:off x="67132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3058;p56">
              <a:extLst>
                <a:ext uri="{FF2B5EF4-FFF2-40B4-BE49-F238E27FC236}">
                  <a16:creationId xmlns:a16="http://schemas.microsoft.com/office/drawing/2014/main" id="{20FDEC67-EF2E-4D81-AE16-711CAD7C13EB}"/>
                </a:ext>
              </a:extLst>
            </p:cNvPr>
            <p:cNvSpPr/>
            <p:nvPr/>
          </p:nvSpPr>
          <p:spPr>
            <a:xfrm>
              <a:off x="67132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3059;p56">
              <a:extLst>
                <a:ext uri="{FF2B5EF4-FFF2-40B4-BE49-F238E27FC236}">
                  <a16:creationId xmlns:a16="http://schemas.microsoft.com/office/drawing/2014/main" id="{883B7DCF-D84C-4345-ADCC-B200EB37E29C}"/>
                </a:ext>
              </a:extLst>
            </p:cNvPr>
            <p:cNvSpPr/>
            <p:nvPr/>
          </p:nvSpPr>
          <p:spPr>
            <a:xfrm>
              <a:off x="66370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3060;p56">
              <a:extLst>
                <a:ext uri="{FF2B5EF4-FFF2-40B4-BE49-F238E27FC236}">
                  <a16:creationId xmlns:a16="http://schemas.microsoft.com/office/drawing/2014/main" id="{59B064CC-0648-4770-919F-D58536C47A12}"/>
                </a:ext>
              </a:extLst>
            </p:cNvPr>
            <p:cNvSpPr/>
            <p:nvPr/>
          </p:nvSpPr>
          <p:spPr>
            <a:xfrm>
              <a:off x="66370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3061;p56">
              <a:extLst>
                <a:ext uri="{FF2B5EF4-FFF2-40B4-BE49-F238E27FC236}">
                  <a16:creationId xmlns:a16="http://schemas.microsoft.com/office/drawing/2014/main" id="{B81BA79B-7D63-465A-B0BC-CC4F9332D586}"/>
                </a:ext>
              </a:extLst>
            </p:cNvPr>
            <p:cNvSpPr/>
            <p:nvPr/>
          </p:nvSpPr>
          <p:spPr>
            <a:xfrm>
              <a:off x="65608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3062;p56">
              <a:extLst>
                <a:ext uri="{FF2B5EF4-FFF2-40B4-BE49-F238E27FC236}">
                  <a16:creationId xmlns:a16="http://schemas.microsoft.com/office/drawing/2014/main" id="{E931CA2D-4914-4137-BE70-C14FF4532A94}"/>
                </a:ext>
              </a:extLst>
            </p:cNvPr>
            <p:cNvSpPr/>
            <p:nvPr/>
          </p:nvSpPr>
          <p:spPr>
            <a:xfrm>
              <a:off x="656080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3063;p56">
              <a:extLst>
                <a:ext uri="{FF2B5EF4-FFF2-40B4-BE49-F238E27FC236}">
                  <a16:creationId xmlns:a16="http://schemas.microsoft.com/office/drawing/2014/main" id="{C188FA1A-955B-4E4D-8FA5-EB95C961EF08}"/>
                </a:ext>
              </a:extLst>
            </p:cNvPr>
            <p:cNvSpPr/>
            <p:nvPr/>
          </p:nvSpPr>
          <p:spPr>
            <a:xfrm>
              <a:off x="656080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3064;p56">
              <a:extLst>
                <a:ext uri="{FF2B5EF4-FFF2-40B4-BE49-F238E27FC236}">
                  <a16:creationId xmlns:a16="http://schemas.microsoft.com/office/drawing/2014/main" id="{1E5DAEC7-D46B-4E47-9638-91833F7A5845}"/>
                </a:ext>
              </a:extLst>
            </p:cNvPr>
            <p:cNvSpPr/>
            <p:nvPr/>
          </p:nvSpPr>
          <p:spPr>
            <a:xfrm>
              <a:off x="64845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3065;p56">
              <a:extLst>
                <a:ext uri="{FF2B5EF4-FFF2-40B4-BE49-F238E27FC236}">
                  <a16:creationId xmlns:a16="http://schemas.microsoft.com/office/drawing/2014/main" id="{4B26A31E-3FA1-41D6-B49F-F8B4B53BCBF6}"/>
                </a:ext>
              </a:extLst>
            </p:cNvPr>
            <p:cNvSpPr/>
            <p:nvPr/>
          </p:nvSpPr>
          <p:spPr>
            <a:xfrm>
              <a:off x="648457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3066;p56">
              <a:extLst>
                <a:ext uri="{FF2B5EF4-FFF2-40B4-BE49-F238E27FC236}">
                  <a16:creationId xmlns:a16="http://schemas.microsoft.com/office/drawing/2014/main" id="{3BCD300F-8DA9-481A-A871-E690F2499C73}"/>
                </a:ext>
              </a:extLst>
            </p:cNvPr>
            <p:cNvSpPr/>
            <p:nvPr/>
          </p:nvSpPr>
          <p:spPr>
            <a:xfrm>
              <a:off x="64083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3067;p56">
              <a:extLst>
                <a:ext uri="{FF2B5EF4-FFF2-40B4-BE49-F238E27FC236}">
                  <a16:creationId xmlns:a16="http://schemas.microsoft.com/office/drawing/2014/main" id="{76B06A77-3B71-4B52-9AA4-5617A64D7072}"/>
                </a:ext>
              </a:extLst>
            </p:cNvPr>
            <p:cNvSpPr/>
            <p:nvPr/>
          </p:nvSpPr>
          <p:spPr>
            <a:xfrm>
              <a:off x="64083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3068;p56">
              <a:extLst>
                <a:ext uri="{FF2B5EF4-FFF2-40B4-BE49-F238E27FC236}">
                  <a16:creationId xmlns:a16="http://schemas.microsoft.com/office/drawing/2014/main" id="{CC00A2D1-CA7B-4575-91B8-FB680D2257C8}"/>
                </a:ext>
              </a:extLst>
            </p:cNvPr>
            <p:cNvSpPr/>
            <p:nvPr/>
          </p:nvSpPr>
          <p:spPr>
            <a:xfrm>
              <a:off x="64083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3069;p56">
              <a:extLst>
                <a:ext uri="{FF2B5EF4-FFF2-40B4-BE49-F238E27FC236}">
                  <a16:creationId xmlns:a16="http://schemas.microsoft.com/office/drawing/2014/main" id="{09C67974-915E-42A0-AD2C-20F376F986FC}"/>
                </a:ext>
              </a:extLst>
            </p:cNvPr>
            <p:cNvSpPr/>
            <p:nvPr/>
          </p:nvSpPr>
          <p:spPr>
            <a:xfrm>
              <a:off x="64083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3070;p56">
              <a:extLst>
                <a:ext uri="{FF2B5EF4-FFF2-40B4-BE49-F238E27FC236}">
                  <a16:creationId xmlns:a16="http://schemas.microsoft.com/office/drawing/2014/main" id="{BEF6221A-DCA5-4161-9FDD-4B2E182D5BFB}"/>
                </a:ext>
              </a:extLst>
            </p:cNvPr>
            <p:cNvSpPr/>
            <p:nvPr/>
          </p:nvSpPr>
          <p:spPr>
            <a:xfrm>
              <a:off x="64083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3071;p56">
              <a:extLst>
                <a:ext uri="{FF2B5EF4-FFF2-40B4-BE49-F238E27FC236}">
                  <a16:creationId xmlns:a16="http://schemas.microsoft.com/office/drawing/2014/main" id="{5FA559CE-6D25-4591-B86F-A2324B8F46B3}"/>
                </a:ext>
              </a:extLst>
            </p:cNvPr>
            <p:cNvSpPr/>
            <p:nvPr/>
          </p:nvSpPr>
          <p:spPr>
            <a:xfrm>
              <a:off x="64083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3072;p56">
              <a:extLst>
                <a:ext uri="{FF2B5EF4-FFF2-40B4-BE49-F238E27FC236}">
                  <a16:creationId xmlns:a16="http://schemas.microsoft.com/office/drawing/2014/main" id="{6837235A-5ED2-4742-B3A7-12F569BDA155}"/>
                </a:ext>
              </a:extLst>
            </p:cNvPr>
            <p:cNvSpPr/>
            <p:nvPr/>
          </p:nvSpPr>
          <p:spPr>
            <a:xfrm>
              <a:off x="640835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3073;p56">
              <a:extLst>
                <a:ext uri="{FF2B5EF4-FFF2-40B4-BE49-F238E27FC236}">
                  <a16:creationId xmlns:a16="http://schemas.microsoft.com/office/drawing/2014/main" id="{DA5E9292-532C-48E1-9565-A9A506AFED09}"/>
                </a:ext>
              </a:extLst>
            </p:cNvPr>
            <p:cNvSpPr/>
            <p:nvPr/>
          </p:nvSpPr>
          <p:spPr>
            <a:xfrm>
              <a:off x="63323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3074;p56">
              <a:extLst>
                <a:ext uri="{FF2B5EF4-FFF2-40B4-BE49-F238E27FC236}">
                  <a16:creationId xmlns:a16="http://schemas.microsoft.com/office/drawing/2014/main" id="{459326A4-C208-4764-95BC-C26ACA0CCC1C}"/>
                </a:ext>
              </a:extLst>
            </p:cNvPr>
            <p:cNvSpPr/>
            <p:nvPr/>
          </p:nvSpPr>
          <p:spPr>
            <a:xfrm>
              <a:off x="63323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3075;p56">
              <a:extLst>
                <a:ext uri="{FF2B5EF4-FFF2-40B4-BE49-F238E27FC236}">
                  <a16:creationId xmlns:a16="http://schemas.microsoft.com/office/drawing/2014/main" id="{CBE241D5-F36C-48E4-A81A-30B1745938F5}"/>
                </a:ext>
              </a:extLst>
            </p:cNvPr>
            <p:cNvSpPr/>
            <p:nvPr/>
          </p:nvSpPr>
          <p:spPr>
            <a:xfrm>
              <a:off x="63323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3076;p56">
              <a:extLst>
                <a:ext uri="{FF2B5EF4-FFF2-40B4-BE49-F238E27FC236}">
                  <a16:creationId xmlns:a16="http://schemas.microsoft.com/office/drawing/2014/main" id="{5BCDEEE8-3654-48E9-A474-C93515FA209F}"/>
                </a:ext>
              </a:extLst>
            </p:cNvPr>
            <p:cNvSpPr/>
            <p:nvPr/>
          </p:nvSpPr>
          <p:spPr>
            <a:xfrm>
              <a:off x="63323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3077;p56">
              <a:extLst>
                <a:ext uri="{FF2B5EF4-FFF2-40B4-BE49-F238E27FC236}">
                  <a16:creationId xmlns:a16="http://schemas.microsoft.com/office/drawing/2014/main" id="{EF17A8C2-4F9A-4D45-A70A-7C35E2BEBA38}"/>
                </a:ext>
              </a:extLst>
            </p:cNvPr>
            <p:cNvSpPr/>
            <p:nvPr/>
          </p:nvSpPr>
          <p:spPr>
            <a:xfrm>
              <a:off x="63323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3078;p56">
              <a:extLst>
                <a:ext uri="{FF2B5EF4-FFF2-40B4-BE49-F238E27FC236}">
                  <a16:creationId xmlns:a16="http://schemas.microsoft.com/office/drawing/2014/main" id="{EEDCDDC5-5F43-4FAE-AEA5-59C811B53C33}"/>
                </a:ext>
              </a:extLst>
            </p:cNvPr>
            <p:cNvSpPr/>
            <p:nvPr/>
          </p:nvSpPr>
          <p:spPr>
            <a:xfrm>
              <a:off x="63323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3079;p56">
              <a:extLst>
                <a:ext uri="{FF2B5EF4-FFF2-40B4-BE49-F238E27FC236}">
                  <a16:creationId xmlns:a16="http://schemas.microsoft.com/office/drawing/2014/main" id="{6366B4F3-F1C0-4552-8E20-05AA73FD8E29}"/>
                </a:ext>
              </a:extLst>
            </p:cNvPr>
            <p:cNvSpPr/>
            <p:nvPr/>
          </p:nvSpPr>
          <p:spPr>
            <a:xfrm>
              <a:off x="63323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3080;p56">
              <a:extLst>
                <a:ext uri="{FF2B5EF4-FFF2-40B4-BE49-F238E27FC236}">
                  <a16:creationId xmlns:a16="http://schemas.microsoft.com/office/drawing/2014/main" id="{DC57A66C-B9A3-4734-99D7-21C7565C4DCF}"/>
                </a:ext>
              </a:extLst>
            </p:cNvPr>
            <p:cNvSpPr/>
            <p:nvPr/>
          </p:nvSpPr>
          <p:spPr>
            <a:xfrm>
              <a:off x="62561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3081;p56">
              <a:extLst>
                <a:ext uri="{FF2B5EF4-FFF2-40B4-BE49-F238E27FC236}">
                  <a16:creationId xmlns:a16="http://schemas.microsoft.com/office/drawing/2014/main" id="{49CE3C66-C203-4779-B666-1186498031F8}"/>
                </a:ext>
              </a:extLst>
            </p:cNvPr>
            <p:cNvSpPr/>
            <p:nvPr/>
          </p:nvSpPr>
          <p:spPr>
            <a:xfrm>
              <a:off x="62561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3082;p56">
              <a:extLst>
                <a:ext uri="{FF2B5EF4-FFF2-40B4-BE49-F238E27FC236}">
                  <a16:creationId xmlns:a16="http://schemas.microsoft.com/office/drawing/2014/main" id="{9586A4C7-ADD6-47F7-811D-B2E534DDB84C}"/>
                </a:ext>
              </a:extLst>
            </p:cNvPr>
            <p:cNvSpPr/>
            <p:nvPr/>
          </p:nvSpPr>
          <p:spPr>
            <a:xfrm>
              <a:off x="62561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3083;p56">
              <a:extLst>
                <a:ext uri="{FF2B5EF4-FFF2-40B4-BE49-F238E27FC236}">
                  <a16:creationId xmlns:a16="http://schemas.microsoft.com/office/drawing/2014/main" id="{F5F82DD7-3423-49E5-BF2C-E057E6455577}"/>
                </a:ext>
              </a:extLst>
            </p:cNvPr>
            <p:cNvSpPr/>
            <p:nvPr/>
          </p:nvSpPr>
          <p:spPr>
            <a:xfrm>
              <a:off x="62561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3084;p56">
              <a:extLst>
                <a:ext uri="{FF2B5EF4-FFF2-40B4-BE49-F238E27FC236}">
                  <a16:creationId xmlns:a16="http://schemas.microsoft.com/office/drawing/2014/main" id="{CF54CEC7-6DB2-4031-9AC7-5CADDBA55EC9}"/>
                </a:ext>
              </a:extLst>
            </p:cNvPr>
            <p:cNvSpPr/>
            <p:nvPr/>
          </p:nvSpPr>
          <p:spPr>
            <a:xfrm>
              <a:off x="6256150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3085;p56">
              <a:extLst>
                <a:ext uri="{FF2B5EF4-FFF2-40B4-BE49-F238E27FC236}">
                  <a16:creationId xmlns:a16="http://schemas.microsoft.com/office/drawing/2014/main" id="{8B132602-C96E-46FD-879A-060A218F7E13}"/>
                </a:ext>
              </a:extLst>
            </p:cNvPr>
            <p:cNvSpPr/>
            <p:nvPr/>
          </p:nvSpPr>
          <p:spPr>
            <a:xfrm>
              <a:off x="62561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3086;p56">
              <a:extLst>
                <a:ext uri="{FF2B5EF4-FFF2-40B4-BE49-F238E27FC236}">
                  <a16:creationId xmlns:a16="http://schemas.microsoft.com/office/drawing/2014/main" id="{0F4BFC4B-52D0-4DEA-BD9C-083A8B928100}"/>
                </a:ext>
              </a:extLst>
            </p:cNvPr>
            <p:cNvSpPr/>
            <p:nvPr/>
          </p:nvSpPr>
          <p:spPr>
            <a:xfrm>
              <a:off x="62561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3087;p56">
              <a:extLst>
                <a:ext uri="{FF2B5EF4-FFF2-40B4-BE49-F238E27FC236}">
                  <a16:creationId xmlns:a16="http://schemas.microsoft.com/office/drawing/2014/main" id="{78BF3CCE-4EC1-4A40-8D9E-63C21A4B220F}"/>
                </a:ext>
              </a:extLst>
            </p:cNvPr>
            <p:cNvSpPr/>
            <p:nvPr/>
          </p:nvSpPr>
          <p:spPr>
            <a:xfrm>
              <a:off x="62561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3088;p56">
              <a:extLst>
                <a:ext uri="{FF2B5EF4-FFF2-40B4-BE49-F238E27FC236}">
                  <a16:creationId xmlns:a16="http://schemas.microsoft.com/office/drawing/2014/main" id="{91796D00-6C0F-4AF2-9095-11B88B15FFAA}"/>
                </a:ext>
              </a:extLst>
            </p:cNvPr>
            <p:cNvSpPr/>
            <p:nvPr/>
          </p:nvSpPr>
          <p:spPr>
            <a:xfrm>
              <a:off x="61799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3089;p56">
              <a:extLst>
                <a:ext uri="{FF2B5EF4-FFF2-40B4-BE49-F238E27FC236}">
                  <a16:creationId xmlns:a16="http://schemas.microsoft.com/office/drawing/2014/main" id="{784CD3DB-83A5-4CC5-AA40-77B6B3084D86}"/>
                </a:ext>
              </a:extLst>
            </p:cNvPr>
            <p:cNvSpPr/>
            <p:nvPr/>
          </p:nvSpPr>
          <p:spPr>
            <a:xfrm>
              <a:off x="61799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3090;p56">
              <a:extLst>
                <a:ext uri="{FF2B5EF4-FFF2-40B4-BE49-F238E27FC236}">
                  <a16:creationId xmlns:a16="http://schemas.microsoft.com/office/drawing/2014/main" id="{79036A72-0DF5-4F39-9ED9-9647741310E9}"/>
                </a:ext>
              </a:extLst>
            </p:cNvPr>
            <p:cNvSpPr/>
            <p:nvPr/>
          </p:nvSpPr>
          <p:spPr>
            <a:xfrm>
              <a:off x="61799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3091;p56">
              <a:extLst>
                <a:ext uri="{FF2B5EF4-FFF2-40B4-BE49-F238E27FC236}">
                  <a16:creationId xmlns:a16="http://schemas.microsoft.com/office/drawing/2014/main" id="{2CF70F9F-ACE3-400C-92C1-6BE9B6B8E141}"/>
                </a:ext>
              </a:extLst>
            </p:cNvPr>
            <p:cNvSpPr/>
            <p:nvPr/>
          </p:nvSpPr>
          <p:spPr>
            <a:xfrm>
              <a:off x="61799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3092;p56">
              <a:extLst>
                <a:ext uri="{FF2B5EF4-FFF2-40B4-BE49-F238E27FC236}">
                  <a16:creationId xmlns:a16="http://schemas.microsoft.com/office/drawing/2014/main" id="{41C39547-BFE3-4537-A7F6-21C0C2B59CA1}"/>
                </a:ext>
              </a:extLst>
            </p:cNvPr>
            <p:cNvSpPr/>
            <p:nvPr/>
          </p:nvSpPr>
          <p:spPr>
            <a:xfrm>
              <a:off x="61037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3093;p56">
              <a:extLst>
                <a:ext uri="{FF2B5EF4-FFF2-40B4-BE49-F238E27FC236}">
                  <a16:creationId xmlns:a16="http://schemas.microsoft.com/office/drawing/2014/main" id="{2C771F24-2E09-4173-BD8C-9A64DD6E2FC6}"/>
                </a:ext>
              </a:extLst>
            </p:cNvPr>
            <p:cNvSpPr/>
            <p:nvPr/>
          </p:nvSpPr>
          <p:spPr>
            <a:xfrm>
              <a:off x="610370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3094;p56">
              <a:extLst>
                <a:ext uri="{FF2B5EF4-FFF2-40B4-BE49-F238E27FC236}">
                  <a16:creationId xmlns:a16="http://schemas.microsoft.com/office/drawing/2014/main" id="{7A3CC9C5-988C-4EE6-A095-BEDEE8063A6B}"/>
                </a:ext>
              </a:extLst>
            </p:cNvPr>
            <p:cNvSpPr/>
            <p:nvPr/>
          </p:nvSpPr>
          <p:spPr>
            <a:xfrm>
              <a:off x="61037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3095;p56">
              <a:extLst>
                <a:ext uri="{FF2B5EF4-FFF2-40B4-BE49-F238E27FC236}">
                  <a16:creationId xmlns:a16="http://schemas.microsoft.com/office/drawing/2014/main" id="{D36A31C9-BC29-4E6C-9A0A-C128C3783442}"/>
                </a:ext>
              </a:extLst>
            </p:cNvPr>
            <p:cNvSpPr/>
            <p:nvPr/>
          </p:nvSpPr>
          <p:spPr>
            <a:xfrm>
              <a:off x="61037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3096;p56">
              <a:extLst>
                <a:ext uri="{FF2B5EF4-FFF2-40B4-BE49-F238E27FC236}">
                  <a16:creationId xmlns:a16="http://schemas.microsoft.com/office/drawing/2014/main" id="{22345CCD-C002-485B-BB32-2AA21E092437}"/>
                </a:ext>
              </a:extLst>
            </p:cNvPr>
            <p:cNvSpPr/>
            <p:nvPr/>
          </p:nvSpPr>
          <p:spPr>
            <a:xfrm>
              <a:off x="61037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3097;p56">
              <a:extLst>
                <a:ext uri="{FF2B5EF4-FFF2-40B4-BE49-F238E27FC236}">
                  <a16:creationId xmlns:a16="http://schemas.microsoft.com/office/drawing/2014/main" id="{2C3CC1C8-4E5A-4F3F-9935-A4C2F3ACDE41}"/>
                </a:ext>
              </a:extLst>
            </p:cNvPr>
            <p:cNvSpPr/>
            <p:nvPr/>
          </p:nvSpPr>
          <p:spPr>
            <a:xfrm>
              <a:off x="60275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3098;p56">
              <a:extLst>
                <a:ext uri="{FF2B5EF4-FFF2-40B4-BE49-F238E27FC236}">
                  <a16:creationId xmlns:a16="http://schemas.microsoft.com/office/drawing/2014/main" id="{0E2D59B8-7B92-4C3F-A016-F63B0662469B}"/>
                </a:ext>
              </a:extLst>
            </p:cNvPr>
            <p:cNvSpPr/>
            <p:nvPr/>
          </p:nvSpPr>
          <p:spPr>
            <a:xfrm>
              <a:off x="60275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3099;p56">
              <a:extLst>
                <a:ext uri="{FF2B5EF4-FFF2-40B4-BE49-F238E27FC236}">
                  <a16:creationId xmlns:a16="http://schemas.microsoft.com/office/drawing/2014/main" id="{4175D91B-DE9A-4394-94D9-D28E0553300D}"/>
                </a:ext>
              </a:extLst>
            </p:cNvPr>
            <p:cNvSpPr/>
            <p:nvPr/>
          </p:nvSpPr>
          <p:spPr>
            <a:xfrm>
              <a:off x="59514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3100;p56">
              <a:extLst>
                <a:ext uri="{FF2B5EF4-FFF2-40B4-BE49-F238E27FC236}">
                  <a16:creationId xmlns:a16="http://schemas.microsoft.com/office/drawing/2014/main" id="{30EEB8C0-89BD-48D9-872E-2D81E4B49E10}"/>
                </a:ext>
              </a:extLst>
            </p:cNvPr>
            <p:cNvSpPr/>
            <p:nvPr/>
          </p:nvSpPr>
          <p:spPr>
            <a:xfrm>
              <a:off x="59514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3101;p56">
              <a:extLst>
                <a:ext uri="{FF2B5EF4-FFF2-40B4-BE49-F238E27FC236}">
                  <a16:creationId xmlns:a16="http://schemas.microsoft.com/office/drawing/2014/main" id="{D7238944-A495-40AC-8705-CB00595A3702}"/>
                </a:ext>
              </a:extLst>
            </p:cNvPr>
            <p:cNvSpPr/>
            <p:nvPr/>
          </p:nvSpPr>
          <p:spPr>
            <a:xfrm>
              <a:off x="59514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3102;p56">
              <a:extLst>
                <a:ext uri="{FF2B5EF4-FFF2-40B4-BE49-F238E27FC236}">
                  <a16:creationId xmlns:a16="http://schemas.microsoft.com/office/drawing/2014/main" id="{B0F7C4B9-52D9-47CA-81CA-D07F008AB67C}"/>
                </a:ext>
              </a:extLst>
            </p:cNvPr>
            <p:cNvSpPr/>
            <p:nvPr/>
          </p:nvSpPr>
          <p:spPr>
            <a:xfrm>
              <a:off x="59514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3103;p56">
              <a:extLst>
                <a:ext uri="{FF2B5EF4-FFF2-40B4-BE49-F238E27FC236}">
                  <a16:creationId xmlns:a16="http://schemas.microsoft.com/office/drawing/2014/main" id="{AAA416F6-6D56-4925-BBB7-F22464C967BA}"/>
                </a:ext>
              </a:extLst>
            </p:cNvPr>
            <p:cNvSpPr/>
            <p:nvPr/>
          </p:nvSpPr>
          <p:spPr>
            <a:xfrm>
              <a:off x="59514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3104;p56">
              <a:extLst>
                <a:ext uri="{FF2B5EF4-FFF2-40B4-BE49-F238E27FC236}">
                  <a16:creationId xmlns:a16="http://schemas.microsoft.com/office/drawing/2014/main" id="{A60BA867-69EA-427E-A6AE-3B1F0092AC84}"/>
                </a:ext>
              </a:extLst>
            </p:cNvPr>
            <p:cNvSpPr/>
            <p:nvPr/>
          </p:nvSpPr>
          <p:spPr>
            <a:xfrm>
              <a:off x="58752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3105;p56">
              <a:extLst>
                <a:ext uri="{FF2B5EF4-FFF2-40B4-BE49-F238E27FC236}">
                  <a16:creationId xmlns:a16="http://schemas.microsoft.com/office/drawing/2014/main" id="{45E61A1B-DF00-4965-9220-E9A39924AE4F}"/>
                </a:ext>
              </a:extLst>
            </p:cNvPr>
            <p:cNvSpPr/>
            <p:nvPr/>
          </p:nvSpPr>
          <p:spPr>
            <a:xfrm>
              <a:off x="58752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3106;p56">
              <a:extLst>
                <a:ext uri="{FF2B5EF4-FFF2-40B4-BE49-F238E27FC236}">
                  <a16:creationId xmlns:a16="http://schemas.microsoft.com/office/drawing/2014/main" id="{B6053190-272D-4649-8A56-51B52ED0E85B}"/>
                </a:ext>
              </a:extLst>
            </p:cNvPr>
            <p:cNvSpPr/>
            <p:nvPr/>
          </p:nvSpPr>
          <p:spPr>
            <a:xfrm>
              <a:off x="58752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3107;p56">
              <a:extLst>
                <a:ext uri="{FF2B5EF4-FFF2-40B4-BE49-F238E27FC236}">
                  <a16:creationId xmlns:a16="http://schemas.microsoft.com/office/drawing/2014/main" id="{BAF862E7-F810-4D61-989E-4E59821A97C5}"/>
                </a:ext>
              </a:extLst>
            </p:cNvPr>
            <p:cNvSpPr/>
            <p:nvPr/>
          </p:nvSpPr>
          <p:spPr>
            <a:xfrm>
              <a:off x="58752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3108;p56">
              <a:extLst>
                <a:ext uri="{FF2B5EF4-FFF2-40B4-BE49-F238E27FC236}">
                  <a16:creationId xmlns:a16="http://schemas.microsoft.com/office/drawing/2014/main" id="{F98BCA5C-A55C-44B7-A2BA-5C199A7CA920}"/>
                </a:ext>
              </a:extLst>
            </p:cNvPr>
            <p:cNvSpPr/>
            <p:nvPr/>
          </p:nvSpPr>
          <p:spPr>
            <a:xfrm>
              <a:off x="58752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3109;p56">
              <a:extLst>
                <a:ext uri="{FF2B5EF4-FFF2-40B4-BE49-F238E27FC236}">
                  <a16:creationId xmlns:a16="http://schemas.microsoft.com/office/drawing/2014/main" id="{71638047-1CA7-4EEC-BFF2-32831F319858}"/>
                </a:ext>
              </a:extLst>
            </p:cNvPr>
            <p:cNvSpPr/>
            <p:nvPr/>
          </p:nvSpPr>
          <p:spPr>
            <a:xfrm>
              <a:off x="58752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3110;p56">
              <a:extLst>
                <a:ext uri="{FF2B5EF4-FFF2-40B4-BE49-F238E27FC236}">
                  <a16:creationId xmlns:a16="http://schemas.microsoft.com/office/drawing/2014/main" id="{9359832B-8E95-4781-8D7C-E51E7103F843}"/>
                </a:ext>
              </a:extLst>
            </p:cNvPr>
            <p:cNvSpPr/>
            <p:nvPr/>
          </p:nvSpPr>
          <p:spPr>
            <a:xfrm>
              <a:off x="58752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3111;p56">
              <a:extLst>
                <a:ext uri="{FF2B5EF4-FFF2-40B4-BE49-F238E27FC236}">
                  <a16:creationId xmlns:a16="http://schemas.microsoft.com/office/drawing/2014/main" id="{4248ADC9-C72B-4CFC-9A8B-5BAB445E79F8}"/>
                </a:ext>
              </a:extLst>
            </p:cNvPr>
            <p:cNvSpPr/>
            <p:nvPr/>
          </p:nvSpPr>
          <p:spPr>
            <a:xfrm>
              <a:off x="57992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3112;p56">
              <a:extLst>
                <a:ext uri="{FF2B5EF4-FFF2-40B4-BE49-F238E27FC236}">
                  <a16:creationId xmlns:a16="http://schemas.microsoft.com/office/drawing/2014/main" id="{D8C63F8A-00D8-4341-A811-EADDF2B61D29}"/>
                </a:ext>
              </a:extLst>
            </p:cNvPr>
            <p:cNvSpPr/>
            <p:nvPr/>
          </p:nvSpPr>
          <p:spPr>
            <a:xfrm>
              <a:off x="57992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3113;p56">
              <a:extLst>
                <a:ext uri="{FF2B5EF4-FFF2-40B4-BE49-F238E27FC236}">
                  <a16:creationId xmlns:a16="http://schemas.microsoft.com/office/drawing/2014/main" id="{2E65F84B-E94B-465B-A03A-F5E107ED715A}"/>
                </a:ext>
              </a:extLst>
            </p:cNvPr>
            <p:cNvSpPr/>
            <p:nvPr/>
          </p:nvSpPr>
          <p:spPr>
            <a:xfrm>
              <a:off x="5799125" y="119055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3114;p56">
              <a:extLst>
                <a:ext uri="{FF2B5EF4-FFF2-40B4-BE49-F238E27FC236}">
                  <a16:creationId xmlns:a16="http://schemas.microsoft.com/office/drawing/2014/main" id="{21992109-D8FB-4AEF-8627-22E699E1ADE3}"/>
                </a:ext>
              </a:extLst>
            </p:cNvPr>
            <p:cNvSpPr/>
            <p:nvPr/>
          </p:nvSpPr>
          <p:spPr>
            <a:xfrm>
              <a:off x="572305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3115;p56">
              <a:extLst>
                <a:ext uri="{FF2B5EF4-FFF2-40B4-BE49-F238E27FC236}">
                  <a16:creationId xmlns:a16="http://schemas.microsoft.com/office/drawing/2014/main" id="{E7FBCB01-3C8B-44C0-A57E-B4D5334E8DC0}"/>
                </a:ext>
              </a:extLst>
            </p:cNvPr>
            <p:cNvSpPr/>
            <p:nvPr/>
          </p:nvSpPr>
          <p:spPr>
            <a:xfrm>
              <a:off x="57230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3116;p56">
              <a:extLst>
                <a:ext uri="{FF2B5EF4-FFF2-40B4-BE49-F238E27FC236}">
                  <a16:creationId xmlns:a16="http://schemas.microsoft.com/office/drawing/2014/main" id="{BCF98631-0CF7-44BB-A564-47E50E0B6D48}"/>
                </a:ext>
              </a:extLst>
            </p:cNvPr>
            <p:cNvSpPr/>
            <p:nvPr/>
          </p:nvSpPr>
          <p:spPr>
            <a:xfrm>
              <a:off x="57230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3117;p56">
              <a:extLst>
                <a:ext uri="{FF2B5EF4-FFF2-40B4-BE49-F238E27FC236}">
                  <a16:creationId xmlns:a16="http://schemas.microsoft.com/office/drawing/2014/main" id="{063A78A0-CAE5-43C3-A44B-6F6FFEA4CBE7}"/>
                </a:ext>
              </a:extLst>
            </p:cNvPr>
            <p:cNvSpPr/>
            <p:nvPr/>
          </p:nvSpPr>
          <p:spPr>
            <a:xfrm>
              <a:off x="57230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3118;p56">
              <a:extLst>
                <a:ext uri="{FF2B5EF4-FFF2-40B4-BE49-F238E27FC236}">
                  <a16:creationId xmlns:a16="http://schemas.microsoft.com/office/drawing/2014/main" id="{93D4E89D-FD92-40F5-A18F-CFE4FA19447E}"/>
                </a:ext>
              </a:extLst>
            </p:cNvPr>
            <p:cNvSpPr/>
            <p:nvPr/>
          </p:nvSpPr>
          <p:spPr>
            <a:xfrm>
              <a:off x="57230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3119;p56">
              <a:extLst>
                <a:ext uri="{FF2B5EF4-FFF2-40B4-BE49-F238E27FC236}">
                  <a16:creationId xmlns:a16="http://schemas.microsoft.com/office/drawing/2014/main" id="{F555BF30-E4CC-4D3E-BDD4-2FFBE0869762}"/>
                </a:ext>
              </a:extLst>
            </p:cNvPr>
            <p:cNvSpPr/>
            <p:nvPr/>
          </p:nvSpPr>
          <p:spPr>
            <a:xfrm>
              <a:off x="5722900" y="1190550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46"/>
                    <a:pt x="2014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3120;p56">
              <a:extLst>
                <a:ext uri="{FF2B5EF4-FFF2-40B4-BE49-F238E27FC236}">
                  <a16:creationId xmlns:a16="http://schemas.microsoft.com/office/drawing/2014/main" id="{AA60659A-0527-4791-9173-9BF669C271A1}"/>
                </a:ext>
              </a:extLst>
            </p:cNvPr>
            <p:cNvSpPr/>
            <p:nvPr/>
          </p:nvSpPr>
          <p:spPr>
            <a:xfrm>
              <a:off x="56468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3121;p56">
              <a:extLst>
                <a:ext uri="{FF2B5EF4-FFF2-40B4-BE49-F238E27FC236}">
                  <a16:creationId xmlns:a16="http://schemas.microsoft.com/office/drawing/2014/main" id="{03270112-3BCF-443A-9613-1228CD50588E}"/>
                </a:ext>
              </a:extLst>
            </p:cNvPr>
            <p:cNvSpPr/>
            <p:nvPr/>
          </p:nvSpPr>
          <p:spPr>
            <a:xfrm>
              <a:off x="56468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3122;p56">
              <a:extLst>
                <a:ext uri="{FF2B5EF4-FFF2-40B4-BE49-F238E27FC236}">
                  <a16:creationId xmlns:a16="http://schemas.microsoft.com/office/drawing/2014/main" id="{0C35962A-CA54-46C1-BA9D-9942F692B4CF}"/>
                </a:ext>
              </a:extLst>
            </p:cNvPr>
            <p:cNvSpPr/>
            <p:nvPr/>
          </p:nvSpPr>
          <p:spPr>
            <a:xfrm>
              <a:off x="56468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3123;p56">
              <a:extLst>
                <a:ext uri="{FF2B5EF4-FFF2-40B4-BE49-F238E27FC236}">
                  <a16:creationId xmlns:a16="http://schemas.microsoft.com/office/drawing/2014/main" id="{6A05ED90-AAEF-4699-9A0F-2A1C07D9FD82}"/>
                </a:ext>
              </a:extLst>
            </p:cNvPr>
            <p:cNvSpPr/>
            <p:nvPr/>
          </p:nvSpPr>
          <p:spPr>
            <a:xfrm>
              <a:off x="56468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3124;p56">
              <a:extLst>
                <a:ext uri="{FF2B5EF4-FFF2-40B4-BE49-F238E27FC236}">
                  <a16:creationId xmlns:a16="http://schemas.microsoft.com/office/drawing/2014/main" id="{51F23921-FB24-4EA6-9772-990EA2543CFB}"/>
                </a:ext>
              </a:extLst>
            </p:cNvPr>
            <p:cNvSpPr/>
            <p:nvPr/>
          </p:nvSpPr>
          <p:spPr>
            <a:xfrm>
              <a:off x="564682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3125;p56">
              <a:extLst>
                <a:ext uri="{FF2B5EF4-FFF2-40B4-BE49-F238E27FC236}">
                  <a16:creationId xmlns:a16="http://schemas.microsoft.com/office/drawing/2014/main" id="{C21DE4E8-EE7F-45BD-882F-73244F227A5A}"/>
                </a:ext>
              </a:extLst>
            </p:cNvPr>
            <p:cNvSpPr/>
            <p:nvPr/>
          </p:nvSpPr>
          <p:spPr>
            <a:xfrm>
              <a:off x="5646700" y="119055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3126;p56">
              <a:extLst>
                <a:ext uri="{FF2B5EF4-FFF2-40B4-BE49-F238E27FC236}">
                  <a16:creationId xmlns:a16="http://schemas.microsoft.com/office/drawing/2014/main" id="{B8D46631-DCB4-4D04-AC82-D957742FB327}"/>
                </a:ext>
              </a:extLst>
            </p:cNvPr>
            <p:cNvSpPr/>
            <p:nvPr/>
          </p:nvSpPr>
          <p:spPr>
            <a:xfrm>
              <a:off x="5570625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3127;p56">
              <a:extLst>
                <a:ext uri="{FF2B5EF4-FFF2-40B4-BE49-F238E27FC236}">
                  <a16:creationId xmlns:a16="http://schemas.microsoft.com/office/drawing/2014/main" id="{0E1F23F6-465E-471D-9D60-7D552546884E}"/>
                </a:ext>
              </a:extLst>
            </p:cNvPr>
            <p:cNvSpPr/>
            <p:nvPr/>
          </p:nvSpPr>
          <p:spPr>
            <a:xfrm>
              <a:off x="5570625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3128;p56">
              <a:extLst>
                <a:ext uri="{FF2B5EF4-FFF2-40B4-BE49-F238E27FC236}">
                  <a16:creationId xmlns:a16="http://schemas.microsoft.com/office/drawing/2014/main" id="{9D3FB3BF-DAA4-4D26-8D7E-7F8BB7858711}"/>
                </a:ext>
              </a:extLst>
            </p:cNvPr>
            <p:cNvSpPr/>
            <p:nvPr/>
          </p:nvSpPr>
          <p:spPr>
            <a:xfrm>
              <a:off x="5570475" y="1190550"/>
              <a:ext cx="62350" cy="5332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3129;p56">
              <a:extLst>
                <a:ext uri="{FF2B5EF4-FFF2-40B4-BE49-F238E27FC236}">
                  <a16:creationId xmlns:a16="http://schemas.microsoft.com/office/drawing/2014/main" id="{B6E62901-4095-4F71-BBA8-211BA287B05E}"/>
                </a:ext>
              </a:extLst>
            </p:cNvPr>
            <p:cNvSpPr/>
            <p:nvPr/>
          </p:nvSpPr>
          <p:spPr>
            <a:xfrm>
              <a:off x="54944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3130;p56">
              <a:extLst>
                <a:ext uri="{FF2B5EF4-FFF2-40B4-BE49-F238E27FC236}">
                  <a16:creationId xmlns:a16="http://schemas.microsoft.com/office/drawing/2014/main" id="{BD8370FD-0741-473E-B289-A3B6606F5F9B}"/>
                </a:ext>
              </a:extLst>
            </p:cNvPr>
            <p:cNvSpPr/>
            <p:nvPr/>
          </p:nvSpPr>
          <p:spPr>
            <a:xfrm>
              <a:off x="54944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3131;p56">
              <a:extLst>
                <a:ext uri="{FF2B5EF4-FFF2-40B4-BE49-F238E27FC236}">
                  <a16:creationId xmlns:a16="http://schemas.microsoft.com/office/drawing/2014/main" id="{D3723721-EA55-4C21-AEBE-3A5BEBAC50EA}"/>
                </a:ext>
              </a:extLst>
            </p:cNvPr>
            <p:cNvSpPr/>
            <p:nvPr/>
          </p:nvSpPr>
          <p:spPr>
            <a:xfrm>
              <a:off x="5494275" y="1190550"/>
              <a:ext cx="62350" cy="5332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3132;p56">
              <a:extLst>
                <a:ext uri="{FF2B5EF4-FFF2-40B4-BE49-F238E27FC236}">
                  <a16:creationId xmlns:a16="http://schemas.microsoft.com/office/drawing/2014/main" id="{AA6AF61E-9FB8-4A4B-9E7A-E8BC7749C4B6}"/>
                </a:ext>
              </a:extLst>
            </p:cNvPr>
            <p:cNvSpPr/>
            <p:nvPr/>
          </p:nvSpPr>
          <p:spPr>
            <a:xfrm>
              <a:off x="541820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3133;p56">
              <a:extLst>
                <a:ext uri="{FF2B5EF4-FFF2-40B4-BE49-F238E27FC236}">
                  <a16:creationId xmlns:a16="http://schemas.microsoft.com/office/drawing/2014/main" id="{88E8A336-EBBA-4EDF-914D-11BF0A86DA41}"/>
                </a:ext>
              </a:extLst>
            </p:cNvPr>
            <p:cNvSpPr/>
            <p:nvPr/>
          </p:nvSpPr>
          <p:spPr>
            <a:xfrm>
              <a:off x="541820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3134;p56">
              <a:extLst>
                <a:ext uri="{FF2B5EF4-FFF2-40B4-BE49-F238E27FC236}">
                  <a16:creationId xmlns:a16="http://schemas.microsoft.com/office/drawing/2014/main" id="{8ED5AC1E-7FD8-4788-9AC5-2533179DCF46}"/>
                </a:ext>
              </a:extLst>
            </p:cNvPr>
            <p:cNvSpPr/>
            <p:nvPr/>
          </p:nvSpPr>
          <p:spPr>
            <a:xfrm>
              <a:off x="541820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3135;p56">
              <a:extLst>
                <a:ext uri="{FF2B5EF4-FFF2-40B4-BE49-F238E27FC236}">
                  <a16:creationId xmlns:a16="http://schemas.microsoft.com/office/drawing/2014/main" id="{51A8DAA3-DA74-4FA5-961A-C00EB8BD0383}"/>
                </a:ext>
              </a:extLst>
            </p:cNvPr>
            <p:cNvSpPr/>
            <p:nvPr/>
          </p:nvSpPr>
          <p:spPr>
            <a:xfrm>
              <a:off x="5418200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3136;p56">
              <a:extLst>
                <a:ext uri="{FF2B5EF4-FFF2-40B4-BE49-F238E27FC236}">
                  <a16:creationId xmlns:a16="http://schemas.microsoft.com/office/drawing/2014/main" id="{0DEF0F1E-C952-4284-A32E-66F4E111D238}"/>
                </a:ext>
              </a:extLst>
            </p:cNvPr>
            <p:cNvSpPr/>
            <p:nvPr/>
          </p:nvSpPr>
          <p:spPr>
            <a:xfrm>
              <a:off x="53419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3137;p56">
              <a:extLst>
                <a:ext uri="{FF2B5EF4-FFF2-40B4-BE49-F238E27FC236}">
                  <a16:creationId xmlns:a16="http://schemas.microsoft.com/office/drawing/2014/main" id="{0430F1B1-A0DC-48CE-954D-2754ADAC7EB8}"/>
                </a:ext>
              </a:extLst>
            </p:cNvPr>
            <p:cNvSpPr/>
            <p:nvPr/>
          </p:nvSpPr>
          <p:spPr>
            <a:xfrm>
              <a:off x="534197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3138;p56">
              <a:extLst>
                <a:ext uri="{FF2B5EF4-FFF2-40B4-BE49-F238E27FC236}">
                  <a16:creationId xmlns:a16="http://schemas.microsoft.com/office/drawing/2014/main" id="{22B28CF3-FBD8-4B47-9F58-2553DC7770D1}"/>
                </a:ext>
              </a:extLst>
            </p:cNvPr>
            <p:cNvSpPr/>
            <p:nvPr/>
          </p:nvSpPr>
          <p:spPr>
            <a:xfrm>
              <a:off x="526577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3139;p56">
              <a:extLst>
                <a:ext uri="{FF2B5EF4-FFF2-40B4-BE49-F238E27FC236}">
                  <a16:creationId xmlns:a16="http://schemas.microsoft.com/office/drawing/2014/main" id="{E0D931DB-4257-4EAB-B243-26CD2D73339B}"/>
                </a:ext>
              </a:extLst>
            </p:cNvPr>
            <p:cNvSpPr/>
            <p:nvPr/>
          </p:nvSpPr>
          <p:spPr>
            <a:xfrm>
              <a:off x="52657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3140;p56">
              <a:extLst>
                <a:ext uri="{FF2B5EF4-FFF2-40B4-BE49-F238E27FC236}">
                  <a16:creationId xmlns:a16="http://schemas.microsoft.com/office/drawing/2014/main" id="{C03CABE2-11D2-459B-8919-3B1ACED41D6B}"/>
                </a:ext>
              </a:extLst>
            </p:cNvPr>
            <p:cNvSpPr/>
            <p:nvPr/>
          </p:nvSpPr>
          <p:spPr>
            <a:xfrm>
              <a:off x="52657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3141;p56">
              <a:extLst>
                <a:ext uri="{FF2B5EF4-FFF2-40B4-BE49-F238E27FC236}">
                  <a16:creationId xmlns:a16="http://schemas.microsoft.com/office/drawing/2014/main" id="{D4967CB2-0F98-4AF5-AD1F-F60DF5105735}"/>
                </a:ext>
              </a:extLst>
            </p:cNvPr>
            <p:cNvSpPr/>
            <p:nvPr/>
          </p:nvSpPr>
          <p:spPr>
            <a:xfrm>
              <a:off x="51895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3142;p56">
              <a:extLst>
                <a:ext uri="{FF2B5EF4-FFF2-40B4-BE49-F238E27FC236}">
                  <a16:creationId xmlns:a16="http://schemas.microsoft.com/office/drawing/2014/main" id="{E289C3E8-3419-4409-8E04-8D8E94DB7A69}"/>
                </a:ext>
              </a:extLst>
            </p:cNvPr>
            <p:cNvSpPr/>
            <p:nvPr/>
          </p:nvSpPr>
          <p:spPr>
            <a:xfrm>
              <a:off x="51895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3143;p56">
              <a:extLst>
                <a:ext uri="{FF2B5EF4-FFF2-40B4-BE49-F238E27FC236}">
                  <a16:creationId xmlns:a16="http://schemas.microsoft.com/office/drawing/2014/main" id="{B156321B-3149-47ED-BD2D-65DF127548E8}"/>
                </a:ext>
              </a:extLst>
            </p:cNvPr>
            <p:cNvSpPr/>
            <p:nvPr/>
          </p:nvSpPr>
          <p:spPr>
            <a:xfrm>
              <a:off x="5189550" y="13427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3144;p56">
              <a:extLst>
                <a:ext uri="{FF2B5EF4-FFF2-40B4-BE49-F238E27FC236}">
                  <a16:creationId xmlns:a16="http://schemas.microsoft.com/office/drawing/2014/main" id="{4C5F0626-DE74-4DF4-A7FF-2BA207D7053A}"/>
                </a:ext>
              </a:extLst>
            </p:cNvPr>
            <p:cNvSpPr/>
            <p:nvPr/>
          </p:nvSpPr>
          <p:spPr>
            <a:xfrm>
              <a:off x="5113350" y="30948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3145;p56">
              <a:extLst>
                <a:ext uri="{FF2B5EF4-FFF2-40B4-BE49-F238E27FC236}">
                  <a16:creationId xmlns:a16="http://schemas.microsoft.com/office/drawing/2014/main" id="{8F289DE6-0C9B-440E-AE63-0D504F1C1614}"/>
                </a:ext>
              </a:extLst>
            </p:cNvPr>
            <p:cNvSpPr/>
            <p:nvPr/>
          </p:nvSpPr>
          <p:spPr>
            <a:xfrm>
              <a:off x="5113350" y="301865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3146;p56">
              <a:extLst>
                <a:ext uri="{FF2B5EF4-FFF2-40B4-BE49-F238E27FC236}">
                  <a16:creationId xmlns:a16="http://schemas.microsoft.com/office/drawing/2014/main" id="{BDB0E97E-50B4-44F9-8A94-6CA9A136EF86}"/>
                </a:ext>
              </a:extLst>
            </p:cNvPr>
            <p:cNvSpPr/>
            <p:nvPr/>
          </p:nvSpPr>
          <p:spPr>
            <a:xfrm>
              <a:off x="5113350" y="29424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3147;p56">
              <a:extLst>
                <a:ext uri="{FF2B5EF4-FFF2-40B4-BE49-F238E27FC236}">
                  <a16:creationId xmlns:a16="http://schemas.microsoft.com/office/drawing/2014/main" id="{B7742189-2C95-42C1-803C-82FD055A3066}"/>
                </a:ext>
              </a:extLst>
            </p:cNvPr>
            <p:cNvSpPr/>
            <p:nvPr/>
          </p:nvSpPr>
          <p:spPr>
            <a:xfrm>
              <a:off x="5113350" y="2866425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73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3148;p56">
              <a:extLst>
                <a:ext uri="{FF2B5EF4-FFF2-40B4-BE49-F238E27FC236}">
                  <a16:creationId xmlns:a16="http://schemas.microsoft.com/office/drawing/2014/main" id="{AE1A662D-09C8-4B72-9EDC-5716B9CFB19D}"/>
                </a:ext>
              </a:extLst>
            </p:cNvPr>
            <p:cNvSpPr/>
            <p:nvPr/>
          </p:nvSpPr>
          <p:spPr>
            <a:xfrm>
              <a:off x="5113350" y="27902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3149;p56">
              <a:extLst>
                <a:ext uri="{FF2B5EF4-FFF2-40B4-BE49-F238E27FC236}">
                  <a16:creationId xmlns:a16="http://schemas.microsoft.com/office/drawing/2014/main" id="{99B9CAA9-3912-4D89-83C9-481B83EC782F}"/>
                </a:ext>
              </a:extLst>
            </p:cNvPr>
            <p:cNvSpPr/>
            <p:nvPr/>
          </p:nvSpPr>
          <p:spPr>
            <a:xfrm>
              <a:off x="5113350" y="27140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3150;p56">
              <a:extLst>
                <a:ext uri="{FF2B5EF4-FFF2-40B4-BE49-F238E27FC236}">
                  <a16:creationId xmlns:a16="http://schemas.microsoft.com/office/drawing/2014/main" id="{F84034B2-663F-44FD-A684-09846069A74A}"/>
                </a:ext>
              </a:extLst>
            </p:cNvPr>
            <p:cNvSpPr/>
            <p:nvPr/>
          </p:nvSpPr>
          <p:spPr>
            <a:xfrm>
              <a:off x="511335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3151;p56">
              <a:extLst>
                <a:ext uri="{FF2B5EF4-FFF2-40B4-BE49-F238E27FC236}">
                  <a16:creationId xmlns:a16="http://schemas.microsoft.com/office/drawing/2014/main" id="{1FA102CB-182C-4151-90D2-02F207A46B3D}"/>
                </a:ext>
              </a:extLst>
            </p:cNvPr>
            <p:cNvSpPr/>
            <p:nvPr/>
          </p:nvSpPr>
          <p:spPr>
            <a:xfrm>
              <a:off x="511335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3152;p56">
              <a:extLst>
                <a:ext uri="{FF2B5EF4-FFF2-40B4-BE49-F238E27FC236}">
                  <a16:creationId xmlns:a16="http://schemas.microsoft.com/office/drawing/2014/main" id="{4B935594-E0EA-44D3-8B60-5ABFD66CBEDB}"/>
                </a:ext>
              </a:extLst>
            </p:cNvPr>
            <p:cNvSpPr/>
            <p:nvPr/>
          </p:nvSpPr>
          <p:spPr>
            <a:xfrm>
              <a:off x="50373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3153;p56">
              <a:extLst>
                <a:ext uri="{FF2B5EF4-FFF2-40B4-BE49-F238E27FC236}">
                  <a16:creationId xmlns:a16="http://schemas.microsoft.com/office/drawing/2014/main" id="{965A607B-346A-4D86-8E7F-40D018926B48}"/>
                </a:ext>
              </a:extLst>
            </p:cNvPr>
            <p:cNvSpPr/>
            <p:nvPr/>
          </p:nvSpPr>
          <p:spPr>
            <a:xfrm>
              <a:off x="50373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3154;p56">
              <a:extLst>
                <a:ext uri="{FF2B5EF4-FFF2-40B4-BE49-F238E27FC236}">
                  <a16:creationId xmlns:a16="http://schemas.microsoft.com/office/drawing/2014/main" id="{A67939B5-1B80-4E6D-A212-BBADE75F6880}"/>
                </a:ext>
              </a:extLst>
            </p:cNvPr>
            <p:cNvSpPr/>
            <p:nvPr/>
          </p:nvSpPr>
          <p:spPr>
            <a:xfrm>
              <a:off x="50373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3155;p56">
              <a:extLst>
                <a:ext uri="{FF2B5EF4-FFF2-40B4-BE49-F238E27FC236}">
                  <a16:creationId xmlns:a16="http://schemas.microsoft.com/office/drawing/2014/main" id="{8908AED9-5456-4AD1-A4AA-669329AC5011}"/>
                </a:ext>
              </a:extLst>
            </p:cNvPr>
            <p:cNvSpPr/>
            <p:nvPr/>
          </p:nvSpPr>
          <p:spPr>
            <a:xfrm>
              <a:off x="50373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3156;p56">
              <a:extLst>
                <a:ext uri="{FF2B5EF4-FFF2-40B4-BE49-F238E27FC236}">
                  <a16:creationId xmlns:a16="http://schemas.microsoft.com/office/drawing/2014/main" id="{39E1A80A-B492-4023-AFD5-ACE470D2A47A}"/>
                </a:ext>
              </a:extLst>
            </p:cNvPr>
            <p:cNvSpPr/>
            <p:nvPr/>
          </p:nvSpPr>
          <p:spPr>
            <a:xfrm>
              <a:off x="50373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3157;p56">
              <a:extLst>
                <a:ext uri="{FF2B5EF4-FFF2-40B4-BE49-F238E27FC236}">
                  <a16:creationId xmlns:a16="http://schemas.microsoft.com/office/drawing/2014/main" id="{D9DD5DBA-785D-43A1-82CB-4B83A06958F7}"/>
                </a:ext>
              </a:extLst>
            </p:cNvPr>
            <p:cNvSpPr/>
            <p:nvPr/>
          </p:nvSpPr>
          <p:spPr>
            <a:xfrm>
              <a:off x="50373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3158;p56">
              <a:extLst>
                <a:ext uri="{FF2B5EF4-FFF2-40B4-BE49-F238E27FC236}">
                  <a16:creationId xmlns:a16="http://schemas.microsoft.com/office/drawing/2014/main" id="{6D70FD5C-93AA-4741-98B3-7583F991A21F}"/>
                </a:ext>
              </a:extLst>
            </p:cNvPr>
            <p:cNvSpPr/>
            <p:nvPr/>
          </p:nvSpPr>
          <p:spPr>
            <a:xfrm>
              <a:off x="50373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3159;p56">
              <a:extLst>
                <a:ext uri="{FF2B5EF4-FFF2-40B4-BE49-F238E27FC236}">
                  <a16:creationId xmlns:a16="http://schemas.microsoft.com/office/drawing/2014/main" id="{E7E68E32-861F-4D0B-A60E-F5568B7D4560}"/>
                </a:ext>
              </a:extLst>
            </p:cNvPr>
            <p:cNvSpPr/>
            <p:nvPr/>
          </p:nvSpPr>
          <p:spPr>
            <a:xfrm>
              <a:off x="496112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3160;p56">
              <a:extLst>
                <a:ext uri="{FF2B5EF4-FFF2-40B4-BE49-F238E27FC236}">
                  <a16:creationId xmlns:a16="http://schemas.microsoft.com/office/drawing/2014/main" id="{A1490062-11F7-4B98-BFAE-2410F74B1E63}"/>
                </a:ext>
              </a:extLst>
            </p:cNvPr>
            <p:cNvSpPr/>
            <p:nvPr/>
          </p:nvSpPr>
          <p:spPr>
            <a:xfrm>
              <a:off x="496112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3161;p56">
              <a:extLst>
                <a:ext uri="{FF2B5EF4-FFF2-40B4-BE49-F238E27FC236}">
                  <a16:creationId xmlns:a16="http://schemas.microsoft.com/office/drawing/2014/main" id="{F6F276F5-4541-419D-9539-B6A20F194DB3}"/>
                </a:ext>
              </a:extLst>
            </p:cNvPr>
            <p:cNvSpPr/>
            <p:nvPr/>
          </p:nvSpPr>
          <p:spPr>
            <a:xfrm>
              <a:off x="49611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3162;p56">
              <a:extLst>
                <a:ext uri="{FF2B5EF4-FFF2-40B4-BE49-F238E27FC236}">
                  <a16:creationId xmlns:a16="http://schemas.microsoft.com/office/drawing/2014/main" id="{20CFE761-3CE1-4648-9EAB-54FCDC90C149}"/>
                </a:ext>
              </a:extLst>
            </p:cNvPr>
            <p:cNvSpPr/>
            <p:nvPr/>
          </p:nvSpPr>
          <p:spPr>
            <a:xfrm>
              <a:off x="49611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3163;p56">
              <a:extLst>
                <a:ext uri="{FF2B5EF4-FFF2-40B4-BE49-F238E27FC236}">
                  <a16:creationId xmlns:a16="http://schemas.microsoft.com/office/drawing/2014/main" id="{D558EFF5-1947-4EC2-8897-72D425FCBCEE}"/>
                </a:ext>
              </a:extLst>
            </p:cNvPr>
            <p:cNvSpPr/>
            <p:nvPr/>
          </p:nvSpPr>
          <p:spPr>
            <a:xfrm>
              <a:off x="49611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3164;p56">
              <a:extLst>
                <a:ext uri="{FF2B5EF4-FFF2-40B4-BE49-F238E27FC236}">
                  <a16:creationId xmlns:a16="http://schemas.microsoft.com/office/drawing/2014/main" id="{3D3420C5-0ACD-413C-A11B-9524702703D2}"/>
                </a:ext>
              </a:extLst>
            </p:cNvPr>
            <p:cNvSpPr/>
            <p:nvPr/>
          </p:nvSpPr>
          <p:spPr>
            <a:xfrm>
              <a:off x="49611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3165;p56">
              <a:extLst>
                <a:ext uri="{FF2B5EF4-FFF2-40B4-BE49-F238E27FC236}">
                  <a16:creationId xmlns:a16="http://schemas.microsoft.com/office/drawing/2014/main" id="{B6D254A6-BF8F-43EC-B19D-2AA39A6FDC80}"/>
                </a:ext>
              </a:extLst>
            </p:cNvPr>
            <p:cNvSpPr/>
            <p:nvPr/>
          </p:nvSpPr>
          <p:spPr>
            <a:xfrm>
              <a:off x="48849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3166;p56">
              <a:extLst>
                <a:ext uri="{FF2B5EF4-FFF2-40B4-BE49-F238E27FC236}">
                  <a16:creationId xmlns:a16="http://schemas.microsoft.com/office/drawing/2014/main" id="{D05B02B2-B80E-4B5F-9843-4EAABE0B7AE7}"/>
                </a:ext>
              </a:extLst>
            </p:cNvPr>
            <p:cNvSpPr/>
            <p:nvPr/>
          </p:nvSpPr>
          <p:spPr>
            <a:xfrm>
              <a:off x="48849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3167;p56">
              <a:extLst>
                <a:ext uri="{FF2B5EF4-FFF2-40B4-BE49-F238E27FC236}">
                  <a16:creationId xmlns:a16="http://schemas.microsoft.com/office/drawing/2014/main" id="{178E6321-9513-4AED-9AC7-3B66AFEE68C9}"/>
                </a:ext>
              </a:extLst>
            </p:cNvPr>
            <p:cNvSpPr/>
            <p:nvPr/>
          </p:nvSpPr>
          <p:spPr>
            <a:xfrm>
              <a:off x="48849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3168;p56">
              <a:extLst>
                <a:ext uri="{FF2B5EF4-FFF2-40B4-BE49-F238E27FC236}">
                  <a16:creationId xmlns:a16="http://schemas.microsoft.com/office/drawing/2014/main" id="{E3F57A37-C89F-4628-82D2-1435AC1D42D1}"/>
                </a:ext>
              </a:extLst>
            </p:cNvPr>
            <p:cNvSpPr/>
            <p:nvPr/>
          </p:nvSpPr>
          <p:spPr>
            <a:xfrm>
              <a:off x="488490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3169;p56">
              <a:extLst>
                <a:ext uri="{FF2B5EF4-FFF2-40B4-BE49-F238E27FC236}">
                  <a16:creationId xmlns:a16="http://schemas.microsoft.com/office/drawing/2014/main" id="{13A154D5-715B-40A0-B579-2229E1EAB513}"/>
                </a:ext>
              </a:extLst>
            </p:cNvPr>
            <p:cNvSpPr/>
            <p:nvPr/>
          </p:nvSpPr>
          <p:spPr>
            <a:xfrm>
              <a:off x="4808700" y="26377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3170;p56">
              <a:extLst>
                <a:ext uri="{FF2B5EF4-FFF2-40B4-BE49-F238E27FC236}">
                  <a16:creationId xmlns:a16="http://schemas.microsoft.com/office/drawing/2014/main" id="{A97F4A5C-D324-434C-9018-17F0A2091553}"/>
                </a:ext>
              </a:extLst>
            </p:cNvPr>
            <p:cNvSpPr/>
            <p:nvPr/>
          </p:nvSpPr>
          <p:spPr>
            <a:xfrm>
              <a:off x="4808700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3171;p56">
              <a:extLst>
                <a:ext uri="{FF2B5EF4-FFF2-40B4-BE49-F238E27FC236}">
                  <a16:creationId xmlns:a16="http://schemas.microsoft.com/office/drawing/2014/main" id="{CD4895BB-4E0B-4B28-9D7D-744E33783D46}"/>
                </a:ext>
              </a:extLst>
            </p:cNvPr>
            <p:cNvSpPr/>
            <p:nvPr/>
          </p:nvSpPr>
          <p:spPr>
            <a:xfrm>
              <a:off x="480870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3172;p56">
              <a:extLst>
                <a:ext uri="{FF2B5EF4-FFF2-40B4-BE49-F238E27FC236}">
                  <a16:creationId xmlns:a16="http://schemas.microsoft.com/office/drawing/2014/main" id="{8B8545D7-2B3E-4167-A279-32B32DDF12DF}"/>
                </a:ext>
              </a:extLst>
            </p:cNvPr>
            <p:cNvSpPr/>
            <p:nvPr/>
          </p:nvSpPr>
          <p:spPr>
            <a:xfrm>
              <a:off x="480870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3173;p56">
              <a:extLst>
                <a:ext uri="{FF2B5EF4-FFF2-40B4-BE49-F238E27FC236}">
                  <a16:creationId xmlns:a16="http://schemas.microsoft.com/office/drawing/2014/main" id="{C8043DCD-D6A3-49B2-BCA5-6CBB6142C1DC}"/>
                </a:ext>
              </a:extLst>
            </p:cNvPr>
            <p:cNvSpPr/>
            <p:nvPr/>
          </p:nvSpPr>
          <p:spPr>
            <a:xfrm>
              <a:off x="4808700" y="11905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3174;p56">
              <a:extLst>
                <a:ext uri="{FF2B5EF4-FFF2-40B4-BE49-F238E27FC236}">
                  <a16:creationId xmlns:a16="http://schemas.microsoft.com/office/drawing/2014/main" id="{662AD0DF-3D33-4D2B-A160-1C4B6B4C5CB0}"/>
                </a:ext>
              </a:extLst>
            </p:cNvPr>
            <p:cNvSpPr/>
            <p:nvPr/>
          </p:nvSpPr>
          <p:spPr>
            <a:xfrm>
              <a:off x="4808700" y="1038125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3175;p56">
              <a:extLst>
                <a:ext uri="{FF2B5EF4-FFF2-40B4-BE49-F238E27FC236}">
                  <a16:creationId xmlns:a16="http://schemas.microsoft.com/office/drawing/2014/main" id="{5822139C-FD3A-4B1F-954C-45501C3D8A86}"/>
                </a:ext>
              </a:extLst>
            </p:cNvPr>
            <p:cNvSpPr/>
            <p:nvPr/>
          </p:nvSpPr>
          <p:spPr>
            <a:xfrm>
              <a:off x="47324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3176;p56">
              <a:extLst>
                <a:ext uri="{FF2B5EF4-FFF2-40B4-BE49-F238E27FC236}">
                  <a16:creationId xmlns:a16="http://schemas.microsoft.com/office/drawing/2014/main" id="{186687D1-9166-4A18-A269-EB4B995522B4}"/>
                </a:ext>
              </a:extLst>
            </p:cNvPr>
            <p:cNvSpPr/>
            <p:nvPr/>
          </p:nvSpPr>
          <p:spPr>
            <a:xfrm>
              <a:off x="47324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3177;p56">
              <a:extLst>
                <a:ext uri="{FF2B5EF4-FFF2-40B4-BE49-F238E27FC236}">
                  <a16:creationId xmlns:a16="http://schemas.microsoft.com/office/drawing/2014/main" id="{F3F6D2A9-D6A1-409E-9109-350709EE5F48}"/>
                </a:ext>
              </a:extLst>
            </p:cNvPr>
            <p:cNvSpPr/>
            <p:nvPr/>
          </p:nvSpPr>
          <p:spPr>
            <a:xfrm>
              <a:off x="47324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3178;p56">
              <a:extLst>
                <a:ext uri="{FF2B5EF4-FFF2-40B4-BE49-F238E27FC236}">
                  <a16:creationId xmlns:a16="http://schemas.microsoft.com/office/drawing/2014/main" id="{E95C829E-AD19-42B2-8534-A3F90A564E45}"/>
                </a:ext>
              </a:extLst>
            </p:cNvPr>
            <p:cNvSpPr/>
            <p:nvPr/>
          </p:nvSpPr>
          <p:spPr>
            <a:xfrm>
              <a:off x="47324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3179;p56">
              <a:extLst>
                <a:ext uri="{FF2B5EF4-FFF2-40B4-BE49-F238E27FC236}">
                  <a16:creationId xmlns:a16="http://schemas.microsoft.com/office/drawing/2014/main" id="{56DE1D1D-8795-4311-BF24-4A44B56E69B4}"/>
                </a:ext>
              </a:extLst>
            </p:cNvPr>
            <p:cNvSpPr/>
            <p:nvPr/>
          </p:nvSpPr>
          <p:spPr>
            <a:xfrm>
              <a:off x="473247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3180;p56">
              <a:extLst>
                <a:ext uri="{FF2B5EF4-FFF2-40B4-BE49-F238E27FC236}">
                  <a16:creationId xmlns:a16="http://schemas.microsoft.com/office/drawing/2014/main" id="{0DE8D0CF-8B77-41B5-8927-D5244A19A4C0}"/>
                </a:ext>
              </a:extLst>
            </p:cNvPr>
            <p:cNvSpPr/>
            <p:nvPr/>
          </p:nvSpPr>
          <p:spPr>
            <a:xfrm>
              <a:off x="465647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3181;p56">
              <a:extLst>
                <a:ext uri="{FF2B5EF4-FFF2-40B4-BE49-F238E27FC236}">
                  <a16:creationId xmlns:a16="http://schemas.microsoft.com/office/drawing/2014/main" id="{C15E32C1-4A47-42D0-B37B-25AA34E30450}"/>
                </a:ext>
              </a:extLst>
            </p:cNvPr>
            <p:cNvSpPr/>
            <p:nvPr/>
          </p:nvSpPr>
          <p:spPr>
            <a:xfrm>
              <a:off x="465647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3182;p56">
              <a:extLst>
                <a:ext uri="{FF2B5EF4-FFF2-40B4-BE49-F238E27FC236}">
                  <a16:creationId xmlns:a16="http://schemas.microsoft.com/office/drawing/2014/main" id="{39A736D7-0379-403B-BE11-6D586A274C05}"/>
                </a:ext>
              </a:extLst>
            </p:cNvPr>
            <p:cNvSpPr/>
            <p:nvPr/>
          </p:nvSpPr>
          <p:spPr>
            <a:xfrm>
              <a:off x="46564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3183;p56">
              <a:extLst>
                <a:ext uri="{FF2B5EF4-FFF2-40B4-BE49-F238E27FC236}">
                  <a16:creationId xmlns:a16="http://schemas.microsoft.com/office/drawing/2014/main" id="{A72EBF8F-F336-41D3-95DD-6F4B612C1589}"/>
                </a:ext>
              </a:extLst>
            </p:cNvPr>
            <p:cNvSpPr/>
            <p:nvPr/>
          </p:nvSpPr>
          <p:spPr>
            <a:xfrm>
              <a:off x="465647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3184;p56">
              <a:extLst>
                <a:ext uri="{FF2B5EF4-FFF2-40B4-BE49-F238E27FC236}">
                  <a16:creationId xmlns:a16="http://schemas.microsoft.com/office/drawing/2014/main" id="{C9F4A269-E24C-4D72-A2B7-E6E0D4C5D05F}"/>
                </a:ext>
              </a:extLst>
            </p:cNvPr>
            <p:cNvSpPr/>
            <p:nvPr/>
          </p:nvSpPr>
          <p:spPr>
            <a:xfrm>
              <a:off x="46564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3185;p56">
              <a:extLst>
                <a:ext uri="{FF2B5EF4-FFF2-40B4-BE49-F238E27FC236}">
                  <a16:creationId xmlns:a16="http://schemas.microsoft.com/office/drawing/2014/main" id="{0D5783B7-B200-469A-AE90-09806F90F19B}"/>
                </a:ext>
              </a:extLst>
            </p:cNvPr>
            <p:cNvSpPr/>
            <p:nvPr/>
          </p:nvSpPr>
          <p:spPr>
            <a:xfrm>
              <a:off x="46564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3186;p56">
              <a:extLst>
                <a:ext uri="{FF2B5EF4-FFF2-40B4-BE49-F238E27FC236}">
                  <a16:creationId xmlns:a16="http://schemas.microsoft.com/office/drawing/2014/main" id="{59885B3F-6A4A-4C51-96DC-FB9E41EA43C2}"/>
                </a:ext>
              </a:extLst>
            </p:cNvPr>
            <p:cNvSpPr/>
            <p:nvPr/>
          </p:nvSpPr>
          <p:spPr>
            <a:xfrm>
              <a:off x="46564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3187;p56">
              <a:extLst>
                <a:ext uri="{FF2B5EF4-FFF2-40B4-BE49-F238E27FC236}">
                  <a16:creationId xmlns:a16="http://schemas.microsoft.com/office/drawing/2014/main" id="{A89246D4-CDA0-40E8-B0DF-A39E865EDF5D}"/>
                </a:ext>
              </a:extLst>
            </p:cNvPr>
            <p:cNvSpPr/>
            <p:nvPr/>
          </p:nvSpPr>
          <p:spPr>
            <a:xfrm>
              <a:off x="465647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3188;p56">
              <a:extLst>
                <a:ext uri="{FF2B5EF4-FFF2-40B4-BE49-F238E27FC236}">
                  <a16:creationId xmlns:a16="http://schemas.microsoft.com/office/drawing/2014/main" id="{FA295D37-54E8-4B81-83CD-BB5902D93B82}"/>
                </a:ext>
              </a:extLst>
            </p:cNvPr>
            <p:cNvSpPr/>
            <p:nvPr/>
          </p:nvSpPr>
          <p:spPr>
            <a:xfrm>
              <a:off x="45802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3189;p56">
              <a:extLst>
                <a:ext uri="{FF2B5EF4-FFF2-40B4-BE49-F238E27FC236}">
                  <a16:creationId xmlns:a16="http://schemas.microsoft.com/office/drawing/2014/main" id="{A19F9776-EA3E-4E06-84A5-E38E92947DBD}"/>
                </a:ext>
              </a:extLst>
            </p:cNvPr>
            <p:cNvSpPr/>
            <p:nvPr/>
          </p:nvSpPr>
          <p:spPr>
            <a:xfrm>
              <a:off x="45802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3190;p56">
              <a:extLst>
                <a:ext uri="{FF2B5EF4-FFF2-40B4-BE49-F238E27FC236}">
                  <a16:creationId xmlns:a16="http://schemas.microsoft.com/office/drawing/2014/main" id="{4FADCFCD-AD73-425A-B9DE-B66EF8171A91}"/>
                </a:ext>
              </a:extLst>
            </p:cNvPr>
            <p:cNvSpPr/>
            <p:nvPr/>
          </p:nvSpPr>
          <p:spPr>
            <a:xfrm>
              <a:off x="45802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3191;p56">
              <a:extLst>
                <a:ext uri="{FF2B5EF4-FFF2-40B4-BE49-F238E27FC236}">
                  <a16:creationId xmlns:a16="http://schemas.microsoft.com/office/drawing/2014/main" id="{4ADB3D63-9E7D-4EBA-BB9C-17D234750FCE}"/>
                </a:ext>
              </a:extLst>
            </p:cNvPr>
            <p:cNvSpPr/>
            <p:nvPr/>
          </p:nvSpPr>
          <p:spPr>
            <a:xfrm>
              <a:off x="458025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3192;p56">
              <a:extLst>
                <a:ext uri="{FF2B5EF4-FFF2-40B4-BE49-F238E27FC236}">
                  <a16:creationId xmlns:a16="http://schemas.microsoft.com/office/drawing/2014/main" id="{51FE939B-BE4A-4313-80DA-8BB195B280CE}"/>
                </a:ext>
              </a:extLst>
            </p:cNvPr>
            <p:cNvSpPr/>
            <p:nvPr/>
          </p:nvSpPr>
          <p:spPr>
            <a:xfrm>
              <a:off x="458025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3193;p56">
              <a:extLst>
                <a:ext uri="{FF2B5EF4-FFF2-40B4-BE49-F238E27FC236}">
                  <a16:creationId xmlns:a16="http://schemas.microsoft.com/office/drawing/2014/main" id="{A986162B-CB94-4F88-AE89-8B1953923F3B}"/>
                </a:ext>
              </a:extLst>
            </p:cNvPr>
            <p:cNvSpPr/>
            <p:nvPr/>
          </p:nvSpPr>
          <p:spPr>
            <a:xfrm>
              <a:off x="45802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3194;p56">
              <a:extLst>
                <a:ext uri="{FF2B5EF4-FFF2-40B4-BE49-F238E27FC236}">
                  <a16:creationId xmlns:a16="http://schemas.microsoft.com/office/drawing/2014/main" id="{8254B168-14BB-4937-8A81-238B9A434117}"/>
                </a:ext>
              </a:extLst>
            </p:cNvPr>
            <p:cNvSpPr/>
            <p:nvPr/>
          </p:nvSpPr>
          <p:spPr>
            <a:xfrm>
              <a:off x="45802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3195;p56">
              <a:extLst>
                <a:ext uri="{FF2B5EF4-FFF2-40B4-BE49-F238E27FC236}">
                  <a16:creationId xmlns:a16="http://schemas.microsoft.com/office/drawing/2014/main" id="{BDDDF467-B0A5-46E5-BD33-D937C9CDDB45}"/>
                </a:ext>
              </a:extLst>
            </p:cNvPr>
            <p:cNvSpPr/>
            <p:nvPr/>
          </p:nvSpPr>
          <p:spPr>
            <a:xfrm>
              <a:off x="45802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3196;p56">
              <a:extLst>
                <a:ext uri="{FF2B5EF4-FFF2-40B4-BE49-F238E27FC236}">
                  <a16:creationId xmlns:a16="http://schemas.microsoft.com/office/drawing/2014/main" id="{5FB040E1-1A0A-4B57-B947-D25004CD3F40}"/>
                </a:ext>
              </a:extLst>
            </p:cNvPr>
            <p:cNvSpPr/>
            <p:nvPr/>
          </p:nvSpPr>
          <p:spPr>
            <a:xfrm>
              <a:off x="45040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3197;p56">
              <a:extLst>
                <a:ext uri="{FF2B5EF4-FFF2-40B4-BE49-F238E27FC236}">
                  <a16:creationId xmlns:a16="http://schemas.microsoft.com/office/drawing/2014/main" id="{5C610A5A-319B-4C33-8C78-9243877DC225}"/>
                </a:ext>
              </a:extLst>
            </p:cNvPr>
            <p:cNvSpPr/>
            <p:nvPr/>
          </p:nvSpPr>
          <p:spPr>
            <a:xfrm>
              <a:off x="450405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3198;p56">
              <a:extLst>
                <a:ext uri="{FF2B5EF4-FFF2-40B4-BE49-F238E27FC236}">
                  <a16:creationId xmlns:a16="http://schemas.microsoft.com/office/drawing/2014/main" id="{B1B8861D-65D1-4160-8A2B-D6220166C0BD}"/>
                </a:ext>
              </a:extLst>
            </p:cNvPr>
            <p:cNvSpPr/>
            <p:nvPr/>
          </p:nvSpPr>
          <p:spPr>
            <a:xfrm>
              <a:off x="45040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3199;p56">
              <a:extLst>
                <a:ext uri="{FF2B5EF4-FFF2-40B4-BE49-F238E27FC236}">
                  <a16:creationId xmlns:a16="http://schemas.microsoft.com/office/drawing/2014/main" id="{AA7EABEE-72DD-4B1B-90CF-4BE18DD19875}"/>
                </a:ext>
              </a:extLst>
            </p:cNvPr>
            <p:cNvSpPr/>
            <p:nvPr/>
          </p:nvSpPr>
          <p:spPr>
            <a:xfrm>
              <a:off x="45040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3200;p56">
              <a:extLst>
                <a:ext uri="{FF2B5EF4-FFF2-40B4-BE49-F238E27FC236}">
                  <a16:creationId xmlns:a16="http://schemas.microsoft.com/office/drawing/2014/main" id="{4271DF63-0F1F-424D-92BE-B9B32E07AEF7}"/>
                </a:ext>
              </a:extLst>
            </p:cNvPr>
            <p:cNvSpPr/>
            <p:nvPr/>
          </p:nvSpPr>
          <p:spPr>
            <a:xfrm>
              <a:off x="45040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3201;p56">
              <a:extLst>
                <a:ext uri="{FF2B5EF4-FFF2-40B4-BE49-F238E27FC236}">
                  <a16:creationId xmlns:a16="http://schemas.microsoft.com/office/drawing/2014/main" id="{A343BE22-6676-4DD8-8F80-909719DB577D}"/>
                </a:ext>
              </a:extLst>
            </p:cNvPr>
            <p:cNvSpPr/>
            <p:nvPr/>
          </p:nvSpPr>
          <p:spPr>
            <a:xfrm>
              <a:off x="45040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3202;p56">
              <a:extLst>
                <a:ext uri="{FF2B5EF4-FFF2-40B4-BE49-F238E27FC236}">
                  <a16:creationId xmlns:a16="http://schemas.microsoft.com/office/drawing/2014/main" id="{1266112C-E3FC-44D4-86F7-E40A81BA4299}"/>
                </a:ext>
              </a:extLst>
            </p:cNvPr>
            <p:cNvSpPr/>
            <p:nvPr/>
          </p:nvSpPr>
          <p:spPr>
            <a:xfrm>
              <a:off x="442782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3203;p56">
              <a:extLst>
                <a:ext uri="{FF2B5EF4-FFF2-40B4-BE49-F238E27FC236}">
                  <a16:creationId xmlns:a16="http://schemas.microsoft.com/office/drawing/2014/main" id="{9BFCEB1F-D7A6-4025-9CA4-1333EEEBDA07}"/>
                </a:ext>
              </a:extLst>
            </p:cNvPr>
            <p:cNvSpPr/>
            <p:nvPr/>
          </p:nvSpPr>
          <p:spPr>
            <a:xfrm>
              <a:off x="44278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6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3204;p56">
              <a:extLst>
                <a:ext uri="{FF2B5EF4-FFF2-40B4-BE49-F238E27FC236}">
                  <a16:creationId xmlns:a16="http://schemas.microsoft.com/office/drawing/2014/main" id="{8EFA7373-9B3A-4650-8217-8C11B8E97971}"/>
                </a:ext>
              </a:extLst>
            </p:cNvPr>
            <p:cNvSpPr/>
            <p:nvPr/>
          </p:nvSpPr>
          <p:spPr>
            <a:xfrm>
              <a:off x="442782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3205;p56">
              <a:extLst>
                <a:ext uri="{FF2B5EF4-FFF2-40B4-BE49-F238E27FC236}">
                  <a16:creationId xmlns:a16="http://schemas.microsoft.com/office/drawing/2014/main" id="{C396C818-3BAF-4181-9EDD-F8886DD40975}"/>
                </a:ext>
              </a:extLst>
            </p:cNvPr>
            <p:cNvSpPr/>
            <p:nvPr/>
          </p:nvSpPr>
          <p:spPr>
            <a:xfrm>
              <a:off x="44278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3206;p56">
              <a:extLst>
                <a:ext uri="{FF2B5EF4-FFF2-40B4-BE49-F238E27FC236}">
                  <a16:creationId xmlns:a16="http://schemas.microsoft.com/office/drawing/2014/main" id="{EC926106-3F0C-4F5A-A58F-41182D07590B}"/>
                </a:ext>
              </a:extLst>
            </p:cNvPr>
            <p:cNvSpPr/>
            <p:nvPr/>
          </p:nvSpPr>
          <p:spPr>
            <a:xfrm>
              <a:off x="44278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3207;p56">
              <a:extLst>
                <a:ext uri="{FF2B5EF4-FFF2-40B4-BE49-F238E27FC236}">
                  <a16:creationId xmlns:a16="http://schemas.microsoft.com/office/drawing/2014/main" id="{A46E8589-543F-4E2C-B9FE-0BAF5DF876FF}"/>
                </a:ext>
              </a:extLst>
            </p:cNvPr>
            <p:cNvSpPr/>
            <p:nvPr/>
          </p:nvSpPr>
          <p:spPr>
            <a:xfrm>
              <a:off x="44278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3208;p56">
              <a:extLst>
                <a:ext uri="{FF2B5EF4-FFF2-40B4-BE49-F238E27FC236}">
                  <a16:creationId xmlns:a16="http://schemas.microsoft.com/office/drawing/2014/main" id="{BA2FDA74-0EF7-4C0A-91B2-E742BBFC83FB}"/>
                </a:ext>
              </a:extLst>
            </p:cNvPr>
            <p:cNvSpPr/>
            <p:nvPr/>
          </p:nvSpPr>
          <p:spPr>
            <a:xfrm>
              <a:off x="435160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3209;p56">
              <a:extLst>
                <a:ext uri="{FF2B5EF4-FFF2-40B4-BE49-F238E27FC236}">
                  <a16:creationId xmlns:a16="http://schemas.microsoft.com/office/drawing/2014/main" id="{E39ECAF4-61BE-4A61-9793-DF75845566A2}"/>
                </a:ext>
              </a:extLst>
            </p:cNvPr>
            <p:cNvSpPr/>
            <p:nvPr/>
          </p:nvSpPr>
          <p:spPr>
            <a:xfrm>
              <a:off x="435160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3210;p56">
              <a:extLst>
                <a:ext uri="{FF2B5EF4-FFF2-40B4-BE49-F238E27FC236}">
                  <a16:creationId xmlns:a16="http://schemas.microsoft.com/office/drawing/2014/main" id="{5CE069A7-6F6C-46BB-9CB2-DF0BA4A9CA52}"/>
                </a:ext>
              </a:extLst>
            </p:cNvPr>
            <p:cNvSpPr/>
            <p:nvPr/>
          </p:nvSpPr>
          <p:spPr>
            <a:xfrm>
              <a:off x="435160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3211;p56">
              <a:extLst>
                <a:ext uri="{FF2B5EF4-FFF2-40B4-BE49-F238E27FC236}">
                  <a16:creationId xmlns:a16="http://schemas.microsoft.com/office/drawing/2014/main" id="{80CA30D2-A7A2-478C-A9D5-50C6074454E9}"/>
                </a:ext>
              </a:extLst>
            </p:cNvPr>
            <p:cNvSpPr/>
            <p:nvPr/>
          </p:nvSpPr>
          <p:spPr>
            <a:xfrm>
              <a:off x="435160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3212;p56">
              <a:extLst>
                <a:ext uri="{FF2B5EF4-FFF2-40B4-BE49-F238E27FC236}">
                  <a16:creationId xmlns:a16="http://schemas.microsoft.com/office/drawing/2014/main" id="{B44A2477-A09F-4828-8194-97209E4AB09B}"/>
                </a:ext>
              </a:extLst>
            </p:cNvPr>
            <p:cNvSpPr/>
            <p:nvPr/>
          </p:nvSpPr>
          <p:spPr>
            <a:xfrm>
              <a:off x="42756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3213;p56">
              <a:extLst>
                <a:ext uri="{FF2B5EF4-FFF2-40B4-BE49-F238E27FC236}">
                  <a16:creationId xmlns:a16="http://schemas.microsoft.com/office/drawing/2014/main" id="{D7B56582-F904-4C79-AC9C-9B93E671CD12}"/>
                </a:ext>
              </a:extLst>
            </p:cNvPr>
            <p:cNvSpPr/>
            <p:nvPr/>
          </p:nvSpPr>
          <p:spPr>
            <a:xfrm>
              <a:off x="42756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3214;p56">
              <a:extLst>
                <a:ext uri="{FF2B5EF4-FFF2-40B4-BE49-F238E27FC236}">
                  <a16:creationId xmlns:a16="http://schemas.microsoft.com/office/drawing/2014/main" id="{5D584306-9B47-49D2-8045-05C66E76FD28}"/>
                </a:ext>
              </a:extLst>
            </p:cNvPr>
            <p:cNvSpPr/>
            <p:nvPr/>
          </p:nvSpPr>
          <p:spPr>
            <a:xfrm>
              <a:off x="42756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3215;p56">
              <a:extLst>
                <a:ext uri="{FF2B5EF4-FFF2-40B4-BE49-F238E27FC236}">
                  <a16:creationId xmlns:a16="http://schemas.microsoft.com/office/drawing/2014/main" id="{074258A0-A7B8-4A8C-AE2F-741B141CDBC8}"/>
                </a:ext>
              </a:extLst>
            </p:cNvPr>
            <p:cNvSpPr/>
            <p:nvPr/>
          </p:nvSpPr>
          <p:spPr>
            <a:xfrm>
              <a:off x="42756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3216;p56">
              <a:extLst>
                <a:ext uri="{FF2B5EF4-FFF2-40B4-BE49-F238E27FC236}">
                  <a16:creationId xmlns:a16="http://schemas.microsoft.com/office/drawing/2014/main" id="{53FFFB35-AFD0-4E48-BD70-9965F2F4EC39}"/>
                </a:ext>
              </a:extLst>
            </p:cNvPr>
            <p:cNvSpPr/>
            <p:nvPr/>
          </p:nvSpPr>
          <p:spPr>
            <a:xfrm>
              <a:off x="42756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3217;p56">
              <a:extLst>
                <a:ext uri="{FF2B5EF4-FFF2-40B4-BE49-F238E27FC236}">
                  <a16:creationId xmlns:a16="http://schemas.microsoft.com/office/drawing/2014/main" id="{7A07ED2B-41F4-4264-981C-4D3280C0ACFE}"/>
                </a:ext>
              </a:extLst>
            </p:cNvPr>
            <p:cNvSpPr/>
            <p:nvPr/>
          </p:nvSpPr>
          <p:spPr>
            <a:xfrm>
              <a:off x="42756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3218;p56">
              <a:extLst>
                <a:ext uri="{FF2B5EF4-FFF2-40B4-BE49-F238E27FC236}">
                  <a16:creationId xmlns:a16="http://schemas.microsoft.com/office/drawing/2014/main" id="{3D29FBB2-C2CB-4B13-88E2-CC87C4882D6D}"/>
                </a:ext>
              </a:extLst>
            </p:cNvPr>
            <p:cNvSpPr/>
            <p:nvPr/>
          </p:nvSpPr>
          <p:spPr>
            <a:xfrm>
              <a:off x="419940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3219;p56">
              <a:extLst>
                <a:ext uri="{FF2B5EF4-FFF2-40B4-BE49-F238E27FC236}">
                  <a16:creationId xmlns:a16="http://schemas.microsoft.com/office/drawing/2014/main" id="{3E5D87AC-D317-4BA1-8ECA-B02F48ED2541}"/>
                </a:ext>
              </a:extLst>
            </p:cNvPr>
            <p:cNvSpPr/>
            <p:nvPr/>
          </p:nvSpPr>
          <p:spPr>
            <a:xfrm>
              <a:off x="419940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3220;p56">
              <a:extLst>
                <a:ext uri="{FF2B5EF4-FFF2-40B4-BE49-F238E27FC236}">
                  <a16:creationId xmlns:a16="http://schemas.microsoft.com/office/drawing/2014/main" id="{01703E31-5F50-4CA4-A953-C94DF2867E39}"/>
                </a:ext>
              </a:extLst>
            </p:cNvPr>
            <p:cNvSpPr/>
            <p:nvPr/>
          </p:nvSpPr>
          <p:spPr>
            <a:xfrm>
              <a:off x="41994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19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3221;p56">
              <a:extLst>
                <a:ext uri="{FF2B5EF4-FFF2-40B4-BE49-F238E27FC236}">
                  <a16:creationId xmlns:a16="http://schemas.microsoft.com/office/drawing/2014/main" id="{C3954BE5-EAE6-4B15-B5AC-115AEC07C221}"/>
                </a:ext>
              </a:extLst>
            </p:cNvPr>
            <p:cNvSpPr/>
            <p:nvPr/>
          </p:nvSpPr>
          <p:spPr>
            <a:xfrm>
              <a:off x="41231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3222;p56">
              <a:extLst>
                <a:ext uri="{FF2B5EF4-FFF2-40B4-BE49-F238E27FC236}">
                  <a16:creationId xmlns:a16="http://schemas.microsoft.com/office/drawing/2014/main" id="{312C09DD-CA61-47DF-A6F6-F76192649F4E}"/>
                </a:ext>
              </a:extLst>
            </p:cNvPr>
            <p:cNvSpPr/>
            <p:nvPr/>
          </p:nvSpPr>
          <p:spPr>
            <a:xfrm>
              <a:off x="41231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2" name="Прямоугольник: скругленные углы 1651">
            <a:extLst>
              <a:ext uri="{FF2B5EF4-FFF2-40B4-BE49-F238E27FC236}">
                <a16:creationId xmlns:a16="http://schemas.microsoft.com/office/drawing/2014/main" id="{DC681C7A-A231-4C81-A48F-82A2FE058668}"/>
              </a:ext>
            </a:extLst>
          </p:cNvPr>
          <p:cNvSpPr/>
          <p:nvPr/>
        </p:nvSpPr>
        <p:spPr>
          <a:xfrm>
            <a:off x="2489166" y="2441711"/>
            <a:ext cx="1793476" cy="3942241"/>
          </a:xfrm>
          <a:prstGeom prst="roundRect">
            <a:avLst>
              <a:gd name="adj" fmla="val 11480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7" name="Прямоугольник: скругленные углы 1666">
            <a:extLst>
              <a:ext uri="{FF2B5EF4-FFF2-40B4-BE49-F238E27FC236}">
                <a16:creationId xmlns:a16="http://schemas.microsoft.com/office/drawing/2014/main" id="{042D58CC-A4F4-4FF3-B841-6F035C5620D8}"/>
              </a:ext>
            </a:extLst>
          </p:cNvPr>
          <p:cNvSpPr/>
          <p:nvPr/>
        </p:nvSpPr>
        <p:spPr>
          <a:xfrm>
            <a:off x="4363181" y="2441711"/>
            <a:ext cx="1793476" cy="3942241"/>
          </a:xfrm>
          <a:prstGeom prst="roundRect">
            <a:avLst>
              <a:gd name="adj" fmla="val 11480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8" name="Прямоугольник: скругленные углы 1667">
            <a:extLst>
              <a:ext uri="{FF2B5EF4-FFF2-40B4-BE49-F238E27FC236}">
                <a16:creationId xmlns:a16="http://schemas.microsoft.com/office/drawing/2014/main" id="{BE8FEE89-3C61-46F0-8FD9-78FCF3165006}"/>
              </a:ext>
            </a:extLst>
          </p:cNvPr>
          <p:cNvSpPr/>
          <p:nvPr/>
        </p:nvSpPr>
        <p:spPr>
          <a:xfrm>
            <a:off x="6237196" y="2441711"/>
            <a:ext cx="1793476" cy="3942241"/>
          </a:xfrm>
          <a:prstGeom prst="roundRect">
            <a:avLst>
              <a:gd name="adj" fmla="val 11480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0" name="Овал 1729">
            <a:extLst>
              <a:ext uri="{FF2B5EF4-FFF2-40B4-BE49-F238E27FC236}">
                <a16:creationId xmlns:a16="http://schemas.microsoft.com/office/drawing/2014/main" id="{2E50F6B7-5447-4E2C-B5E2-B8CCADE194FB}"/>
              </a:ext>
            </a:extLst>
          </p:cNvPr>
          <p:cNvSpPr/>
          <p:nvPr/>
        </p:nvSpPr>
        <p:spPr>
          <a:xfrm>
            <a:off x="8168213" y="1317667"/>
            <a:ext cx="5619750" cy="5619748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Google Shape;658;p48">
            <a:extLst>
              <a:ext uri="{FF2B5EF4-FFF2-40B4-BE49-F238E27FC236}">
                <a16:creationId xmlns:a16="http://schemas.microsoft.com/office/drawing/2014/main" id="{3F85355B-5D37-4A15-AD5B-44B1059F4C8B}"/>
              </a:ext>
            </a:extLst>
          </p:cNvPr>
          <p:cNvGrpSpPr/>
          <p:nvPr/>
        </p:nvGrpSpPr>
        <p:grpSpPr>
          <a:xfrm>
            <a:off x="11585741" y="223393"/>
            <a:ext cx="425284" cy="426069"/>
            <a:chOff x="1430771" y="1330467"/>
            <a:chExt cx="535986" cy="536975"/>
          </a:xfrm>
        </p:grpSpPr>
        <p:sp>
          <p:nvSpPr>
            <p:cNvPr id="26" name="Google Shape;659;p48">
              <a:extLst>
                <a:ext uri="{FF2B5EF4-FFF2-40B4-BE49-F238E27FC236}">
                  <a16:creationId xmlns:a16="http://schemas.microsoft.com/office/drawing/2014/main" id="{BF27FE5E-A051-447F-B829-85396456C6B0}"/>
                </a:ext>
              </a:extLst>
            </p:cNvPr>
            <p:cNvSpPr/>
            <p:nvPr/>
          </p:nvSpPr>
          <p:spPr>
            <a:xfrm>
              <a:off x="1430771" y="1336651"/>
              <a:ext cx="200593" cy="447438"/>
            </a:xfrm>
            <a:custGeom>
              <a:avLst/>
              <a:gdLst/>
              <a:ahLst/>
              <a:cxnLst/>
              <a:rect l="l" t="t" r="r" b="b"/>
              <a:pathLst>
                <a:path w="811" h="1809" extrusionOk="0">
                  <a:moveTo>
                    <a:pt x="539" y="1416"/>
                  </a:moveTo>
                  <a:lnTo>
                    <a:pt x="539" y="1416"/>
                  </a:lnTo>
                  <a:cubicBezTo>
                    <a:pt x="554" y="1416"/>
                    <a:pt x="568" y="1402"/>
                    <a:pt x="568" y="1383"/>
                  </a:cubicBezTo>
                  <a:cubicBezTo>
                    <a:pt x="568" y="1368"/>
                    <a:pt x="554" y="1354"/>
                    <a:pt x="539" y="1354"/>
                  </a:cubicBezTo>
                  <a:cubicBezTo>
                    <a:pt x="403" y="1354"/>
                    <a:pt x="286" y="1435"/>
                    <a:pt x="234" y="1552"/>
                  </a:cubicBezTo>
                  <a:cubicBezTo>
                    <a:pt x="168" y="1497"/>
                    <a:pt x="150" y="1405"/>
                    <a:pt x="190" y="1332"/>
                  </a:cubicBezTo>
                  <a:cubicBezTo>
                    <a:pt x="216" y="1339"/>
                    <a:pt x="246" y="1343"/>
                    <a:pt x="275" y="1343"/>
                  </a:cubicBezTo>
                  <a:cubicBezTo>
                    <a:pt x="290" y="1343"/>
                    <a:pt x="304" y="1328"/>
                    <a:pt x="304" y="1314"/>
                  </a:cubicBezTo>
                  <a:cubicBezTo>
                    <a:pt x="304" y="1295"/>
                    <a:pt x="290" y="1280"/>
                    <a:pt x="275" y="1280"/>
                  </a:cubicBezTo>
                  <a:cubicBezTo>
                    <a:pt x="158" y="1280"/>
                    <a:pt x="66" y="1189"/>
                    <a:pt x="62" y="1075"/>
                  </a:cubicBezTo>
                  <a:cubicBezTo>
                    <a:pt x="58" y="976"/>
                    <a:pt x="124" y="892"/>
                    <a:pt x="220" y="866"/>
                  </a:cubicBezTo>
                  <a:cubicBezTo>
                    <a:pt x="234" y="863"/>
                    <a:pt x="246" y="844"/>
                    <a:pt x="242" y="826"/>
                  </a:cubicBezTo>
                  <a:cubicBezTo>
                    <a:pt x="238" y="811"/>
                    <a:pt x="220" y="800"/>
                    <a:pt x="202" y="804"/>
                  </a:cubicBezTo>
                  <a:cubicBezTo>
                    <a:pt x="176" y="811"/>
                    <a:pt x="150" y="822"/>
                    <a:pt x="128" y="837"/>
                  </a:cubicBezTo>
                  <a:cubicBezTo>
                    <a:pt x="91" y="767"/>
                    <a:pt x="135" y="679"/>
                    <a:pt x="212" y="665"/>
                  </a:cubicBezTo>
                  <a:cubicBezTo>
                    <a:pt x="227" y="661"/>
                    <a:pt x="238" y="646"/>
                    <a:pt x="234" y="628"/>
                  </a:cubicBezTo>
                  <a:cubicBezTo>
                    <a:pt x="216" y="540"/>
                    <a:pt x="256" y="448"/>
                    <a:pt x="334" y="404"/>
                  </a:cubicBezTo>
                  <a:cubicBezTo>
                    <a:pt x="370" y="485"/>
                    <a:pt x="454" y="544"/>
                    <a:pt x="554" y="544"/>
                  </a:cubicBezTo>
                  <a:cubicBezTo>
                    <a:pt x="568" y="544"/>
                    <a:pt x="583" y="529"/>
                    <a:pt x="583" y="514"/>
                  </a:cubicBezTo>
                  <a:cubicBezTo>
                    <a:pt x="583" y="496"/>
                    <a:pt x="568" y="482"/>
                    <a:pt x="554" y="482"/>
                  </a:cubicBezTo>
                  <a:cubicBezTo>
                    <a:pt x="476" y="482"/>
                    <a:pt x="403" y="430"/>
                    <a:pt x="381" y="350"/>
                  </a:cubicBezTo>
                  <a:cubicBezTo>
                    <a:pt x="341" y="195"/>
                    <a:pt x="513" y="74"/>
                    <a:pt x="645" y="159"/>
                  </a:cubicBezTo>
                  <a:cubicBezTo>
                    <a:pt x="660" y="166"/>
                    <a:pt x="682" y="162"/>
                    <a:pt x="689" y="148"/>
                  </a:cubicBezTo>
                  <a:cubicBezTo>
                    <a:pt x="715" y="107"/>
                    <a:pt x="748" y="78"/>
                    <a:pt x="792" y="63"/>
                  </a:cubicBezTo>
                  <a:cubicBezTo>
                    <a:pt x="806" y="56"/>
                    <a:pt x="814" y="38"/>
                    <a:pt x="810" y="23"/>
                  </a:cubicBezTo>
                  <a:cubicBezTo>
                    <a:pt x="803" y="5"/>
                    <a:pt x="784" y="-2"/>
                    <a:pt x="770" y="1"/>
                  </a:cubicBezTo>
                  <a:cubicBezTo>
                    <a:pt x="722" y="19"/>
                    <a:pt x="682" y="49"/>
                    <a:pt x="652" y="89"/>
                  </a:cubicBezTo>
                  <a:cubicBezTo>
                    <a:pt x="480" y="8"/>
                    <a:pt x="290" y="151"/>
                    <a:pt x="315" y="342"/>
                  </a:cubicBezTo>
                  <a:cubicBezTo>
                    <a:pt x="216" y="394"/>
                    <a:pt x="158" y="500"/>
                    <a:pt x="168" y="613"/>
                  </a:cubicBezTo>
                  <a:cubicBezTo>
                    <a:pt x="62" y="654"/>
                    <a:pt x="18" y="778"/>
                    <a:pt x="77" y="877"/>
                  </a:cubicBezTo>
                  <a:cubicBezTo>
                    <a:pt x="26" y="932"/>
                    <a:pt x="-4" y="1002"/>
                    <a:pt x="0" y="1079"/>
                  </a:cubicBezTo>
                  <a:lnTo>
                    <a:pt x="0" y="1079"/>
                  </a:lnTo>
                  <a:cubicBezTo>
                    <a:pt x="3" y="1174"/>
                    <a:pt x="51" y="1259"/>
                    <a:pt x="132" y="1306"/>
                  </a:cubicBezTo>
                  <a:cubicBezTo>
                    <a:pt x="77" y="1412"/>
                    <a:pt x="110" y="1544"/>
                    <a:pt x="212" y="1614"/>
                  </a:cubicBezTo>
                  <a:cubicBezTo>
                    <a:pt x="202" y="1673"/>
                    <a:pt x="205" y="1735"/>
                    <a:pt x="223" y="1787"/>
                  </a:cubicBezTo>
                  <a:cubicBezTo>
                    <a:pt x="227" y="1805"/>
                    <a:pt x="246" y="1812"/>
                    <a:pt x="264" y="1808"/>
                  </a:cubicBezTo>
                  <a:cubicBezTo>
                    <a:pt x="278" y="1801"/>
                    <a:pt x="290" y="1783"/>
                    <a:pt x="282" y="1768"/>
                  </a:cubicBezTo>
                  <a:cubicBezTo>
                    <a:pt x="227" y="1596"/>
                    <a:pt x="355" y="1416"/>
                    <a:pt x="539" y="1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60;p48">
              <a:extLst>
                <a:ext uri="{FF2B5EF4-FFF2-40B4-BE49-F238E27FC236}">
                  <a16:creationId xmlns:a16="http://schemas.microsoft.com/office/drawing/2014/main" id="{32E73BB6-04C2-42DB-AD37-D1F92171E808}"/>
                </a:ext>
              </a:extLst>
            </p:cNvPr>
            <p:cNvSpPr/>
            <p:nvPr/>
          </p:nvSpPr>
          <p:spPr>
            <a:xfrm>
              <a:off x="1602426" y="1432866"/>
              <a:ext cx="49468" cy="71976"/>
            </a:xfrm>
            <a:custGeom>
              <a:avLst/>
              <a:gdLst/>
              <a:ahLst/>
              <a:cxnLst/>
              <a:rect l="l" t="t" r="r" b="b"/>
              <a:pathLst>
                <a:path w="200" h="291" extrusionOk="0">
                  <a:moveTo>
                    <a:pt x="24" y="228"/>
                  </a:moveTo>
                  <a:lnTo>
                    <a:pt x="24" y="228"/>
                  </a:lnTo>
                  <a:cubicBezTo>
                    <a:pt x="6" y="232"/>
                    <a:pt x="-5" y="250"/>
                    <a:pt x="2" y="268"/>
                  </a:cubicBezTo>
                  <a:cubicBezTo>
                    <a:pt x="6" y="283"/>
                    <a:pt x="24" y="294"/>
                    <a:pt x="39" y="290"/>
                  </a:cubicBezTo>
                  <a:cubicBezTo>
                    <a:pt x="156" y="257"/>
                    <a:pt x="222" y="140"/>
                    <a:pt x="193" y="26"/>
                  </a:cubicBezTo>
                  <a:cubicBezTo>
                    <a:pt x="186" y="8"/>
                    <a:pt x="171" y="-3"/>
                    <a:pt x="153" y="1"/>
                  </a:cubicBezTo>
                  <a:cubicBezTo>
                    <a:pt x="134" y="8"/>
                    <a:pt x="127" y="26"/>
                    <a:pt x="131" y="41"/>
                  </a:cubicBezTo>
                  <a:cubicBezTo>
                    <a:pt x="153" y="122"/>
                    <a:pt x="105" y="206"/>
                    <a:pt x="24" y="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61;p48">
              <a:extLst>
                <a:ext uri="{FF2B5EF4-FFF2-40B4-BE49-F238E27FC236}">
                  <a16:creationId xmlns:a16="http://schemas.microsoft.com/office/drawing/2014/main" id="{1EB0361A-10FD-4F4B-92CD-065A7D46BE1A}"/>
                </a:ext>
              </a:extLst>
            </p:cNvPr>
            <p:cNvSpPr/>
            <p:nvPr/>
          </p:nvSpPr>
          <p:spPr>
            <a:xfrm>
              <a:off x="1593027" y="1711125"/>
              <a:ext cx="43779" cy="49468"/>
            </a:xfrm>
            <a:custGeom>
              <a:avLst/>
              <a:gdLst/>
              <a:ahLst/>
              <a:cxnLst/>
              <a:rect l="l" t="t" r="r" b="b"/>
              <a:pathLst>
                <a:path w="177" h="200" extrusionOk="0">
                  <a:moveTo>
                    <a:pt x="30" y="137"/>
                  </a:moveTo>
                  <a:lnTo>
                    <a:pt x="30" y="137"/>
                  </a:lnTo>
                  <a:cubicBezTo>
                    <a:pt x="11" y="137"/>
                    <a:pt x="0" y="155"/>
                    <a:pt x="0" y="170"/>
                  </a:cubicBezTo>
                  <a:cubicBezTo>
                    <a:pt x="0" y="188"/>
                    <a:pt x="18" y="203"/>
                    <a:pt x="33" y="199"/>
                  </a:cubicBezTo>
                  <a:cubicBezTo>
                    <a:pt x="121" y="192"/>
                    <a:pt x="187" y="115"/>
                    <a:pt x="176" y="27"/>
                  </a:cubicBezTo>
                  <a:cubicBezTo>
                    <a:pt x="176" y="12"/>
                    <a:pt x="162" y="-2"/>
                    <a:pt x="143" y="1"/>
                  </a:cubicBezTo>
                  <a:cubicBezTo>
                    <a:pt x="125" y="1"/>
                    <a:pt x="114" y="16"/>
                    <a:pt x="114" y="34"/>
                  </a:cubicBezTo>
                  <a:cubicBezTo>
                    <a:pt x="118" y="86"/>
                    <a:pt x="81" y="133"/>
                    <a:pt x="30" y="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62;p48">
              <a:extLst>
                <a:ext uri="{FF2B5EF4-FFF2-40B4-BE49-F238E27FC236}">
                  <a16:creationId xmlns:a16="http://schemas.microsoft.com/office/drawing/2014/main" id="{DE4B81D0-EF83-41AD-A5AC-5C8198B13D72}"/>
                </a:ext>
              </a:extLst>
            </p:cNvPr>
            <p:cNvSpPr/>
            <p:nvPr/>
          </p:nvSpPr>
          <p:spPr>
            <a:xfrm>
              <a:off x="1531686" y="1571872"/>
              <a:ext cx="44027" cy="43532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21" y="0"/>
                    <a:pt x="6" y="7"/>
                    <a:pt x="2" y="18"/>
                  </a:cubicBezTo>
                  <a:cubicBezTo>
                    <a:pt x="-5" y="40"/>
                    <a:pt x="14" y="62"/>
                    <a:pt x="32" y="62"/>
                  </a:cubicBezTo>
                  <a:lnTo>
                    <a:pt x="32" y="62"/>
                  </a:lnTo>
                  <a:cubicBezTo>
                    <a:pt x="79" y="62"/>
                    <a:pt x="116" y="99"/>
                    <a:pt x="116" y="143"/>
                  </a:cubicBezTo>
                  <a:cubicBezTo>
                    <a:pt x="116" y="161"/>
                    <a:pt x="131" y="176"/>
                    <a:pt x="149" y="176"/>
                  </a:cubicBezTo>
                  <a:lnTo>
                    <a:pt x="149" y="176"/>
                  </a:lnTo>
                  <a:cubicBezTo>
                    <a:pt x="164" y="176"/>
                    <a:pt x="178" y="161"/>
                    <a:pt x="178" y="143"/>
                  </a:cubicBezTo>
                  <a:cubicBezTo>
                    <a:pt x="178" y="62"/>
                    <a:pt x="11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63;p48">
              <a:extLst>
                <a:ext uri="{FF2B5EF4-FFF2-40B4-BE49-F238E27FC236}">
                  <a16:creationId xmlns:a16="http://schemas.microsoft.com/office/drawing/2014/main" id="{5B74EF16-1013-4690-97D7-C5AB452D55FB}"/>
                </a:ext>
              </a:extLst>
            </p:cNvPr>
            <p:cNvSpPr/>
            <p:nvPr/>
          </p:nvSpPr>
          <p:spPr>
            <a:xfrm>
              <a:off x="1502005" y="1330467"/>
              <a:ext cx="464752" cy="536975"/>
            </a:xfrm>
            <a:custGeom>
              <a:avLst/>
              <a:gdLst/>
              <a:ahLst/>
              <a:cxnLst/>
              <a:rect l="l" t="t" r="r" b="b"/>
              <a:pathLst>
                <a:path w="1879" h="2171" extrusionOk="0">
                  <a:moveTo>
                    <a:pt x="1791" y="1214"/>
                  </a:moveTo>
                  <a:lnTo>
                    <a:pt x="1791" y="1214"/>
                  </a:lnTo>
                  <a:cubicBezTo>
                    <a:pt x="1794" y="1001"/>
                    <a:pt x="1794" y="1001"/>
                    <a:pt x="1794" y="1001"/>
                  </a:cubicBezTo>
                  <a:cubicBezTo>
                    <a:pt x="1831" y="987"/>
                    <a:pt x="1860" y="950"/>
                    <a:pt x="1860" y="910"/>
                  </a:cubicBezTo>
                  <a:cubicBezTo>
                    <a:pt x="1860" y="858"/>
                    <a:pt x="1820" y="814"/>
                    <a:pt x="1769" y="811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69" y="690"/>
                    <a:pt x="1787" y="660"/>
                    <a:pt x="1787" y="624"/>
                  </a:cubicBezTo>
                  <a:cubicBezTo>
                    <a:pt x="1787" y="569"/>
                    <a:pt x="1739" y="525"/>
                    <a:pt x="1681" y="528"/>
                  </a:cubicBezTo>
                  <a:cubicBezTo>
                    <a:pt x="1626" y="396"/>
                    <a:pt x="1626" y="396"/>
                    <a:pt x="1626" y="396"/>
                  </a:cubicBezTo>
                  <a:cubicBezTo>
                    <a:pt x="1714" y="323"/>
                    <a:pt x="1662" y="184"/>
                    <a:pt x="1552" y="184"/>
                  </a:cubicBezTo>
                  <a:cubicBezTo>
                    <a:pt x="1519" y="184"/>
                    <a:pt x="1490" y="195"/>
                    <a:pt x="1472" y="217"/>
                  </a:cubicBezTo>
                  <a:cubicBezTo>
                    <a:pt x="1310" y="118"/>
                    <a:pt x="1310" y="118"/>
                    <a:pt x="1310" y="118"/>
                  </a:cubicBezTo>
                  <a:cubicBezTo>
                    <a:pt x="1325" y="55"/>
                    <a:pt x="1278" y="0"/>
                    <a:pt x="1215" y="0"/>
                  </a:cubicBezTo>
                  <a:cubicBezTo>
                    <a:pt x="1164" y="0"/>
                    <a:pt x="1120" y="41"/>
                    <a:pt x="1120" y="92"/>
                  </a:cubicBezTo>
                  <a:cubicBezTo>
                    <a:pt x="889" y="165"/>
                    <a:pt x="889" y="165"/>
                    <a:pt x="889" y="165"/>
                  </a:cubicBezTo>
                  <a:cubicBezTo>
                    <a:pt x="863" y="125"/>
                    <a:pt x="819" y="103"/>
                    <a:pt x="771" y="111"/>
                  </a:cubicBezTo>
                  <a:cubicBezTo>
                    <a:pt x="738" y="67"/>
                    <a:pt x="691" y="33"/>
                    <a:pt x="636" y="19"/>
                  </a:cubicBezTo>
                  <a:cubicBezTo>
                    <a:pt x="618" y="11"/>
                    <a:pt x="595" y="26"/>
                    <a:pt x="595" y="48"/>
                  </a:cubicBezTo>
                  <a:cubicBezTo>
                    <a:pt x="595" y="63"/>
                    <a:pt x="606" y="74"/>
                    <a:pt x="618" y="77"/>
                  </a:cubicBezTo>
                  <a:cubicBezTo>
                    <a:pt x="654" y="88"/>
                    <a:pt x="687" y="111"/>
                    <a:pt x="713" y="140"/>
                  </a:cubicBezTo>
                  <a:cubicBezTo>
                    <a:pt x="687" y="158"/>
                    <a:pt x="669" y="191"/>
                    <a:pt x="669" y="228"/>
                  </a:cubicBezTo>
                  <a:cubicBezTo>
                    <a:pt x="669" y="283"/>
                    <a:pt x="709" y="331"/>
                    <a:pt x="760" y="345"/>
                  </a:cubicBezTo>
                  <a:cubicBezTo>
                    <a:pt x="760" y="613"/>
                    <a:pt x="760" y="613"/>
                    <a:pt x="760" y="613"/>
                  </a:cubicBezTo>
                  <a:cubicBezTo>
                    <a:pt x="713" y="627"/>
                    <a:pt x="687" y="675"/>
                    <a:pt x="698" y="723"/>
                  </a:cubicBezTo>
                  <a:cubicBezTo>
                    <a:pt x="445" y="869"/>
                    <a:pt x="445" y="869"/>
                    <a:pt x="445" y="869"/>
                  </a:cubicBezTo>
                  <a:cubicBezTo>
                    <a:pt x="434" y="873"/>
                    <a:pt x="430" y="884"/>
                    <a:pt x="430" y="895"/>
                  </a:cubicBezTo>
                  <a:cubicBezTo>
                    <a:pt x="430" y="1276"/>
                    <a:pt x="430" y="1276"/>
                    <a:pt x="430" y="1276"/>
                  </a:cubicBezTo>
                  <a:cubicBezTo>
                    <a:pt x="430" y="1287"/>
                    <a:pt x="434" y="1298"/>
                    <a:pt x="445" y="1302"/>
                  </a:cubicBezTo>
                  <a:cubicBezTo>
                    <a:pt x="698" y="1449"/>
                    <a:pt x="698" y="1449"/>
                    <a:pt x="698" y="1449"/>
                  </a:cubicBezTo>
                  <a:cubicBezTo>
                    <a:pt x="687" y="1496"/>
                    <a:pt x="716" y="1544"/>
                    <a:pt x="760" y="1559"/>
                  </a:cubicBezTo>
                  <a:cubicBezTo>
                    <a:pt x="760" y="1808"/>
                    <a:pt x="760" y="1808"/>
                    <a:pt x="760" y="1808"/>
                  </a:cubicBezTo>
                  <a:cubicBezTo>
                    <a:pt x="683" y="1830"/>
                    <a:pt x="665" y="1929"/>
                    <a:pt x="731" y="1977"/>
                  </a:cubicBezTo>
                  <a:cubicBezTo>
                    <a:pt x="691" y="2050"/>
                    <a:pt x="614" y="2097"/>
                    <a:pt x="518" y="2097"/>
                  </a:cubicBezTo>
                  <a:cubicBezTo>
                    <a:pt x="390" y="2097"/>
                    <a:pt x="280" y="1991"/>
                    <a:pt x="280" y="1859"/>
                  </a:cubicBezTo>
                  <a:cubicBezTo>
                    <a:pt x="280" y="1845"/>
                    <a:pt x="273" y="1833"/>
                    <a:pt x="258" y="1830"/>
                  </a:cubicBezTo>
                  <a:cubicBezTo>
                    <a:pt x="236" y="1822"/>
                    <a:pt x="218" y="1841"/>
                    <a:pt x="218" y="1859"/>
                  </a:cubicBezTo>
                  <a:cubicBezTo>
                    <a:pt x="218" y="1903"/>
                    <a:pt x="225" y="1944"/>
                    <a:pt x="243" y="1980"/>
                  </a:cubicBezTo>
                  <a:cubicBezTo>
                    <a:pt x="170" y="1980"/>
                    <a:pt x="104" y="1951"/>
                    <a:pt x="56" y="1900"/>
                  </a:cubicBezTo>
                  <a:cubicBezTo>
                    <a:pt x="42" y="1889"/>
                    <a:pt x="16" y="1889"/>
                    <a:pt x="5" y="1907"/>
                  </a:cubicBezTo>
                  <a:cubicBezTo>
                    <a:pt x="-2" y="1918"/>
                    <a:pt x="-2" y="1936"/>
                    <a:pt x="9" y="1947"/>
                  </a:cubicBezTo>
                  <a:cubicBezTo>
                    <a:pt x="82" y="2017"/>
                    <a:pt x="178" y="2053"/>
                    <a:pt x="280" y="2042"/>
                  </a:cubicBezTo>
                  <a:cubicBezTo>
                    <a:pt x="412" y="2222"/>
                    <a:pt x="691" y="2197"/>
                    <a:pt x="790" y="1998"/>
                  </a:cubicBezTo>
                  <a:cubicBezTo>
                    <a:pt x="823" y="1998"/>
                    <a:pt x="848" y="1980"/>
                    <a:pt x="867" y="1958"/>
                  </a:cubicBezTo>
                  <a:cubicBezTo>
                    <a:pt x="1164" y="2050"/>
                    <a:pt x="1164" y="2050"/>
                    <a:pt x="1164" y="2050"/>
                  </a:cubicBezTo>
                  <a:cubicBezTo>
                    <a:pt x="1160" y="2116"/>
                    <a:pt x="1215" y="2171"/>
                    <a:pt x="1281" y="2171"/>
                  </a:cubicBezTo>
                  <a:cubicBezTo>
                    <a:pt x="1373" y="2171"/>
                    <a:pt x="1431" y="2072"/>
                    <a:pt x="1384" y="1995"/>
                  </a:cubicBezTo>
                  <a:cubicBezTo>
                    <a:pt x="1607" y="1768"/>
                    <a:pt x="1607" y="1768"/>
                    <a:pt x="1607" y="1768"/>
                  </a:cubicBezTo>
                  <a:cubicBezTo>
                    <a:pt x="1670" y="1797"/>
                    <a:pt x="1747" y="1749"/>
                    <a:pt x="1747" y="1680"/>
                  </a:cubicBezTo>
                  <a:cubicBezTo>
                    <a:pt x="1747" y="1647"/>
                    <a:pt x="1732" y="1617"/>
                    <a:pt x="1706" y="1599"/>
                  </a:cubicBezTo>
                  <a:cubicBezTo>
                    <a:pt x="1754" y="1449"/>
                    <a:pt x="1754" y="1449"/>
                    <a:pt x="1754" y="1449"/>
                  </a:cubicBezTo>
                  <a:cubicBezTo>
                    <a:pt x="1824" y="1449"/>
                    <a:pt x="1879" y="1393"/>
                    <a:pt x="1879" y="1328"/>
                  </a:cubicBezTo>
                  <a:cubicBezTo>
                    <a:pt x="1879" y="1273"/>
                    <a:pt x="1842" y="1229"/>
                    <a:pt x="1791" y="1214"/>
                  </a:cubicBezTo>
                  <a:moveTo>
                    <a:pt x="1560" y="1720"/>
                  </a:moveTo>
                  <a:lnTo>
                    <a:pt x="1560" y="1720"/>
                  </a:lnTo>
                  <a:cubicBezTo>
                    <a:pt x="1340" y="1947"/>
                    <a:pt x="1340" y="1947"/>
                    <a:pt x="1340" y="1947"/>
                  </a:cubicBezTo>
                  <a:cubicBezTo>
                    <a:pt x="1340" y="1944"/>
                    <a:pt x="1336" y="1944"/>
                    <a:pt x="1336" y="1944"/>
                  </a:cubicBezTo>
                  <a:cubicBezTo>
                    <a:pt x="1406" y="1603"/>
                    <a:pt x="1406" y="1603"/>
                    <a:pt x="1406" y="1603"/>
                  </a:cubicBezTo>
                  <a:cubicBezTo>
                    <a:pt x="1424" y="1599"/>
                    <a:pt x="1439" y="1592"/>
                    <a:pt x="1454" y="1581"/>
                  </a:cubicBezTo>
                  <a:cubicBezTo>
                    <a:pt x="1552" y="1650"/>
                    <a:pt x="1552" y="1650"/>
                    <a:pt x="1552" y="1650"/>
                  </a:cubicBezTo>
                  <a:cubicBezTo>
                    <a:pt x="1549" y="1672"/>
                    <a:pt x="1549" y="1698"/>
                    <a:pt x="1560" y="1720"/>
                  </a:cubicBezTo>
                  <a:moveTo>
                    <a:pt x="838" y="1808"/>
                  </a:moveTo>
                  <a:lnTo>
                    <a:pt x="838" y="1808"/>
                  </a:lnTo>
                  <a:cubicBezTo>
                    <a:pt x="834" y="1808"/>
                    <a:pt x="830" y="1808"/>
                    <a:pt x="826" y="1804"/>
                  </a:cubicBezTo>
                  <a:cubicBezTo>
                    <a:pt x="826" y="1562"/>
                    <a:pt x="826" y="1562"/>
                    <a:pt x="826" y="1562"/>
                  </a:cubicBezTo>
                  <a:cubicBezTo>
                    <a:pt x="841" y="1555"/>
                    <a:pt x="852" y="1548"/>
                    <a:pt x="863" y="1540"/>
                  </a:cubicBezTo>
                  <a:cubicBezTo>
                    <a:pt x="962" y="1588"/>
                    <a:pt x="962" y="1588"/>
                    <a:pt x="962" y="1588"/>
                  </a:cubicBezTo>
                  <a:cubicBezTo>
                    <a:pt x="958" y="1617"/>
                    <a:pt x="962" y="1643"/>
                    <a:pt x="977" y="1669"/>
                  </a:cubicBezTo>
                  <a:lnTo>
                    <a:pt x="838" y="1808"/>
                  </a:lnTo>
                  <a:moveTo>
                    <a:pt x="1061" y="822"/>
                  </a:moveTo>
                  <a:lnTo>
                    <a:pt x="1061" y="822"/>
                  </a:lnTo>
                  <a:cubicBezTo>
                    <a:pt x="889" y="723"/>
                    <a:pt x="889" y="723"/>
                    <a:pt x="889" y="723"/>
                  </a:cubicBezTo>
                  <a:cubicBezTo>
                    <a:pt x="892" y="708"/>
                    <a:pt x="892" y="693"/>
                    <a:pt x="889" y="679"/>
                  </a:cubicBezTo>
                  <a:cubicBezTo>
                    <a:pt x="1046" y="583"/>
                    <a:pt x="1046" y="583"/>
                    <a:pt x="1046" y="583"/>
                  </a:cubicBezTo>
                  <a:cubicBezTo>
                    <a:pt x="1061" y="595"/>
                    <a:pt x="1076" y="602"/>
                    <a:pt x="1094" y="609"/>
                  </a:cubicBezTo>
                  <a:cubicBezTo>
                    <a:pt x="1094" y="803"/>
                    <a:pt x="1094" y="803"/>
                    <a:pt x="1094" y="803"/>
                  </a:cubicBezTo>
                  <a:cubicBezTo>
                    <a:pt x="1083" y="807"/>
                    <a:pt x="1072" y="814"/>
                    <a:pt x="1061" y="822"/>
                  </a:cubicBezTo>
                  <a:moveTo>
                    <a:pt x="863" y="327"/>
                  </a:moveTo>
                  <a:lnTo>
                    <a:pt x="863" y="327"/>
                  </a:lnTo>
                  <a:cubicBezTo>
                    <a:pt x="1017" y="448"/>
                    <a:pt x="1017" y="448"/>
                    <a:pt x="1017" y="448"/>
                  </a:cubicBezTo>
                  <a:cubicBezTo>
                    <a:pt x="1010" y="473"/>
                    <a:pt x="1006" y="503"/>
                    <a:pt x="1014" y="528"/>
                  </a:cubicBezTo>
                  <a:cubicBezTo>
                    <a:pt x="856" y="627"/>
                    <a:pt x="856" y="627"/>
                    <a:pt x="856" y="627"/>
                  </a:cubicBezTo>
                  <a:cubicBezTo>
                    <a:pt x="848" y="620"/>
                    <a:pt x="838" y="613"/>
                    <a:pt x="826" y="609"/>
                  </a:cubicBezTo>
                  <a:cubicBezTo>
                    <a:pt x="826" y="345"/>
                    <a:pt x="826" y="345"/>
                    <a:pt x="826" y="345"/>
                  </a:cubicBezTo>
                  <a:cubicBezTo>
                    <a:pt x="841" y="341"/>
                    <a:pt x="852" y="334"/>
                    <a:pt x="863" y="327"/>
                  </a:cubicBezTo>
                  <a:moveTo>
                    <a:pt x="1226" y="199"/>
                  </a:moveTo>
                  <a:lnTo>
                    <a:pt x="1226" y="199"/>
                  </a:lnTo>
                  <a:cubicBezTo>
                    <a:pt x="1244" y="195"/>
                    <a:pt x="1263" y="187"/>
                    <a:pt x="1278" y="176"/>
                  </a:cubicBezTo>
                  <a:cubicBezTo>
                    <a:pt x="1439" y="272"/>
                    <a:pt x="1439" y="272"/>
                    <a:pt x="1439" y="272"/>
                  </a:cubicBezTo>
                  <a:cubicBezTo>
                    <a:pt x="1431" y="290"/>
                    <a:pt x="1431" y="305"/>
                    <a:pt x="1435" y="323"/>
                  </a:cubicBezTo>
                  <a:cubicBezTo>
                    <a:pt x="1215" y="419"/>
                    <a:pt x="1215" y="419"/>
                    <a:pt x="1215" y="419"/>
                  </a:cubicBezTo>
                  <a:cubicBezTo>
                    <a:pt x="1208" y="407"/>
                    <a:pt x="1197" y="396"/>
                    <a:pt x="1182" y="389"/>
                  </a:cubicBezTo>
                  <a:lnTo>
                    <a:pt x="1226" y="199"/>
                  </a:lnTo>
                  <a:moveTo>
                    <a:pt x="1622" y="697"/>
                  </a:moveTo>
                  <a:lnTo>
                    <a:pt x="1622" y="697"/>
                  </a:lnTo>
                  <a:cubicBezTo>
                    <a:pt x="1637" y="712"/>
                    <a:pt x="1659" y="723"/>
                    <a:pt x="1681" y="723"/>
                  </a:cubicBezTo>
                  <a:cubicBezTo>
                    <a:pt x="1706" y="829"/>
                    <a:pt x="1706" y="829"/>
                    <a:pt x="1706" y="829"/>
                  </a:cubicBezTo>
                  <a:cubicBezTo>
                    <a:pt x="1699" y="833"/>
                    <a:pt x="1695" y="836"/>
                    <a:pt x="1688" y="844"/>
                  </a:cubicBezTo>
                  <a:cubicBezTo>
                    <a:pt x="1542" y="778"/>
                    <a:pt x="1542" y="778"/>
                    <a:pt x="1542" y="778"/>
                  </a:cubicBezTo>
                  <a:cubicBezTo>
                    <a:pt x="1545" y="763"/>
                    <a:pt x="1545" y="752"/>
                    <a:pt x="1542" y="737"/>
                  </a:cubicBezTo>
                  <a:lnTo>
                    <a:pt x="1622" y="697"/>
                  </a:lnTo>
                  <a:moveTo>
                    <a:pt x="1395" y="1540"/>
                  </a:moveTo>
                  <a:lnTo>
                    <a:pt x="1395" y="1540"/>
                  </a:lnTo>
                  <a:cubicBezTo>
                    <a:pt x="1376" y="1540"/>
                    <a:pt x="1358" y="1522"/>
                    <a:pt x="1358" y="1504"/>
                  </a:cubicBezTo>
                  <a:cubicBezTo>
                    <a:pt x="1358" y="1485"/>
                    <a:pt x="1376" y="1471"/>
                    <a:pt x="1395" y="1471"/>
                  </a:cubicBezTo>
                  <a:cubicBezTo>
                    <a:pt x="1413" y="1471"/>
                    <a:pt x="1428" y="1485"/>
                    <a:pt x="1428" y="1504"/>
                  </a:cubicBezTo>
                  <a:cubicBezTo>
                    <a:pt x="1428" y="1522"/>
                    <a:pt x="1413" y="1540"/>
                    <a:pt x="1395" y="1540"/>
                  </a:cubicBezTo>
                  <a:moveTo>
                    <a:pt x="1123" y="1504"/>
                  </a:moveTo>
                  <a:lnTo>
                    <a:pt x="1123" y="1504"/>
                  </a:lnTo>
                  <a:cubicBezTo>
                    <a:pt x="1146" y="1372"/>
                    <a:pt x="1146" y="1372"/>
                    <a:pt x="1146" y="1372"/>
                  </a:cubicBezTo>
                  <a:cubicBezTo>
                    <a:pt x="1156" y="1372"/>
                    <a:pt x="1167" y="1368"/>
                    <a:pt x="1175" y="1361"/>
                  </a:cubicBezTo>
                  <a:cubicBezTo>
                    <a:pt x="1303" y="1471"/>
                    <a:pt x="1303" y="1471"/>
                    <a:pt x="1303" y="1471"/>
                  </a:cubicBezTo>
                  <a:cubicBezTo>
                    <a:pt x="1299" y="1481"/>
                    <a:pt x="1296" y="1493"/>
                    <a:pt x="1296" y="1504"/>
                  </a:cubicBezTo>
                  <a:cubicBezTo>
                    <a:pt x="1175" y="1544"/>
                    <a:pt x="1175" y="1544"/>
                    <a:pt x="1175" y="1544"/>
                  </a:cubicBezTo>
                  <a:cubicBezTo>
                    <a:pt x="1164" y="1525"/>
                    <a:pt x="1146" y="1511"/>
                    <a:pt x="1123" y="1504"/>
                  </a:cubicBezTo>
                  <a:moveTo>
                    <a:pt x="1156" y="609"/>
                  </a:moveTo>
                  <a:lnTo>
                    <a:pt x="1156" y="609"/>
                  </a:lnTo>
                  <a:cubicBezTo>
                    <a:pt x="1167" y="605"/>
                    <a:pt x="1178" y="602"/>
                    <a:pt x="1190" y="595"/>
                  </a:cubicBezTo>
                  <a:cubicBezTo>
                    <a:pt x="1322" y="708"/>
                    <a:pt x="1322" y="708"/>
                    <a:pt x="1322" y="708"/>
                  </a:cubicBezTo>
                  <a:cubicBezTo>
                    <a:pt x="1310" y="730"/>
                    <a:pt x="1307" y="756"/>
                    <a:pt x="1310" y="778"/>
                  </a:cubicBezTo>
                  <a:cubicBezTo>
                    <a:pt x="1197" y="829"/>
                    <a:pt x="1197" y="829"/>
                    <a:pt x="1197" y="829"/>
                  </a:cubicBezTo>
                  <a:cubicBezTo>
                    <a:pt x="1186" y="818"/>
                    <a:pt x="1171" y="807"/>
                    <a:pt x="1156" y="803"/>
                  </a:cubicBezTo>
                  <a:lnTo>
                    <a:pt x="1156" y="609"/>
                  </a:lnTo>
                  <a:moveTo>
                    <a:pt x="1167" y="983"/>
                  </a:moveTo>
                  <a:lnTo>
                    <a:pt x="1167" y="983"/>
                  </a:lnTo>
                  <a:cubicBezTo>
                    <a:pt x="1274" y="1097"/>
                    <a:pt x="1274" y="1097"/>
                    <a:pt x="1274" y="1097"/>
                  </a:cubicBezTo>
                  <a:cubicBezTo>
                    <a:pt x="1266" y="1115"/>
                    <a:pt x="1263" y="1137"/>
                    <a:pt x="1266" y="1159"/>
                  </a:cubicBezTo>
                  <a:cubicBezTo>
                    <a:pt x="1190" y="1203"/>
                    <a:pt x="1190" y="1203"/>
                    <a:pt x="1190" y="1203"/>
                  </a:cubicBezTo>
                  <a:cubicBezTo>
                    <a:pt x="1178" y="1196"/>
                    <a:pt x="1171" y="1188"/>
                    <a:pt x="1156" y="1185"/>
                  </a:cubicBezTo>
                  <a:cubicBezTo>
                    <a:pt x="1156" y="987"/>
                    <a:pt x="1156" y="987"/>
                    <a:pt x="1156" y="987"/>
                  </a:cubicBezTo>
                  <a:cubicBezTo>
                    <a:pt x="1160" y="987"/>
                    <a:pt x="1164" y="983"/>
                    <a:pt x="1167" y="983"/>
                  </a:cubicBezTo>
                  <a:moveTo>
                    <a:pt x="1362" y="1108"/>
                  </a:moveTo>
                  <a:lnTo>
                    <a:pt x="1362" y="1108"/>
                  </a:lnTo>
                  <a:cubicBezTo>
                    <a:pt x="1380" y="1108"/>
                    <a:pt x="1395" y="1122"/>
                    <a:pt x="1395" y="1141"/>
                  </a:cubicBezTo>
                  <a:cubicBezTo>
                    <a:pt x="1395" y="1159"/>
                    <a:pt x="1380" y="1173"/>
                    <a:pt x="1362" y="1173"/>
                  </a:cubicBezTo>
                  <a:cubicBezTo>
                    <a:pt x="1343" y="1173"/>
                    <a:pt x="1329" y="1159"/>
                    <a:pt x="1329" y="1141"/>
                  </a:cubicBezTo>
                  <a:cubicBezTo>
                    <a:pt x="1329" y="1122"/>
                    <a:pt x="1343" y="1108"/>
                    <a:pt x="1362" y="1108"/>
                  </a:cubicBezTo>
                  <a:moveTo>
                    <a:pt x="1343" y="1419"/>
                  </a:moveTo>
                  <a:lnTo>
                    <a:pt x="1343" y="1419"/>
                  </a:lnTo>
                  <a:cubicBezTo>
                    <a:pt x="1215" y="1313"/>
                    <a:pt x="1215" y="1313"/>
                    <a:pt x="1215" y="1313"/>
                  </a:cubicBezTo>
                  <a:cubicBezTo>
                    <a:pt x="1222" y="1295"/>
                    <a:pt x="1226" y="1276"/>
                    <a:pt x="1222" y="1258"/>
                  </a:cubicBezTo>
                  <a:cubicBezTo>
                    <a:pt x="1299" y="1214"/>
                    <a:pt x="1299" y="1214"/>
                    <a:pt x="1299" y="1214"/>
                  </a:cubicBezTo>
                  <a:cubicBezTo>
                    <a:pt x="1310" y="1225"/>
                    <a:pt x="1322" y="1232"/>
                    <a:pt x="1340" y="123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51" y="1416"/>
                    <a:pt x="1347" y="1419"/>
                    <a:pt x="1343" y="1419"/>
                  </a:cubicBezTo>
                  <a:moveTo>
                    <a:pt x="1347" y="1045"/>
                  </a:moveTo>
                  <a:lnTo>
                    <a:pt x="1347" y="1045"/>
                  </a:lnTo>
                  <a:cubicBezTo>
                    <a:pt x="1336" y="1045"/>
                    <a:pt x="1329" y="1049"/>
                    <a:pt x="1322" y="1053"/>
                  </a:cubicBezTo>
                  <a:cubicBezTo>
                    <a:pt x="1211" y="939"/>
                    <a:pt x="1211" y="939"/>
                    <a:pt x="1211" y="939"/>
                  </a:cubicBezTo>
                  <a:cubicBezTo>
                    <a:pt x="1222" y="921"/>
                    <a:pt x="1222" y="902"/>
                    <a:pt x="1222" y="884"/>
                  </a:cubicBezTo>
                  <a:cubicBezTo>
                    <a:pt x="1336" y="836"/>
                    <a:pt x="1336" y="836"/>
                    <a:pt x="1336" y="836"/>
                  </a:cubicBezTo>
                  <a:cubicBezTo>
                    <a:pt x="1347" y="847"/>
                    <a:pt x="1358" y="858"/>
                    <a:pt x="1376" y="866"/>
                  </a:cubicBezTo>
                  <a:lnTo>
                    <a:pt x="1347" y="1045"/>
                  </a:lnTo>
                  <a:moveTo>
                    <a:pt x="1424" y="814"/>
                  </a:moveTo>
                  <a:lnTo>
                    <a:pt x="1424" y="814"/>
                  </a:lnTo>
                  <a:cubicBezTo>
                    <a:pt x="1395" y="814"/>
                    <a:pt x="1373" y="792"/>
                    <a:pt x="1373" y="759"/>
                  </a:cubicBezTo>
                  <a:cubicBezTo>
                    <a:pt x="1373" y="730"/>
                    <a:pt x="1395" y="704"/>
                    <a:pt x="1424" y="704"/>
                  </a:cubicBezTo>
                  <a:cubicBezTo>
                    <a:pt x="1457" y="704"/>
                    <a:pt x="1479" y="730"/>
                    <a:pt x="1479" y="759"/>
                  </a:cubicBezTo>
                  <a:cubicBezTo>
                    <a:pt x="1479" y="792"/>
                    <a:pt x="1457" y="814"/>
                    <a:pt x="1424" y="814"/>
                  </a:cubicBezTo>
                  <a:moveTo>
                    <a:pt x="1424" y="642"/>
                  </a:moveTo>
                  <a:lnTo>
                    <a:pt x="1424" y="642"/>
                  </a:lnTo>
                  <a:cubicBezTo>
                    <a:pt x="1402" y="642"/>
                    <a:pt x="1380" y="649"/>
                    <a:pt x="1362" y="660"/>
                  </a:cubicBezTo>
                  <a:cubicBezTo>
                    <a:pt x="1234" y="547"/>
                    <a:pt x="1234" y="547"/>
                    <a:pt x="1234" y="547"/>
                  </a:cubicBezTo>
                  <a:cubicBezTo>
                    <a:pt x="1241" y="525"/>
                    <a:pt x="1244" y="499"/>
                    <a:pt x="1241" y="477"/>
                  </a:cubicBezTo>
                  <a:cubicBezTo>
                    <a:pt x="1461" y="382"/>
                    <a:pt x="1461" y="382"/>
                    <a:pt x="1461" y="382"/>
                  </a:cubicBezTo>
                  <a:cubicBezTo>
                    <a:pt x="1468" y="389"/>
                    <a:pt x="1479" y="400"/>
                    <a:pt x="1490" y="407"/>
                  </a:cubicBezTo>
                  <a:lnTo>
                    <a:pt x="1424" y="642"/>
                  </a:lnTo>
                  <a:moveTo>
                    <a:pt x="1127" y="440"/>
                  </a:moveTo>
                  <a:lnTo>
                    <a:pt x="1127" y="440"/>
                  </a:lnTo>
                  <a:cubicBezTo>
                    <a:pt x="1156" y="440"/>
                    <a:pt x="1178" y="466"/>
                    <a:pt x="1178" y="495"/>
                  </a:cubicBezTo>
                  <a:cubicBezTo>
                    <a:pt x="1178" y="525"/>
                    <a:pt x="1156" y="551"/>
                    <a:pt x="1127" y="551"/>
                  </a:cubicBezTo>
                  <a:cubicBezTo>
                    <a:pt x="1094" y="551"/>
                    <a:pt x="1072" y="525"/>
                    <a:pt x="1072" y="495"/>
                  </a:cubicBezTo>
                  <a:cubicBezTo>
                    <a:pt x="1072" y="466"/>
                    <a:pt x="1094" y="440"/>
                    <a:pt x="1127" y="440"/>
                  </a:cubicBezTo>
                  <a:moveTo>
                    <a:pt x="1552" y="250"/>
                  </a:moveTo>
                  <a:lnTo>
                    <a:pt x="1552" y="250"/>
                  </a:lnTo>
                  <a:cubicBezTo>
                    <a:pt x="1582" y="250"/>
                    <a:pt x="1604" y="275"/>
                    <a:pt x="1604" y="305"/>
                  </a:cubicBezTo>
                  <a:cubicBezTo>
                    <a:pt x="1604" y="334"/>
                    <a:pt x="1582" y="360"/>
                    <a:pt x="1552" y="360"/>
                  </a:cubicBezTo>
                  <a:cubicBezTo>
                    <a:pt x="1519" y="360"/>
                    <a:pt x="1498" y="334"/>
                    <a:pt x="1498" y="305"/>
                  </a:cubicBezTo>
                  <a:cubicBezTo>
                    <a:pt x="1498" y="275"/>
                    <a:pt x="1519" y="250"/>
                    <a:pt x="1552" y="250"/>
                  </a:cubicBezTo>
                  <a:moveTo>
                    <a:pt x="1127" y="858"/>
                  </a:moveTo>
                  <a:lnTo>
                    <a:pt x="1127" y="858"/>
                  </a:lnTo>
                  <a:cubicBezTo>
                    <a:pt x="1146" y="858"/>
                    <a:pt x="1160" y="877"/>
                    <a:pt x="1160" y="895"/>
                  </a:cubicBezTo>
                  <a:cubicBezTo>
                    <a:pt x="1160" y="913"/>
                    <a:pt x="1146" y="928"/>
                    <a:pt x="1127" y="928"/>
                  </a:cubicBezTo>
                  <a:cubicBezTo>
                    <a:pt x="1105" y="928"/>
                    <a:pt x="1090" y="913"/>
                    <a:pt x="1090" y="895"/>
                  </a:cubicBezTo>
                  <a:cubicBezTo>
                    <a:pt x="1090" y="877"/>
                    <a:pt x="1105" y="858"/>
                    <a:pt x="1127" y="858"/>
                  </a:cubicBezTo>
                  <a:moveTo>
                    <a:pt x="1127" y="1243"/>
                  </a:moveTo>
                  <a:lnTo>
                    <a:pt x="1127" y="1243"/>
                  </a:lnTo>
                  <a:cubicBezTo>
                    <a:pt x="1146" y="1243"/>
                    <a:pt x="1160" y="1258"/>
                    <a:pt x="1160" y="1276"/>
                  </a:cubicBezTo>
                  <a:cubicBezTo>
                    <a:pt x="1160" y="1295"/>
                    <a:pt x="1146" y="1313"/>
                    <a:pt x="1127" y="1313"/>
                  </a:cubicBezTo>
                  <a:cubicBezTo>
                    <a:pt x="1105" y="1313"/>
                    <a:pt x="1090" y="1295"/>
                    <a:pt x="1090" y="1276"/>
                  </a:cubicBezTo>
                  <a:cubicBezTo>
                    <a:pt x="1090" y="1258"/>
                    <a:pt x="1105" y="1243"/>
                    <a:pt x="1127" y="1243"/>
                  </a:cubicBezTo>
                  <a:moveTo>
                    <a:pt x="1061" y="1349"/>
                  </a:moveTo>
                  <a:lnTo>
                    <a:pt x="1061" y="1349"/>
                  </a:lnTo>
                  <a:cubicBezTo>
                    <a:pt x="1068" y="1357"/>
                    <a:pt x="1076" y="1361"/>
                    <a:pt x="1079" y="1364"/>
                  </a:cubicBezTo>
                  <a:cubicBezTo>
                    <a:pt x="1061" y="1493"/>
                    <a:pt x="1061" y="1493"/>
                    <a:pt x="1061" y="1493"/>
                  </a:cubicBezTo>
                  <a:cubicBezTo>
                    <a:pt x="1032" y="1496"/>
                    <a:pt x="1010" y="1511"/>
                    <a:pt x="991" y="1533"/>
                  </a:cubicBezTo>
                  <a:cubicBezTo>
                    <a:pt x="889" y="1481"/>
                    <a:pt x="889" y="1481"/>
                    <a:pt x="889" y="1481"/>
                  </a:cubicBezTo>
                  <a:cubicBezTo>
                    <a:pt x="892" y="1471"/>
                    <a:pt x="892" y="1460"/>
                    <a:pt x="889" y="1449"/>
                  </a:cubicBezTo>
                  <a:lnTo>
                    <a:pt x="1061" y="1349"/>
                  </a:lnTo>
                  <a:moveTo>
                    <a:pt x="1021" y="1610"/>
                  </a:moveTo>
                  <a:lnTo>
                    <a:pt x="1021" y="1610"/>
                  </a:lnTo>
                  <a:cubicBezTo>
                    <a:pt x="1021" y="1581"/>
                    <a:pt x="1046" y="1555"/>
                    <a:pt x="1076" y="1555"/>
                  </a:cubicBezTo>
                  <a:cubicBezTo>
                    <a:pt x="1109" y="1555"/>
                    <a:pt x="1131" y="1581"/>
                    <a:pt x="1131" y="1610"/>
                  </a:cubicBezTo>
                  <a:cubicBezTo>
                    <a:pt x="1131" y="1643"/>
                    <a:pt x="1109" y="1665"/>
                    <a:pt x="1076" y="1665"/>
                  </a:cubicBezTo>
                  <a:cubicBezTo>
                    <a:pt x="1046" y="1665"/>
                    <a:pt x="1021" y="1643"/>
                    <a:pt x="1021" y="1610"/>
                  </a:cubicBezTo>
                  <a:moveTo>
                    <a:pt x="1197" y="1606"/>
                  </a:moveTo>
                  <a:lnTo>
                    <a:pt x="1197" y="1606"/>
                  </a:lnTo>
                  <a:cubicBezTo>
                    <a:pt x="1318" y="1562"/>
                    <a:pt x="1318" y="1562"/>
                    <a:pt x="1318" y="1562"/>
                  </a:cubicBezTo>
                  <a:cubicBezTo>
                    <a:pt x="1325" y="1573"/>
                    <a:pt x="1332" y="1581"/>
                    <a:pt x="1343" y="1588"/>
                  </a:cubicBezTo>
                  <a:cubicBezTo>
                    <a:pt x="1274" y="1933"/>
                    <a:pt x="1274" y="1933"/>
                    <a:pt x="1274" y="1933"/>
                  </a:cubicBezTo>
                  <a:cubicBezTo>
                    <a:pt x="1270" y="1933"/>
                    <a:pt x="1266" y="1933"/>
                    <a:pt x="1263" y="1933"/>
                  </a:cubicBezTo>
                  <a:cubicBezTo>
                    <a:pt x="1153" y="1701"/>
                    <a:pt x="1153" y="1701"/>
                    <a:pt x="1153" y="1701"/>
                  </a:cubicBezTo>
                  <a:cubicBezTo>
                    <a:pt x="1182" y="1676"/>
                    <a:pt x="1197" y="1643"/>
                    <a:pt x="1197" y="1606"/>
                  </a:cubicBezTo>
                  <a:moveTo>
                    <a:pt x="1417" y="1408"/>
                  </a:moveTo>
                  <a:lnTo>
                    <a:pt x="1417" y="1408"/>
                  </a:lnTo>
                  <a:cubicBezTo>
                    <a:pt x="1402" y="1229"/>
                    <a:pt x="1402" y="1229"/>
                    <a:pt x="1402" y="1229"/>
                  </a:cubicBezTo>
                  <a:cubicBezTo>
                    <a:pt x="1413" y="1225"/>
                    <a:pt x="1424" y="1217"/>
                    <a:pt x="1431" y="1207"/>
                  </a:cubicBezTo>
                  <a:cubicBezTo>
                    <a:pt x="1640" y="1309"/>
                    <a:pt x="1640" y="1309"/>
                    <a:pt x="1640" y="1309"/>
                  </a:cubicBezTo>
                  <a:cubicBezTo>
                    <a:pt x="1640" y="1320"/>
                    <a:pt x="1640" y="1335"/>
                    <a:pt x="1644" y="1349"/>
                  </a:cubicBezTo>
                  <a:cubicBezTo>
                    <a:pt x="1461" y="1437"/>
                    <a:pt x="1461" y="1437"/>
                    <a:pt x="1461" y="1437"/>
                  </a:cubicBezTo>
                  <a:cubicBezTo>
                    <a:pt x="1450" y="1423"/>
                    <a:pt x="1435" y="1416"/>
                    <a:pt x="1417" y="1408"/>
                  </a:cubicBezTo>
                  <a:moveTo>
                    <a:pt x="1670" y="1251"/>
                  </a:moveTo>
                  <a:lnTo>
                    <a:pt x="1670" y="1251"/>
                  </a:lnTo>
                  <a:cubicBezTo>
                    <a:pt x="1461" y="1152"/>
                    <a:pt x="1461" y="1152"/>
                    <a:pt x="1461" y="1152"/>
                  </a:cubicBezTo>
                  <a:cubicBezTo>
                    <a:pt x="1461" y="1141"/>
                    <a:pt x="1461" y="1129"/>
                    <a:pt x="1457" y="1122"/>
                  </a:cubicBezTo>
                  <a:cubicBezTo>
                    <a:pt x="1519" y="1085"/>
                    <a:pt x="1519" y="1085"/>
                    <a:pt x="1519" y="1085"/>
                  </a:cubicBezTo>
                  <a:cubicBezTo>
                    <a:pt x="1534" y="1078"/>
                    <a:pt x="1538" y="1064"/>
                    <a:pt x="1534" y="1049"/>
                  </a:cubicBezTo>
                  <a:cubicBezTo>
                    <a:pt x="1527" y="1027"/>
                    <a:pt x="1505" y="1020"/>
                    <a:pt x="1490" y="1031"/>
                  </a:cubicBezTo>
                  <a:cubicBezTo>
                    <a:pt x="1424" y="1067"/>
                    <a:pt x="1424" y="1067"/>
                    <a:pt x="1424" y="1067"/>
                  </a:cubicBezTo>
                  <a:cubicBezTo>
                    <a:pt x="1420" y="1064"/>
                    <a:pt x="1413" y="1060"/>
                    <a:pt x="1410" y="1056"/>
                  </a:cubicBezTo>
                  <a:cubicBezTo>
                    <a:pt x="1439" y="877"/>
                    <a:pt x="1439" y="877"/>
                    <a:pt x="1439" y="877"/>
                  </a:cubicBezTo>
                  <a:cubicBezTo>
                    <a:pt x="1472" y="873"/>
                    <a:pt x="1498" y="858"/>
                    <a:pt x="1516" y="836"/>
                  </a:cubicBezTo>
                  <a:cubicBezTo>
                    <a:pt x="1662" y="902"/>
                    <a:pt x="1662" y="902"/>
                    <a:pt x="1662" y="902"/>
                  </a:cubicBezTo>
                  <a:cubicBezTo>
                    <a:pt x="1662" y="910"/>
                    <a:pt x="1662" y="921"/>
                    <a:pt x="1666" y="928"/>
                  </a:cubicBezTo>
                  <a:cubicBezTo>
                    <a:pt x="1607" y="961"/>
                    <a:pt x="1607" y="961"/>
                    <a:pt x="1607" y="961"/>
                  </a:cubicBezTo>
                  <a:cubicBezTo>
                    <a:pt x="1596" y="968"/>
                    <a:pt x="1589" y="987"/>
                    <a:pt x="1596" y="1001"/>
                  </a:cubicBezTo>
                  <a:cubicBezTo>
                    <a:pt x="1604" y="1020"/>
                    <a:pt x="1622" y="1027"/>
                    <a:pt x="1640" y="1016"/>
                  </a:cubicBezTo>
                  <a:cubicBezTo>
                    <a:pt x="1695" y="983"/>
                    <a:pt x="1695" y="983"/>
                    <a:pt x="1695" y="983"/>
                  </a:cubicBezTo>
                  <a:cubicBezTo>
                    <a:pt x="1706" y="990"/>
                    <a:pt x="1718" y="998"/>
                    <a:pt x="1728" y="1001"/>
                  </a:cubicBezTo>
                  <a:cubicBezTo>
                    <a:pt x="1728" y="1214"/>
                    <a:pt x="1728" y="1214"/>
                    <a:pt x="1728" y="1214"/>
                  </a:cubicBezTo>
                  <a:cubicBezTo>
                    <a:pt x="1706" y="1221"/>
                    <a:pt x="1684" y="1232"/>
                    <a:pt x="1670" y="1251"/>
                  </a:cubicBezTo>
                  <a:moveTo>
                    <a:pt x="1794" y="910"/>
                  </a:moveTo>
                  <a:lnTo>
                    <a:pt x="1794" y="910"/>
                  </a:lnTo>
                  <a:cubicBezTo>
                    <a:pt x="1794" y="928"/>
                    <a:pt x="1780" y="943"/>
                    <a:pt x="1762" y="943"/>
                  </a:cubicBezTo>
                  <a:cubicBezTo>
                    <a:pt x="1743" y="943"/>
                    <a:pt x="1725" y="928"/>
                    <a:pt x="1725" y="910"/>
                  </a:cubicBezTo>
                  <a:cubicBezTo>
                    <a:pt x="1725" y="891"/>
                    <a:pt x="1743" y="877"/>
                    <a:pt x="1762" y="877"/>
                  </a:cubicBezTo>
                  <a:cubicBezTo>
                    <a:pt x="1780" y="877"/>
                    <a:pt x="1794" y="891"/>
                    <a:pt x="1794" y="910"/>
                  </a:cubicBezTo>
                  <a:moveTo>
                    <a:pt x="1721" y="627"/>
                  </a:moveTo>
                  <a:lnTo>
                    <a:pt x="1721" y="627"/>
                  </a:lnTo>
                  <a:cubicBezTo>
                    <a:pt x="1721" y="646"/>
                    <a:pt x="1706" y="660"/>
                    <a:pt x="1688" y="660"/>
                  </a:cubicBezTo>
                  <a:cubicBezTo>
                    <a:pt x="1670" y="660"/>
                    <a:pt x="1655" y="646"/>
                    <a:pt x="1655" y="627"/>
                  </a:cubicBezTo>
                  <a:cubicBezTo>
                    <a:pt x="1655" y="609"/>
                    <a:pt x="1670" y="595"/>
                    <a:pt x="1688" y="595"/>
                  </a:cubicBezTo>
                  <a:cubicBezTo>
                    <a:pt x="1706" y="595"/>
                    <a:pt x="1721" y="609"/>
                    <a:pt x="1721" y="627"/>
                  </a:cubicBezTo>
                  <a:moveTo>
                    <a:pt x="1622" y="554"/>
                  </a:moveTo>
                  <a:lnTo>
                    <a:pt x="1622" y="554"/>
                  </a:lnTo>
                  <a:cubicBezTo>
                    <a:pt x="1600" y="576"/>
                    <a:pt x="1589" y="609"/>
                    <a:pt x="1593" y="642"/>
                  </a:cubicBezTo>
                  <a:cubicBezTo>
                    <a:pt x="1512" y="682"/>
                    <a:pt x="1512" y="682"/>
                    <a:pt x="1512" y="682"/>
                  </a:cubicBezTo>
                  <a:cubicBezTo>
                    <a:pt x="1505" y="671"/>
                    <a:pt x="1498" y="664"/>
                    <a:pt x="1486" y="660"/>
                  </a:cubicBezTo>
                  <a:cubicBezTo>
                    <a:pt x="1552" y="422"/>
                    <a:pt x="1552" y="422"/>
                    <a:pt x="1552" y="422"/>
                  </a:cubicBezTo>
                  <a:cubicBezTo>
                    <a:pt x="1556" y="422"/>
                    <a:pt x="1560" y="422"/>
                    <a:pt x="1567" y="422"/>
                  </a:cubicBezTo>
                  <a:lnTo>
                    <a:pt x="1622" y="554"/>
                  </a:lnTo>
                  <a:moveTo>
                    <a:pt x="1215" y="67"/>
                  </a:moveTo>
                  <a:lnTo>
                    <a:pt x="1215" y="67"/>
                  </a:lnTo>
                  <a:cubicBezTo>
                    <a:pt x="1234" y="67"/>
                    <a:pt x="1252" y="81"/>
                    <a:pt x="1252" y="99"/>
                  </a:cubicBezTo>
                  <a:cubicBezTo>
                    <a:pt x="1252" y="118"/>
                    <a:pt x="1234" y="132"/>
                    <a:pt x="1215" y="132"/>
                  </a:cubicBezTo>
                  <a:cubicBezTo>
                    <a:pt x="1197" y="132"/>
                    <a:pt x="1182" y="118"/>
                    <a:pt x="1182" y="99"/>
                  </a:cubicBezTo>
                  <a:cubicBezTo>
                    <a:pt x="1182" y="81"/>
                    <a:pt x="1197" y="67"/>
                    <a:pt x="1215" y="67"/>
                  </a:cubicBezTo>
                  <a:moveTo>
                    <a:pt x="1138" y="158"/>
                  </a:moveTo>
                  <a:lnTo>
                    <a:pt x="1138" y="158"/>
                  </a:lnTo>
                  <a:cubicBezTo>
                    <a:pt x="1146" y="169"/>
                    <a:pt x="1153" y="176"/>
                    <a:pt x="1164" y="184"/>
                  </a:cubicBezTo>
                  <a:cubicBezTo>
                    <a:pt x="1120" y="378"/>
                    <a:pt x="1120" y="378"/>
                    <a:pt x="1120" y="378"/>
                  </a:cubicBezTo>
                  <a:cubicBezTo>
                    <a:pt x="1098" y="378"/>
                    <a:pt x="1072" y="385"/>
                    <a:pt x="1058" y="400"/>
                  </a:cubicBezTo>
                  <a:cubicBezTo>
                    <a:pt x="900" y="275"/>
                    <a:pt x="900" y="275"/>
                    <a:pt x="900" y="275"/>
                  </a:cubicBezTo>
                  <a:cubicBezTo>
                    <a:pt x="907" y="261"/>
                    <a:pt x="911" y="246"/>
                    <a:pt x="907" y="228"/>
                  </a:cubicBezTo>
                  <a:lnTo>
                    <a:pt x="1138" y="158"/>
                  </a:lnTo>
                  <a:moveTo>
                    <a:pt x="735" y="231"/>
                  </a:moveTo>
                  <a:lnTo>
                    <a:pt x="735" y="231"/>
                  </a:lnTo>
                  <a:cubicBezTo>
                    <a:pt x="735" y="202"/>
                    <a:pt x="760" y="176"/>
                    <a:pt x="790" y="176"/>
                  </a:cubicBezTo>
                  <a:cubicBezTo>
                    <a:pt x="823" y="176"/>
                    <a:pt x="845" y="202"/>
                    <a:pt x="845" y="231"/>
                  </a:cubicBezTo>
                  <a:cubicBezTo>
                    <a:pt x="845" y="261"/>
                    <a:pt x="823" y="287"/>
                    <a:pt x="790" y="287"/>
                  </a:cubicBezTo>
                  <a:cubicBezTo>
                    <a:pt x="760" y="287"/>
                    <a:pt x="735" y="261"/>
                    <a:pt x="735" y="231"/>
                  </a:cubicBezTo>
                  <a:moveTo>
                    <a:pt x="794" y="668"/>
                  </a:moveTo>
                  <a:lnTo>
                    <a:pt x="794" y="668"/>
                  </a:lnTo>
                  <a:cubicBezTo>
                    <a:pt x="812" y="668"/>
                    <a:pt x="826" y="682"/>
                    <a:pt x="826" y="701"/>
                  </a:cubicBezTo>
                  <a:cubicBezTo>
                    <a:pt x="826" y="719"/>
                    <a:pt x="812" y="737"/>
                    <a:pt x="794" y="737"/>
                  </a:cubicBezTo>
                  <a:cubicBezTo>
                    <a:pt x="775" y="737"/>
                    <a:pt x="760" y="719"/>
                    <a:pt x="760" y="701"/>
                  </a:cubicBezTo>
                  <a:cubicBezTo>
                    <a:pt x="760" y="682"/>
                    <a:pt x="775" y="668"/>
                    <a:pt x="794" y="668"/>
                  </a:cubicBezTo>
                  <a:moveTo>
                    <a:pt x="493" y="910"/>
                  </a:moveTo>
                  <a:lnTo>
                    <a:pt x="493" y="910"/>
                  </a:lnTo>
                  <a:cubicBezTo>
                    <a:pt x="731" y="774"/>
                    <a:pt x="731" y="774"/>
                    <a:pt x="731" y="774"/>
                  </a:cubicBezTo>
                  <a:cubicBezTo>
                    <a:pt x="768" y="803"/>
                    <a:pt x="819" y="803"/>
                    <a:pt x="856" y="774"/>
                  </a:cubicBezTo>
                  <a:cubicBezTo>
                    <a:pt x="1032" y="873"/>
                    <a:pt x="1032" y="873"/>
                    <a:pt x="1032" y="873"/>
                  </a:cubicBezTo>
                  <a:cubicBezTo>
                    <a:pt x="1021" y="921"/>
                    <a:pt x="1050" y="968"/>
                    <a:pt x="1094" y="983"/>
                  </a:cubicBezTo>
                  <a:cubicBezTo>
                    <a:pt x="1094" y="1185"/>
                    <a:pt x="1094" y="1185"/>
                    <a:pt x="1094" y="1185"/>
                  </a:cubicBezTo>
                  <a:cubicBezTo>
                    <a:pt x="1050" y="1199"/>
                    <a:pt x="1021" y="1247"/>
                    <a:pt x="1032" y="1295"/>
                  </a:cubicBezTo>
                  <a:cubicBezTo>
                    <a:pt x="859" y="1393"/>
                    <a:pt x="859" y="1393"/>
                    <a:pt x="859" y="1393"/>
                  </a:cubicBezTo>
                  <a:cubicBezTo>
                    <a:pt x="823" y="1361"/>
                    <a:pt x="768" y="1361"/>
                    <a:pt x="731" y="1393"/>
                  </a:cubicBezTo>
                  <a:cubicBezTo>
                    <a:pt x="493" y="1258"/>
                    <a:pt x="493" y="1258"/>
                    <a:pt x="493" y="1258"/>
                  </a:cubicBezTo>
                  <a:cubicBezTo>
                    <a:pt x="493" y="910"/>
                    <a:pt x="493" y="910"/>
                    <a:pt x="493" y="910"/>
                  </a:cubicBezTo>
                  <a:moveTo>
                    <a:pt x="823" y="1452"/>
                  </a:moveTo>
                  <a:lnTo>
                    <a:pt x="823" y="1452"/>
                  </a:lnTo>
                  <a:cubicBezTo>
                    <a:pt x="838" y="1474"/>
                    <a:pt x="819" y="1504"/>
                    <a:pt x="794" y="1504"/>
                  </a:cubicBezTo>
                  <a:cubicBezTo>
                    <a:pt x="775" y="1504"/>
                    <a:pt x="760" y="1489"/>
                    <a:pt x="760" y="1467"/>
                  </a:cubicBezTo>
                  <a:cubicBezTo>
                    <a:pt x="760" y="1434"/>
                    <a:pt x="804" y="1419"/>
                    <a:pt x="823" y="1452"/>
                  </a:cubicBezTo>
                  <a:moveTo>
                    <a:pt x="790" y="1933"/>
                  </a:moveTo>
                  <a:lnTo>
                    <a:pt x="790" y="1933"/>
                  </a:lnTo>
                  <a:cubicBezTo>
                    <a:pt x="771" y="1933"/>
                    <a:pt x="757" y="1914"/>
                    <a:pt x="757" y="1896"/>
                  </a:cubicBezTo>
                  <a:cubicBezTo>
                    <a:pt x="757" y="1877"/>
                    <a:pt x="771" y="1863"/>
                    <a:pt x="790" y="1863"/>
                  </a:cubicBezTo>
                  <a:cubicBezTo>
                    <a:pt x="808" y="1863"/>
                    <a:pt x="826" y="1877"/>
                    <a:pt x="826" y="1896"/>
                  </a:cubicBezTo>
                  <a:cubicBezTo>
                    <a:pt x="826" y="1914"/>
                    <a:pt x="808" y="1933"/>
                    <a:pt x="790" y="1933"/>
                  </a:cubicBezTo>
                  <a:moveTo>
                    <a:pt x="889" y="1892"/>
                  </a:moveTo>
                  <a:lnTo>
                    <a:pt x="889" y="1892"/>
                  </a:lnTo>
                  <a:cubicBezTo>
                    <a:pt x="889" y="1881"/>
                    <a:pt x="885" y="1866"/>
                    <a:pt x="878" y="1856"/>
                  </a:cubicBezTo>
                  <a:cubicBezTo>
                    <a:pt x="1021" y="1713"/>
                    <a:pt x="1021" y="1713"/>
                    <a:pt x="1021" y="1713"/>
                  </a:cubicBezTo>
                  <a:cubicBezTo>
                    <a:pt x="1043" y="1727"/>
                    <a:pt x="1072" y="1731"/>
                    <a:pt x="1098" y="1727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197" y="1965"/>
                    <a:pt x="1190" y="1977"/>
                    <a:pt x="1182" y="1984"/>
                  </a:cubicBezTo>
                  <a:lnTo>
                    <a:pt x="889" y="1892"/>
                  </a:lnTo>
                  <a:moveTo>
                    <a:pt x="1281" y="2105"/>
                  </a:moveTo>
                  <a:lnTo>
                    <a:pt x="1281" y="2105"/>
                  </a:lnTo>
                  <a:cubicBezTo>
                    <a:pt x="1252" y="2105"/>
                    <a:pt x="1226" y="2079"/>
                    <a:pt x="1226" y="2050"/>
                  </a:cubicBezTo>
                  <a:cubicBezTo>
                    <a:pt x="1226" y="2021"/>
                    <a:pt x="1252" y="1995"/>
                    <a:pt x="1281" y="1995"/>
                  </a:cubicBezTo>
                  <a:cubicBezTo>
                    <a:pt x="1310" y="1995"/>
                    <a:pt x="1336" y="2021"/>
                    <a:pt x="1336" y="2050"/>
                  </a:cubicBezTo>
                  <a:cubicBezTo>
                    <a:pt x="1336" y="2079"/>
                    <a:pt x="1310" y="2105"/>
                    <a:pt x="1281" y="2105"/>
                  </a:cubicBezTo>
                  <a:moveTo>
                    <a:pt x="1648" y="1713"/>
                  </a:moveTo>
                  <a:lnTo>
                    <a:pt x="1648" y="1713"/>
                  </a:lnTo>
                  <a:cubicBezTo>
                    <a:pt x="1630" y="1713"/>
                    <a:pt x="1615" y="1694"/>
                    <a:pt x="1615" y="1676"/>
                  </a:cubicBezTo>
                  <a:cubicBezTo>
                    <a:pt x="1615" y="1657"/>
                    <a:pt x="1630" y="1643"/>
                    <a:pt x="1648" y="1643"/>
                  </a:cubicBezTo>
                  <a:cubicBezTo>
                    <a:pt x="1666" y="1643"/>
                    <a:pt x="1681" y="1657"/>
                    <a:pt x="1681" y="1676"/>
                  </a:cubicBezTo>
                  <a:cubicBezTo>
                    <a:pt x="1681" y="1694"/>
                    <a:pt x="1666" y="1713"/>
                    <a:pt x="1648" y="1713"/>
                  </a:cubicBezTo>
                  <a:moveTo>
                    <a:pt x="1644" y="1581"/>
                  </a:moveTo>
                  <a:lnTo>
                    <a:pt x="1644" y="1581"/>
                  </a:lnTo>
                  <a:cubicBezTo>
                    <a:pt x="1626" y="1581"/>
                    <a:pt x="1604" y="1588"/>
                    <a:pt x="1589" y="1599"/>
                  </a:cubicBezTo>
                  <a:cubicBezTo>
                    <a:pt x="1486" y="1529"/>
                    <a:pt x="1486" y="1529"/>
                    <a:pt x="1486" y="1529"/>
                  </a:cubicBezTo>
                  <a:cubicBezTo>
                    <a:pt x="1490" y="1518"/>
                    <a:pt x="1490" y="1504"/>
                    <a:pt x="1490" y="1493"/>
                  </a:cubicBezTo>
                  <a:cubicBezTo>
                    <a:pt x="1670" y="1405"/>
                    <a:pt x="1670" y="1405"/>
                    <a:pt x="1670" y="1405"/>
                  </a:cubicBezTo>
                  <a:cubicBezTo>
                    <a:pt x="1677" y="1416"/>
                    <a:pt x="1684" y="1419"/>
                    <a:pt x="1695" y="1427"/>
                  </a:cubicBezTo>
                  <a:lnTo>
                    <a:pt x="1644" y="1581"/>
                  </a:lnTo>
                  <a:moveTo>
                    <a:pt x="1758" y="1383"/>
                  </a:moveTo>
                  <a:lnTo>
                    <a:pt x="1758" y="1383"/>
                  </a:lnTo>
                  <a:cubicBezTo>
                    <a:pt x="1728" y="1383"/>
                    <a:pt x="1703" y="1357"/>
                    <a:pt x="1703" y="1328"/>
                  </a:cubicBezTo>
                  <a:cubicBezTo>
                    <a:pt x="1703" y="1298"/>
                    <a:pt x="1728" y="1273"/>
                    <a:pt x="1758" y="1273"/>
                  </a:cubicBezTo>
                  <a:cubicBezTo>
                    <a:pt x="1787" y="1273"/>
                    <a:pt x="1813" y="1298"/>
                    <a:pt x="1813" y="1328"/>
                  </a:cubicBezTo>
                  <a:cubicBezTo>
                    <a:pt x="1813" y="1357"/>
                    <a:pt x="1787" y="1383"/>
                    <a:pt x="1758" y="1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664;p48">
              <a:extLst>
                <a:ext uri="{FF2B5EF4-FFF2-40B4-BE49-F238E27FC236}">
                  <a16:creationId xmlns:a16="http://schemas.microsoft.com/office/drawing/2014/main" id="{9DBEB98F-7CF7-410F-A81B-071AEC5EFC32}"/>
                </a:ext>
              </a:extLst>
            </p:cNvPr>
            <p:cNvSpPr/>
            <p:nvPr/>
          </p:nvSpPr>
          <p:spPr>
            <a:xfrm>
              <a:off x="1647689" y="1563462"/>
              <a:ext cx="60351" cy="71976"/>
            </a:xfrm>
            <a:custGeom>
              <a:avLst/>
              <a:gdLst/>
              <a:ahLst/>
              <a:cxnLst/>
              <a:rect l="l" t="t" r="r" b="b"/>
              <a:pathLst>
                <a:path w="244" h="291" extrusionOk="0">
                  <a:moveTo>
                    <a:pt x="76" y="235"/>
                  </a:moveTo>
                  <a:lnTo>
                    <a:pt x="76" y="235"/>
                  </a:lnTo>
                  <a:cubicBezTo>
                    <a:pt x="168" y="235"/>
                    <a:pt x="168" y="235"/>
                    <a:pt x="168" y="235"/>
                  </a:cubicBezTo>
                  <a:cubicBezTo>
                    <a:pt x="182" y="272"/>
                    <a:pt x="182" y="272"/>
                    <a:pt x="182" y="272"/>
                  </a:cubicBezTo>
                  <a:cubicBezTo>
                    <a:pt x="190" y="287"/>
                    <a:pt x="208" y="294"/>
                    <a:pt x="223" y="290"/>
                  </a:cubicBezTo>
                  <a:cubicBezTo>
                    <a:pt x="241" y="283"/>
                    <a:pt x="249" y="265"/>
                    <a:pt x="241" y="246"/>
                  </a:cubicBezTo>
                  <a:cubicBezTo>
                    <a:pt x="135" y="-29"/>
                    <a:pt x="161" y="34"/>
                    <a:pt x="157" y="23"/>
                  </a:cubicBezTo>
                  <a:cubicBezTo>
                    <a:pt x="142" y="-7"/>
                    <a:pt x="98" y="-7"/>
                    <a:pt x="87" y="23"/>
                  </a:cubicBezTo>
                  <a:cubicBezTo>
                    <a:pt x="3" y="246"/>
                    <a:pt x="3" y="246"/>
                    <a:pt x="3" y="246"/>
                  </a:cubicBezTo>
                  <a:cubicBezTo>
                    <a:pt x="-5" y="265"/>
                    <a:pt x="6" y="287"/>
                    <a:pt x="25" y="290"/>
                  </a:cubicBezTo>
                  <a:cubicBezTo>
                    <a:pt x="39" y="294"/>
                    <a:pt x="58" y="283"/>
                    <a:pt x="61" y="268"/>
                  </a:cubicBezTo>
                  <a:lnTo>
                    <a:pt x="76" y="235"/>
                  </a:lnTo>
                  <a:moveTo>
                    <a:pt x="146" y="173"/>
                  </a:moveTo>
                  <a:lnTo>
                    <a:pt x="146" y="173"/>
                  </a:lnTo>
                  <a:cubicBezTo>
                    <a:pt x="98" y="173"/>
                    <a:pt x="98" y="173"/>
                    <a:pt x="98" y="173"/>
                  </a:cubicBezTo>
                  <a:cubicBezTo>
                    <a:pt x="124" y="111"/>
                    <a:pt x="124" y="111"/>
                    <a:pt x="124" y="111"/>
                  </a:cubicBezTo>
                  <a:lnTo>
                    <a:pt x="146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65;p48">
              <a:extLst>
                <a:ext uri="{FF2B5EF4-FFF2-40B4-BE49-F238E27FC236}">
                  <a16:creationId xmlns:a16="http://schemas.microsoft.com/office/drawing/2014/main" id="{3EBD7D69-C533-48EE-9468-11BF1984294D}"/>
                </a:ext>
              </a:extLst>
            </p:cNvPr>
            <p:cNvSpPr/>
            <p:nvPr/>
          </p:nvSpPr>
          <p:spPr>
            <a:xfrm>
              <a:off x="1726344" y="1562473"/>
              <a:ext cx="16324" cy="71976"/>
            </a:xfrm>
            <a:custGeom>
              <a:avLst/>
              <a:gdLst/>
              <a:ahLst/>
              <a:cxnLst/>
              <a:rect l="l" t="t" r="r" b="b"/>
              <a:pathLst>
                <a:path w="66" h="291" extrusionOk="0">
                  <a:moveTo>
                    <a:pt x="66" y="258"/>
                  </a:moveTo>
                  <a:lnTo>
                    <a:pt x="66" y="258"/>
                  </a:lnTo>
                  <a:cubicBezTo>
                    <a:pt x="66" y="34"/>
                    <a:pt x="66" y="34"/>
                    <a:pt x="66" y="34"/>
                  </a:cubicBezTo>
                  <a:cubicBezTo>
                    <a:pt x="66" y="16"/>
                    <a:pt x="51" y="5"/>
                    <a:pt x="37" y="1"/>
                  </a:cubicBezTo>
                  <a:cubicBezTo>
                    <a:pt x="19" y="-3"/>
                    <a:pt x="0" y="12"/>
                    <a:pt x="0" y="34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9"/>
                    <a:pt x="19" y="294"/>
                    <a:pt x="37" y="291"/>
                  </a:cubicBezTo>
                  <a:cubicBezTo>
                    <a:pt x="51" y="291"/>
                    <a:pt x="66" y="276"/>
                    <a:pt x="66" y="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D2E71B-A041-4F42-89A5-E7FDCDD7CED5}"/>
              </a:ext>
            </a:extLst>
          </p:cNvPr>
          <p:cNvSpPr txBox="1"/>
          <p:nvPr/>
        </p:nvSpPr>
        <p:spPr>
          <a:xfrm>
            <a:off x="9058274" y="212255"/>
            <a:ext cx="254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err="1">
                <a:solidFill>
                  <a:schemeClr val="bg1"/>
                </a:solidFill>
              </a:rPr>
              <a:t>Про</a:t>
            </a:r>
            <a:r>
              <a:rPr lang="ru-RU" sz="2000" dirty="0" err="1">
                <a:solidFill>
                  <a:schemeClr val="bg1"/>
                </a:solidFill>
              </a:rPr>
              <a:t>Ассистент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3D2AED-020B-414D-AA68-703E3FBD4BB8}"/>
              </a:ext>
            </a:extLst>
          </p:cNvPr>
          <p:cNvSpPr txBox="1"/>
          <p:nvPr/>
        </p:nvSpPr>
        <p:spPr>
          <a:xfrm>
            <a:off x="1028698" y="796453"/>
            <a:ext cx="10915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Конкурентный ландшафт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3ADD0A35-6C22-4457-9825-236EA4D578E6}"/>
              </a:ext>
            </a:extLst>
          </p:cNvPr>
          <p:cNvSpPr/>
          <p:nvPr/>
        </p:nvSpPr>
        <p:spPr>
          <a:xfrm>
            <a:off x="1" y="923925"/>
            <a:ext cx="8020049" cy="628650"/>
          </a:xfrm>
          <a:prstGeom prst="roundRect">
            <a:avLst/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8" name="TextBox 1647">
            <a:extLst>
              <a:ext uri="{FF2B5EF4-FFF2-40B4-BE49-F238E27FC236}">
                <a16:creationId xmlns:a16="http://schemas.microsoft.com/office/drawing/2014/main" id="{994EDD5E-EB47-4615-A488-FEE0FA2AB306}"/>
              </a:ext>
            </a:extLst>
          </p:cNvPr>
          <p:cNvSpPr txBox="1"/>
          <p:nvPr/>
        </p:nvSpPr>
        <p:spPr>
          <a:xfrm>
            <a:off x="382021" y="2722447"/>
            <a:ext cx="1743078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b="1" dirty="0"/>
              <a:t>Функционал</a:t>
            </a:r>
          </a:p>
        </p:txBody>
      </p:sp>
      <p:sp>
        <p:nvSpPr>
          <p:cNvPr id="1649" name="TextBox 1648">
            <a:extLst>
              <a:ext uri="{FF2B5EF4-FFF2-40B4-BE49-F238E27FC236}">
                <a16:creationId xmlns:a16="http://schemas.microsoft.com/office/drawing/2014/main" id="{A41C4609-CDF9-40E4-ADBB-8AD4224B3A8D}"/>
              </a:ext>
            </a:extLst>
          </p:cNvPr>
          <p:cNvSpPr txBox="1"/>
          <p:nvPr/>
        </p:nvSpPr>
        <p:spPr>
          <a:xfrm>
            <a:off x="382021" y="3875774"/>
            <a:ext cx="1569484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b="1" dirty="0"/>
              <a:t>Внутренний контур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A5E233-9F14-4116-9622-0F5AA2924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5507" y="1238250"/>
            <a:ext cx="1424940" cy="1272540"/>
          </a:xfrm>
          <a:prstGeom prst="rect">
            <a:avLst/>
          </a:prstGeom>
        </p:spPr>
      </p:pic>
      <p:sp>
        <p:nvSpPr>
          <p:cNvPr id="1656" name="TextBox 1655">
            <a:extLst>
              <a:ext uri="{FF2B5EF4-FFF2-40B4-BE49-F238E27FC236}">
                <a16:creationId xmlns:a16="http://schemas.microsoft.com/office/drawing/2014/main" id="{3FE5EC5A-A85A-406E-8544-112DCD38C8D2}"/>
              </a:ext>
            </a:extLst>
          </p:cNvPr>
          <p:cNvSpPr txBox="1"/>
          <p:nvPr/>
        </p:nvSpPr>
        <p:spPr>
          <a:xfrm>
            <a:off x="382021" y="4364556"/>
            <a:ext cx="1743078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b="1" dirty="0"/>
              <a:t>Обученная нейросеть</a:t>
            </a:r>
          </a:p>
        </p:txBody>
      </p:sp>
      <p:sp>
        <p:nvSpPr>
          <p:cNvPr id="1657" name="TextBox 1656">
            <a:extLst>
              <a:ext uri="{FF2B5EF4-FFF2-40B4-BE49-F238E27FC236}">
                <a16:creationId xmlns:a16="http://schemas.microsoft.com/office/drawing/2014/main" id="{CDDE9E41-6BF9-4636-BE54-9D732B238BE1}"/>
              </a:ext>
            </a:extLst>
          </p:cNvPr>
          <p:cNvSpPr txBox="1"/>
          <p:nvPr/>
        </p:nvSpPr>
        <p:spPr>
          <a:xfrm>
            <a:off x="382021" y="4841760"/>
            <a:ext cx="1655937" cy="40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b="1" dirty="0"/>
              <a:t>Загрузка данных с корп. портала</a:t>
            </a:r>
          </a:p>
        </p:txBody>
      </p:sp>
      <p:sp>
        <p:nvSpPr>
          <p:cNvPr id="1658" name="TextBox 1657">
            <a:extLst>
              <a:ext uri="{FF2B5EF4-FFF2-40B4-BE49-F238E27FC236}">
                <a16:creationId xmlns:a16="http://schemas.microsoft.com/office/drawing/2014/main" id="{984CA353-1C89-4547-A684-29B0F9695190}"/>
              </a:ext>
            </a:extLst>
          </p:cNvPr>
          <p:cNvSpPr txBox="1"/>
          <p:nvPr/>
        </p:nvSpPr>
        <p:spPr>
          <a:xfrm>
            <a:off x="382020" y="5896972"/>
            <a:ext cx="2107145" cy="40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b="1" dirty="0"/>
              <a:t>Интеграция в мессенджеры и другие приложения</a:t>
            </a:r>
          </a:p>
        </p:txBody>
      </p:sp>
      <p:sp>
        <p:nvSpPr>
          <p:cNvPr id="1659" name="TextBox 1658">
            <a:extLst>
              <a:ext uri="{FF2B5EF4-FFF2-40B4-BE49-F238E27FC236}">
                <a16:creationId xmlns:a16="http://schemas.microsoft.com/office/drawing/2014/main" id="{E3025DA1-6216-4CB1-B521-8E125BF28717}"/>
              </a:ext>
            </a:extLst>
          </p:cNvPr>
          <p:cNvSpPr txBox="1"/>
          <p:nvPr/>
        </p:nvSpPr>
        <p:spPr>
          <a:xfrm>
            <a:off x="2734773" y="2722447"/>
            <a:ext cx="1743078" cy="569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b="1" dirty="0"/>
              <a:t>Яндекс Алиса</a:t>
            </a:r>
            <a:endParaRPr lang="en-US" sz="1600" b="1" dirty="0"/>
          </a:p>
          <a:p>
            <a:endParaRPr lang="ru-RU" sz="1600" b="1" dirty="0"/>
          </a:p>
          <a:p>
            <a:r>
              <a:rPr lang="en-US" sz="1600" b="1" dirty="0" err="1"/>
              <a:t>GigaChat</a:t>
            </a:r>
            <a:endParaRPr lang="ru-RU" sz="1600" b="1" dirty="0"/>
          </a:p>
        </p:txBody>
      </p:sp>
      <p:sp>
        <p:nvSpPr>
          <p:cNvPr id="1660" name="TextBox 1659">
            <a:extLst>
              <a:ext uri="{FF2B5EF4-FFF2-40B4-BE49-F238E27FC236}">
                <a16:creationId xmlns:a16="http://schemas.microsoft.com/office/drawing/2014/main" id="{BFF8F0A4-8E02-4584-BE63-5770856A9246}"/>
              </a:ext>
            </a:extLst>
          </p:cNvPr>
          <p:cNvSpPr txBox="1"/>
          <p:nvPr/>
        </p:nvSpPr>
        <p:spPr>
          <a:xfrm>
            <a:off x="4733850" y="2722447"/>
            <a:ext cx="1743078" cy="569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1600" b="1" dirty="0" err="1"/>
              <a:t>autofag</a:t>
            </a:r>
            <a:endParaRPr lang="en-US" sz="1600" b="1" dirty="0"/>
          </a:p>
          <a:p>
            <a:endParaRPr lang="ru-RU" sz="1600" b="1" dirty="0"/>
          </a:p>
          <a:p>
            <a:r>
              <a:rPr lang="en-US" sz="1600" b="1" dirty="0" err="1"/>
              <a:t>cleverbots</a:t>
            </a:r>
            <a:endParaRPr lang="ru-RU" sz="1600" b="1" dirty="0"/>
          </a:p>
        </p:txBody>
      </p:sp>
      <p:sp>
        <p:nvSpPr>
          <p:cNvPr id="1661" name="TextBox 1660">
            <a:extLst>
              <a:ext uri="{FF2B5EF4-FFF2-40B4-BE49-F238E27FC236}">
                <a16:creationId xmlns:a16="http://schemas.microsoft.com/office/drawing/2014/main" id="{36BFA24E-F4F1-4083-9665-7A51C9C6BBE2}"/>
              </a:ext>
            </a:extLst>
          </p:cNvPr>
          <p:cNvSpPr txBox="1"/>
          <p:nvPr/>
        </p:nvSpPr>
        <p:spPr>
          <a:xfrm>
            <a:off x="6409129" y="2722447"/>
            <a:ext cx="1743078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b="1" dirty="0"/>
              <a:t>Интеграторы</a:t>
            </a:r>
            <a:endParaRPr lang="en-US" sz="1600" b="1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4AE29C5-E7B0-4EA6-A4DB-7B2762614B0B}"/>
              </a:ext>
            </a:extLst>
          </p:cNvPr>
          <p:cNvCxnSpPr/>
          <p:nvPr/>
        </p:nvCxnSpPr>
        <p:spPr>
          <a:xfrm>
            <a:off x="510540" y="4244340"/>
            <a:ext cx="11254740" cy="0"/>
          </a:xfrm>
          <a:prstGeom prst="line">
            <a:avLst/>
          </a:prstGeom>
          <a:ln w="12700">
            <a:solidFill>
              <a:srgbClr val="7A69F3">
                <a:alpha val="26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0" name="Прямая соединительная линия 1669">
            <a:extLst>
              <a:ext uri="{FF2B5EF4-FFF2-40B4-BE49-F238E27FC236}">
                <a16:creationId xmlns:a16="http://schemas.microsoft.com/office/drawing/2014/main" id="{F5B64831-9A1B-4AFD-BFAC-3D522D558D50}"/>
              </a:ext>
            </a:extLst>
          </p:cNvPr>
          <p:cNvCxnSpPr/>
          <p:nvPr/>
        </p:nvCxnSpPr>
        <p:spPr>
          <a:xfrm>
            <a:off x="510540" y="4732020"/>
            <a:ext cx="11254740" cy="0"/>
          </a:xfrm>
          <a:prstGeom prst="line">
            <a:avLst/>
          </a:prstGeom>
          <a:ln w="12700">
            <a:solidFill>
              <a:srgbClr val="7A69F3">
                <a:alpha val="26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3" name="Прямая соединительная линия 1672">
            <a:extLst>
              <a:ext uri="{FF2B5EF4-FFF2-40B4-BE49-F238E27FC236}">
                <a16:creationId xmlns:a16="http://schemas.microsoft.com/office/drawing/2014/main" id="{9D8EE95B-FB27-4451-B0E1-090D93B28918}"/>
              </a:ext>
            </a:extLst>
          </p:cNvPr>
          <p:cNvCxnSpPr/>
          <p:nvPr/>
        </p:nvCxnSpPr>
        <p:spPr>
          <a:xfrm>
            <a:off x="510540" y="5251670"/>
            <a:ext cx="11254740" cy="0"/>
          </a:xfrm>
          <a:prstGeom prst="line">
            <a:avLst/>
          </a:prstGeom>
          <a:ln w="12700">
            <a:solidFill>
              <a:srgbClr val="7A69F3">
                <a:alpha val="26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4" name="Группа 1673">
            <a:extLst>
              <a:ext uri="{FF2B5EF4-FFF2-40B4-BE49-F238E27FC236}">
                <a16:creationId xmlns:a16="http://schemas.microsoft.com/office/drawing/2014/main" id="{A8F1018F-6DE2-457B-B79B-96A0D6D6CE3C}"/>
              </a:ext>
            </a:extLst>
          </p:cNvPr>
          <p:cNvGrpSpPr>
            <a:grpSpLocks noChangeAspect="1"/>
          </p:cNvGrpSpPr>
          <p:nvPr/>
        </p:nvGrpSpPr>
        <p:grpSpPr>
          <a:xfrm>
            <a:off x="3268828" y="3857611"/>
            <a:ext cx="284727" cy="284727"/>
            <a:chOff x="6242400" y="5257090"/>
            <a:chExt cx="379636" cy="379636"/>
          </a:xfrm>
          <a:solidFill>
            <a:srgbClr val="C00000"/>
          </a:solidFill>
        </p:grpSpPr>
        <p:sp>
          <p:nvSpPr>
            <p:cNvPr id="1675" name="Полилиния: фигура 1674">
              <a:extLst>
                <a:ext uri="{FF2B5EF4-FFF2-40B4-BE49-F238E27FC236}">
                  <a16:creationId xmlns:a16="http://schemas.microsoft.com/office/drawing/2014/main" id="{00D2D751-AD3A-41B8-AF0E-ADAFFB0ED0E2}"/>
                </a:ext>
              </a:extLst>
            </p:cNvPr>
            <p:cNvSpPr/>
            <p:nvPr/>
          </p:nvSpPr>
          <p:spPr>
            <a:xfrm>
              <a:off x="6242400" y="5257090"/>
              <a:ext cx="379636" cy="379636"/>
            </a:xfrm>
            <a:custGeom>
              <a:avLst/>
              <a:gdLst>
                <a:gd name="connsiteX0" fmla="*/ 193091 w 379636"/>
                <a:gd name="connsiteY0" fmla="*/ 36000 h 379636"/>
                <a:gd name="connsiteX1" fmla="*/ 350182 w 379636"/>
                <a:gd name="connsiteY1" fmla="*/ 193091 h 379636"/>
                <a:gd name="connsiteX2" fmla="*/ 193091 w 379636"/>
                <a:gd name="connsiteY2" fmla="*/ 350182 h 379636"/>
                <a:gd name="connsiteX3" fmla="*/ 36000 w 379636"/>
                <a:gd name="connsiteY3" fmla="*/ 193091 h 379636"/>
                <a:gd name="connsiteX4" fmla="*/ 193091 w 379636"/>
                <a:gd name="connsiteY4" fmla="*/ 36000 h 379636"/>
                <a:gd name="connsiteX5" fmla="*/ 193091 w 379636"/>
                <a:gd name="connsiteY5" fmla="*/ 9818 h 379636"/>
                <a:gd name="connsiteX6" fmla="*/ 9818 w 379636"/>
                <a:gd name="connsiteY6" fmla="*/ 193091 h 379636"/>
                <a:gd name="connsiteX7" fmla="*/ 193091 w 379636"/>
                <a:gd name="connsiteY7" fmla="*/ 376364 h 379636"/>
                <a:gd name="connsiteX8" fmla="*/ 376363 w 379636"/>
                <a:gd name="connsiteY8" fmla="*/ 193091 h 379636"/>
                <a:gd name="connsiteX9" fmla="*/ 193091 w 379636"/>
                <a:gd name="connsiteY9" fmla="*/ 9818 h 379636"/>
                <a:gd name="connsiteX10" fmla="*/ 193091 w 379636"/>
                <a:gd name="connsiteY10" fmla="*/ 9818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636" h="379636">
                  <a:moveTo>
                    <a:pt x="193091" y="36000"/>
                  </a:move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ubicBezTo>
                    <a:pt x="106691" y="350182"/>
                    <a:pt x="36000" y="279491"/>
                    <a:pt x="36000" y="193091"/>
                  </a:cubicBezTo>
                  <a:cubicBezTo>
                    <a:pt x="36000" y="106691"/>
                    <a:pt x="106691" y="36000"/>
                    <a:pt x="193091" y="36000"/>
                  </a:cubicBezTo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5200" y="9818"/>
                    <a:pt x="193091" y="9818"/>
                  </a:cubicBezTo>
                  <a:lnTo>
                    <a:pt x="193091" y="981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676" name="Полилиния: фигура 1675">
              <a:extLst>
                <a:ext uri="{FF2B5EF4-FFF2-40B4-BE49-F238E27FC236}">
                  <a16:creationId xmlns:a16="http://schemas.microsoft.com/office/drawing/2014/main" id="{F77D799A-5AF4-4612-9D2C-15E5A468D53E}"/>
                </a:ext>
              </a:extLst>
            </p:cNvPr>
            <p:cNvSpPr/>
            <p:nvPr/>
          </p:nvSpPr>
          <p:spPr>
            <a:xfrm>
              <a:off x="6334036" y="5348727"/>
              <a:ext cx="196363" cy="196364"/>
            </a:xfrm>
            <a:custGeom>
              <a:avLst/>
              <a:gdLst>
                <a:gd name="connsiteX0" fmla="*/ 173454 w 196363"/>
                <a:gd name="connsiteY0" fmla="*/ 193091 h 196363"/>
                <a:gd name="connsiteX1" fmla="*/ 101454 w 196363"/>
                <a:gd name="connsiteY1" fmla="*/ 122400 h 196363"/>
                <a:gd name="connsiteX2" fmla="*/ 30763 w 196363"/>
                <a:gd name="connsiteY2" fmla="*/ 193091 h 196363"/>
                <a:gd name="connsiteX3" fmla="*/ 9818 w 196363"/>
                <a:gd name="connsiteY3" fmla="*/ 172145 h 196363"/>
                <a:gd name="connsiteX4" fmla="*/ 81818 w 196363"/>
                <a:gd name="connsiteY4" fmla="*/ 101455 h 196363"/>
                <a:gd name="connsiteX5" fmla="*/ 9818 w 196363"/>
                <a:gd name="connsiteY5" fmla="*/ 30764 h 196363"/>
                <a:gd name="connsiteX6" fmla="*/ 30763 w 196363"/>
                <a:gd name="connsiteY6" fmla="*/ 9818 h 196363"/>
                <a:gd name="connsiteX7" fmla="*/ 101454 w 196363"/>
                <a:gd name="connsiteY7" fmla="*/ 80509 h 196363"/>
                <a:gd name="connsiteX8" fmla="*/ 173454 w 196363"/>
                <a:gd name="connsiteY8" fmla="*/ 9818 h 196363"/>
                <a:gd name="connsiteX9" fmla="*/ 193091 w 196363"/>
                <a:gd name="connsiteY9" fmla="*/ 30764 h 196363"/>
                <a:gd name="connsiteX10" fmla="*/ 122400 w 196363"/>
                <a:gd name="connsiteY10" fmla="*/ 101455 h 196363"/>
                <a:gd name="connsiteX11" fmla="*/ 193091 w 196363"/>
                <a:gd name="connsiteY11" fmla="*/ 172145 h 19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363" h="196363">
                  <a:moveTo>
                    <a:pt x="173454" y="193091"/>
                  </a:moveTo>
                  <a:lnTo>
                    <a:pt x="101454" y="122400"/>
                  </a:lnTo>
                  <a:lnTo>
                    <a:pt x="30763" y="193091"/>
                  </a:lnTo>
                  <a:lnTo>
                    <a:pt x="9818" y="172145"/>
                  </a:lnTo>
                  <a:lnTo>
                    <a:pt x="81818" y="101455"/>
                  </a:lnTo>
                  <a:lnTo>
                    <a:pt x="9818" y="30764"/>
                  </a:lnTo>
                  <a:lnTo>
                    <a:pt x="30763" y="9818"/>
                  </a:lnTo>
                  <a:lnTo>
                    <a:pt x="101454" y="80509"/>
                  </a:lnTo>
                  <a:lnTo>
                    <a:pt x="173454" y="9818"/>
                  </a:lnTo>
                  <a:lnTo>
                    <a:pt x="193091" y="30764"/>
                  </a:lnTo>
                  <a:lnTo>
                    <a:pt x="122400" y="101455"/>
                  </a:lnTo>
                  <a:lnTo>
                    <a:pt x="193091" y="172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grpSp>
        <p:nvGrpSpPr>
          <p:cNvPr id="1677" name="Группа 1676">
            <a:extLst>
              <a:ext uri="{FF2B5EF4-FFF2-40B4-BE49-F238E27FC236}">
                <a16:creationId xmlns:a16="http://schemas.microsoft.com/office/drawing/2014/main" id="{F9DB830A-60B9-4734-9E4C-528537424117}"/>
              </a:ext>
            </a:extLst>
          </p:cNvPr>
          <p:cNvGrpSpPr>
            <a:grpSpLocks noChangeAspect="1"/>
          </p:cNvGrpSpPr>
          <p:nvPr/>
        </p:nvGrpSpPr>
        <p:grpSpPr>
          <a:xfrm>
            <a:off x="3268828" y="4900542"/>
            <a:ext cx="284727" cy="284727"/>
            <a:chOff x="6242400" y="5257090"/>
            <a:chExt cx="379636" cy="379636"/>
          </a:xfrm>
          <a:solidFill>
            <a:srgbClr val="C00000"/>
          </a:solidFill>
        </p:grpSpPr>
        <p:sp>
          <p:nvSpPr>
            <p:cNvPr id="1678" name="Полилиния: фигура 1677">
              <a:extLst>
                <a:ext uri="{FF2B5EF4-FFF2-40B4-BE49-F238E27FC236}">
                  <a16:creationId xmlns:a16="http://schemas.microsoft.com/office/drawing/2014/main" id="{E220905E-3246-43AB-9092-D90A185750DE}"/>
                </a:ext>
              </a:extLst>
            </p:cNvPr>
            <p:cNvSpPr/>
            <p:nvPr/>
          </p:nvSpPr>
          <p:spPr>
            <a:xfrm>
              <a:off x="6242400" y="5257090"/>
              <a:ext cx="379636" cy="379636"/>
            </a:xfrm>
            <a:custGeom>
              <a:avLst/>
              <a:gdLst>
                <a:gd name="connsiteX0" fmla="*/ 193091 w 379636"/>
                <a:gd name="connsiteY0" fmla="*/ 36000 h 379636"/>
                <a:gd name="connsiteX1" fmla="*/ 350182 w 379636"/>
                <a:gd name="connsiteY1" fmla="*/ 193091 h 379636"/>
                <a:gd name="connsiteX2" fmla="*/ 193091 w 379636"/>
                <a:gd name="connsiteY2" fmla="*/ 350182 h 379636"/>
                <a:gd name="connsiteX3" fmla="*/ 36000 w 379636"/>
                <a:gd name="connsiteY3" fmla="*/ 193091 h 379636"/>
                <a:gd name="connsiteX4" fmla="*/ 193091 w 379636"/>
                <a:gd name="connsiteY4" fmla="*/ 36000 h 379636"/>
                <a:gd name="connsiteX5" fmla="*/ 193091 w 379636"/>
                <a:gd name="connsiteY5" fmla="*/ 9818 h 379636"/>
                <a:gd name="connsiteX6" fmla="*/ 9818 w 379636"/>
                <a:gd name="connsiteY6" fmla="*/ 193091 h 379636"/>
                <a:gd name="connsiteX7" fmla="*/ 193091 w 379636"/>
                <a:gd name="connsiteY7" fmla="*/ 376364 h 379636"/>
                <a:gd name="connsiteX8" fmla="*/ 376363 w 379636"/>
                <a:gd name="connsiteY8" fmla="*/ 193091 h 379636"/>
                <a:gd name="connsiteX9" fmla="*/ 193091 w 379636"/>
                <a:gd name="connsiteY9" fmla="*/ 9818 h 379636"/>
                <a:gd name="connsiteX10" fmla="*/ 193091 w 379636"/>
                <a:gd name="connsiteY10" fmla="*/ 9818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636" h="379636">
                  <a:moveTo>
                    <a:pt x="193091" y="36000"/>
                  </a:move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ubicBezTo>
                    <a:pt x="106691" y="350182"/>
                    <a:pt x="36000" y="279491"/>
                    <a:pt x="36000" y="193091"/>
                  </a:cubicBezTo>
                  <a:cubicBezTo>
                    <a:pt x="36000" y="106691"/>
                    <a:pt x="106691" y="36000"/>
                    <a:pt x="193091" y="36000"/>
                  </a:cubicBezTo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5200" y="9818"/>
                    <a:pt x="193091" y="9818"/>
                  </a:cubicBezTo>
                  <a:lnTo>
                    <a:pt x="193091" y="981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679" name="Полилиния: фигура 1678">
              <a:extLst>
                <a:ext uri="{FF2B5EF4-FFF2-40B4-BE49-F238E27FC236}">
                  <a16:creationId xmlns:a16="http://schemas.microsoft.com/office/drawing/2014/main" id="{5991AB5F-5A87-486A-9167-8E3C3CD03099}"/>
                </a:ext>
              </a:extLst>
            </p:cNvPr>
            <p:cNvSpPr/>
            <p:nvPr/>
          </p:nvSpPr>
          <p:spPr>
            <a:xfrm>
              <a:off x="6334036" y="5348727"/>
              <a:ext cx="196363" cy="196364"/>
            </a:xfrm>
            <a:custGeom>
              <a:avLst/>
              <a:gdLst>
                <a:gd name="connsiteX0" fmla="*/ 173454 w 196363"/>
                <a:gd name="connsiteY0" fmla="*/ 193091 h 196363"/>
                <a:gd name="connsiteX1" fmla="*/ 101454 w 196363"/>
                <a:gd name="connsiteY1" fmla="*/ 122400 h 196363"/>
                <a:gd name="connsiteX2" fmla="*/ 30763 w 196363"/>
                <a:gd name="connsiteY2" fmla="*/ 193091 h 196363"/>
                <a:gd name="connsiteX3" fmla="*/ 9818 w 196363"/>
                <a:gd name="connsiteY3" fmla="*/ 172145 h 196363"/>
                <a:gd name="connsiteX4" fmla="*/ 81818 w 196363"/>
                <a:gd name="connsiteY4" fmla="*/ 101455 h 196363"/>
                <a:gd name="connsiteX5" fmla="*/ 9818 w 196363"/>
                <a:gd name="connsiteY5" fmla="*/ 30764 h 196363"/>
                <a:gd name="connsiteX6" fmla="*/ 30763 w 196363"/>
                <a:gd name="connsiteY6" fmla="*/ 9818 h 196363"/>
                <a:gd name="connsiteX7" fmla="*/ 101454 w 196363"/>
                <a:gd name="connsiteY7" fmla="*/ 80509 h 196363"/>
                <a:gd name="connsiteX8" fmla="*/ 173454 w 196363"/>
                <a:gd name="connsiteY8" fmla="*/ 9818 h 196363"/>
                <a:gd name="connsiteX9" fmla="*/ 193091 w 196363"/>
                <a:gd name="connsiteY9" fmla="*/ 30764 h 196363"/>
                <a:gd name="connsiteX10" fmla="*/ 122400 w 196363"/>
                <a:gd name="connsiteY10" fmla="*/ 101455 h 196363"/>
                <a:gd name="connsiteX11" fmla="*/ 193091 w 196363"/>
                <a:gd name="connsiteY11" fmla="*/ 172145 h 19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363" h="196363">
                  <a:moveTo>
                    <a:pt x="173454" y="193091"/>
                  </a:moveTo>
                  <a:lnTo>
                    <a:pt x="101454" y="122400"/>
                  </a:lnTo>
                  <a:lnTo>
                    <a:pt x="30763" y="193091"/>
                  </a:lnTo>
                  <a:lnTo>
                    <a:pt x="9818" y="172145"/>
                  </a:lnTo>
                  <a:lnTo>
                    <a:pt x="81818" y="101455"/>
                  </a:lnTo>
                  <a:lnTo>
                    <a:pt x="9818" y="30764"/>
                  </a:lnTo>
                  <a:lnTo>
                    <a:pt x="30763" y="9818"/>
                  </a:lnTo>
                  <a:lnTo>
                    <a:pt x="101454" y="80509"/>
                  </a:lnTo>
                  <a:lnTo>
                    <a:pt x="173454" y="9818"/>
                  </a:lnTo>
                  <a:lnTo>
                    <a:pt x="193091" y="30764"/>
                  </a:lnTo>
                  <a:lnTo>
                    <a:pt x="122400" y="101455"/>
                  </a:lnTo>
                  <a:lnTo>
                    <a:pt x="193091" y="172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sp>
        <p:nvSpPr>
          <p:cNvPr id="1680" name="TextBox 1679">
            <a:extLst>
              <a:ext uri="{FF2B5EF4-FFF2-40B4-BE49-F238E27FC236}">
                <a16:creationId xmlns:a16="http://schemas.microsoft.com/office/drawing/2014/main" id="{8487D37C-6388-43C4-BD2F-DED70700ABB2}"/>
              </a:ext>
            </a:extLst>
          </p:cNvPr>
          <p:cNvSpPr txBox="1"/>
          <p:nvPr/>
        </p:nvSpPr>
        <p:spPr>
          <a:xfrm>
            <a:off x="382021" y="5411177"/>
            <a:ext cx="201828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b="1" dirty="0" err="1"/>
              <a:t>Дообучение</a:t>
            </a:r>
            <a:r>
              <a:rPr lang="ru-RU" b="1" dirty="0"/>
              <a:t> по запросу</a:t>
            </a:r>
          </a:p>
        </p:txBody>
      </p:sp>
      <p:cxnSp>
        <p:nvCxnSpPr>
          <p:cNvPr id="1681" name="Прямая соединительная линия 1680">
            <a:extLst>
              <a:ext uri="{FF2B5EF4-FFF2-40B4-BE49-F238E27FC236}">
                <a16:creationId xmlns:a16="http://schemas.microsoft.com/office/drawing/2014/main" id="{7EFD9445-EE4B-421D-83FD-DCC4120904DB}"/>
              </a:ext>
            </a:extLst>
          </p:cNvPr>
          <p:cNvCxnSpPr/>
          <p:nvPr/>
        </p:nvCxnSpPr>
        <p:spPr>
          <a:xfrm>
            <a:off x="510540" y="5796343"/>
            <a:ext cx="11254740" cy="0"/>
          </a:xfrm>
          <a:prstGeom prst="line">
            <a:avLst/>
          </a:prstGeom>
          <a:ln w="12700">
            <a:solidFill>
              <a:srgbClr val="7A69F3">
                <a:alpha val="26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82" name="Группа 1681">
            <a:extLst>
              <a:ext uri="{FF2B5EF4-FFF2-40B4-BE49-F238E27FC236}">
                <a16:creationId xmlns:a16="http://schemas.microsoft.com/office/drawing/2014/main" id="{7DF739ED-074E-4165-8526-3A5623870F15}"/>
              </a:ext>
            </a:extLst>
          </p:cNvPr>
          <p:cNvGrpSpPr>
            <a:grpSpLocks noChangeAspect="1"/>
          </p:cNvGrpSpPr>
          <p:nvPr/>
        </p:nvGrpSpPr>
        <p:grpSpPr>
          <a:xfrm>
            <a:off x="3268828" y="5393014"/>
            <a:ext cx="284727" cy="284727"/>
            <a:chOff x="6242400" y="5257090"/>
            <a:chExt cx="379636" cy="379636"/>
          </a:xfrm>
          <a:solidFill>
            <a:srgbClr val="C00000"/>
          </a:solidFill>
        </p:grpSpPr>
        <p:sp>
          <p:nvSpPr>
            <p:cNvPr id="1683" name="Полилиния: фигура 1682">
              <a:extLst>
                <a:ext uri="{FF2B5EF4-FFF2-40B4-BE49-F238E27FC236}">
                  <a16:creationId xmlns:a16="http://schemas.microsoft.com/office/drawing/2014/main" id="{4F97F7E5-BEF5-4426-B67A-D57EF9A4332E}"/>
                </a:ext>
              </a:extLst>
            </p:cNvPr>
            <p:cNvSpPr/>
            <p:nvPr/>
          </p:nvSpPr>
          <p:spPr>
            <a:xfrm>
              <a:off x="6242400" y="5257090"/>
              <a:ext cx="379636" cy="379636"/>
            </a:xfrm>
            <a:custGeom>
              <a:avLst/>
              <a:gdLst>
                <a:gd name="connsiteX0" fmla="*/ 193091 w 379636"/>
                <a:gd name="connsiteY0" fmla="*/ 36000 h 379636"/>
                <a:gd name="connsiteX1" fmla="*/ 350182 w 379636"/>
                <a:gd name="connsiteY1" fmla="*/ 193091 h 379636"/>
                <a:gd name="connsiteX2" fmla="*/ 193091 w 379636"/>
                <a:gd name="connsiteY2" fmla="*/ 350182 h 379636"/>
                <a:gd name="connsiteX3" fmla="*/ 36000 w 379636"/>
                <a:gd name="connsiteY3" fmla="*/ 193091 h 379636"/>
                <a:gd name="connsiteX4" fmla="*/ 193091 w 379636"/>
                <a:gd name="connsiteY4" fmla="*/ 36000 h 379636"/>
                <a:gd name="connsiteX5" fmla="*/ 193091 w 379636"/>
                <a:gd name="connsiteY5" fmla="*/ 9818 h 379636"/>
                <a:gd name="connsiteX6" fmla="*/ 9818 w 379636"/>
                <a:gd name="connsiteY6" fmla="*/ 193091 h 379636"/>
                <a:gd name="connsiteX7" fmla="*/ 193091 w 379636"/>
                <a:gd name="connsiteY7" fmla="*/ 376364 h 379636"/>
                <a:gd name="connsiteX8" fmla="*/ 376363 w 379636"/>
                <a:gd name="connsiteY8" fmla="*/ 193091 h 379636"/>
                <a:gd name="connsiteX9" fmla="*/ 193091 w 379636"/>
                <a:gd name="connsiteY9" fmla="*/ 9818 h 379636"/>
                <a:gd name="connsiteX10" fmla="*/ 193091 w 379636"/>
                <a:gd name="connsiteY10" fmla="*/ 9818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636" h="379636">
                  <a:moveTo>
                    <a:pt x="193091" y="36000"/>
                  </a:move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ubicBezTo>
                    <a:pt x="106691" y="350182"/>
                    <a:pt x="36000" y="279491"/>
                    <a:pt x="36000" y="193091"/>
                  </a:cubicBezTo>
                  <a:cubicBezTo>
                    <a:pt x="36000" y="106691"/>
                    <a:pt x="106691" y="36000"/>
                    <a:pt x="193091" y="36000"/>
                  </a:cubicBezTo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5200" y="9818"/>
                    <a:pt x="193091" y="9818"/>
                  </a:cubicBezTo>
                  <a:lnTo>
                    <a:pt x="193091" y="981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684" name="Полилиния: фигура 1683">
              <a:extLst>
                <a:ext uri="{FF2B5EF4-FFF2-40B4-BE49-F238E27FC236}">
                  <a16:creationId xmlns:a16="http://schemas.microsoft.com/office/drawing/2014/main" id="{7DA31BB3-5652-45FE-9C30-318F4D59A6F1}"/>
                </a:ext>
              </a:extLst>
            </p:cNvPr>
            <p:cNvSpPr/>
            <p:nvPr/>
          </p:nvSpPr>
          <p:spPr>
            <a:xfrm>
              <a:off x="6334036" y="5348727"/>
              <a:ext cx="196363" cy="196364"/>
            </a:xfrm>
            <a:custGeom>
              <a:avLst/>
              <a:gdLst>
                <a:gd name="connsiteX0" fmla="*/ 173454 w 196363"/>
                <a:gd name="connsiteY0" fmla="*/ 193091 h 196363"/>
                <a:gd name="connsiteX1" fmla="*/ 101454 w 196363"/>
                <a:gd name="connsiteY1" fmla="*/ 122400 h 196363"/>
                <a:gd name="connsiteX2" fmla="*/ 30763 w 196363"/>
                <a:gd name="connsiteY2" fmla="*/ 193091 h 196363"/>
                <a:gd name="connsiteX3" fmla="*/ 9818 w 196363"/>
                <a:gd name="connsiteY3" fmla="*/ 172145 h 196363"/>
                <a:gd name="connsiteX4" fmla="*/ 81818 w 196363"/>
                <a:gd name="connsiteY4" fmla="*/ 101455 h 196363"/>
                <a:gd name="connsiteX5" fmla="*/ 9818 w 196363"/>
                <a:gd name="connsiteY5" fmla="*/ 30764 h 196363"/>
                <a:gd name="connsiteX6" fmla="*/ 30763 w 196363"/>
                <a:gd name="connsiteY6" fmla="*/ 9818 h 196363"/>
                <a:gd name="connsiteX7" fmla="*/ 101454 w 196363"/>
                <a:gd name="connsiteY7" fmla="*/ 80509 h 196363"/>
                <a:gd name="connsiteX8" fmla="*/ 173454 w 196363"/>
                <a:gd name="connsiteY8" fmla="*/ 9818 h 196363"/>
                <a:gd name="connsiteX9" fmla="*/ 193091 w 196363"/>
                <a:gd name="connsiteY9" fmla="*/ 30764 h 196363"/>
                <a:gd name="connsiteX10" fmla="*/ 122400 w 196363"/>
                <a:gd name="connsiteY10" fmla="*/ 101455 h 196363"/>
                <a:gd name="connsiteX11" fmla="*/ 193091 w 196363"/>
                <a:gd name="connsiteY11" fmla="*/ 172145 h 19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363" h="196363">
                  <a:moveTo>
                    <a:pt x="173454" y="193091"/>
                  </a:moveTo>
                  <a:lnTo>
                    <a:pt x="101454" y="122400"/>
                  </a:lnTo>
                  <a:lnTo>
                    <a:pt x="30763" y="193091"/>
                  </a:lnTo>
                  <a:lnTo>
                    <a:pt x="9818" y="172145"/>
                  </a:lnTo>
                  <a:lnTo>
                    <a:pt x="81818" y="101455"/>
                  </a:lnTo>
                  <a:lnTo>
                    <a:pt x="9818" y="30764"/>
                  </a:lnTo>
                  <a:lnTo>
                    <a:pt x="30763" y="9818"/>
                  </a:lnTo>
                  <a:lnTo>
                    <a:pt x="101454" y="80509"/>
                  </a:lnTo>
                  <a:lnTo>
                    <a:pt x="173454" y="9818"/>
                  </a:lnTo>
                  <a:lnTo>
                    <a:pt x="193091" y="30764"/>
                  </a:lnTo>
                  <a:lnTo>
                    <a:pt x="122400" y="101455"/>
                  </a:lnTo>
                  <a:lnTo>
                    <a:pt x="193091" y="172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grpSp>
        <p:nvGrpSpPr>
          <p:cNvPr id="1685" name="Группа 1684">
            <a:extLst>
              <a:ext uri="{FF2B5EF4-FFF2-40B4-BE49-F238E27FC236}">
                <a16:creationId xmlns:a16="http://schemas.microsoft.com/office/drawing/2014/main" id="{875BEE51-F85B-4FE6-A951-8FDD93A13EE0}"/>
              </a:ext>
            </a:extLst>
          </p:cNvPr>
          <p:cNvGrpSpPr>
            <a:grpSpLocks noChangeAspect="1"/>
          </p:cNvGrpSpPr>
          <p:nvPr/>
        </p:nvGrpSpPr>
        <p:grpSpPr>
          <a:xfrm>
            <a:off x="6976195" y="3857611"/>
            <a:ext cx="284727" cy="284727"/>
            <a:chOff x="6242400" y="5257090"/>
            <a:chExt cx="379636" cy="379636"/>
          </a:xfrm>
          <a:solidFill>
            <a:srgbClr val="C00000"/>
          </a:solidFill>
        </p:grpSpPr>
        <p:sp>
          <p:nvSpPr>
            <p:cNvPr id="1686" name="Полилиния: фигура 1685">
              <a:extLst>
                <a:ext uri="{FF2B5EF4-FFF2-40B4-BE49-F238E27FC236}">
                  <a16:creationId xmlns:a16="http://schemas.microsoft.com/office/drawing/2014/main" id="{70446BF6-1B81-432C-A712-DD7BF7A45577}"/>
                </a:ext>
              </a:extLst>
            </p:cNvPr>
            <p:cNvSpPr/>
            <p:nvPr/>
          </p:nvSpPr>
          <p:spPr>
            <a:xfrm>
              <a:off x="6242400" y="5257090"/>
              <a:ext cx="379636" cy="379636"/>
            </a:xfrm>
            <a:custGeom>
              <a:avLst/>
              <a:gdLst>
                <a:gd name="connsiteX0" fmla="*/ 193091 w 379636"/>
                <a:gd name="connsiteY0" fmla="*/ 36000 h 379636"/>
                <a:gd name="connsiteX1" fmla="*/ 350182 w 379636"/>
                <a:gd name="connsiteY1" fmla="*/ 193091 h 379636"/>
                <a:gd name="connsiteX2" fmla="*/ 193091 w 379636"/>
                <a:gd name="connsiteY2" fmla="*/ 350182 h 379636"/>
                <a:gd name="connsiteX3" fmla="*/ 36000 w 379636"/>
                <a:gd name="connsiteY3" fmla="*/ 193091 h 379636"/>
                <a:gd name="connsiteX4" fmla="*/ 193091 w 379636"/>
                <a:gd name="connsiteY4" fmla="*/ 36000 h 379636"/>
                <a:gd name="connsiteX5" fmla="*/ 193091 w 379636"/>
                <a:gd name="connsiteY5" fmla="*/ 9818 h 379636"/>
                <a:gd name="connsiteX6" fmla="*/ 9818 w 379636"/>
                <a:gd name="connsiteY6" fmla="*/ 193091 h 379636"/>
                <a:gd name="connsiteX7" fmla="*/ 193091 w 379636"/>
                <a:gd name="connsiteY7" fmla="*/ 376364 h 379636"/>
                <a:gd name="connsiteX8" fmla="*/ 376363 w 379636"/>
                <a:gd name="connsiteY8" fmla="*/ 193091 h 379636"/>
                <a:gd name="connsiteX9" fmla="*/ 193091 w 379636"/>
                <a:gd name="connsiteY9" fmla="*/ 9818 h 379636"/>
                <a:gd name="connsiteX10" fmla="*/ 193091 w 379636"/>
                <a:gd name="connsiteY10" fmla="*/ 9818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636" h="379636">
                  <a:moveTo>
                    <a:pt x="193091" y="36000"/>
                  </a:move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ubicBezTo>
                    <a:pt x="106691" y="350182"/>
                    <a:pt x="36000" y="279491"/>
                    <a:pt x="36000" y="193091"/>
                  </a:cubicBezTo>
                  <a:cubicBezTo>
                    <a:pt x="36000" y="106691"/>
                    <a:pt x="106691" y="36000"/>
                    <a:pt x="193091" y="36000"/>
                  </a:cubicBezTo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5200" y="9818"/>
                    <a:pt x="193091" y="9818"/>
                  </a:cubicBezTo>
                  <a:lnTo>
                    <a:pt x="193091" y="981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687" name="Полилиния: фигура 1686">
              <a:extLst>
                <a:ext uri="{FF2B5EF4-FFF2-40B4-BE49-F238E27FC236}">
                  <a16:creationId xmlns:a16="http://schemas.microsoft.com/office/drawing/2014/main" id="{9CE2BB69-FF3A-4F95-9F72-C838AA81CDE5}"/>
                </a:ext>
              </a:extLst>
            </p:cNvPr>
            <p:cNvSpPr/>
            <p:nvPr/>
          </p:nvSpPr>
          <p:spPr>
            <a:xfrm>
              <a:off x="6334036" y="5348727"/>
              <a:ext cx="196363" cy="196364"/>
            </a:xfrm>
            <a:custGeom>
              <a:avLst/>
              <a:gdLst>
                <a:gd name="connsiteX0" fmla="*/ 173454 w 196363"/>
                <a:gd name="connsiteY0" fmla="*/ 193091 h 196363"/>
                <a:gd name="connsiteX1" fmla="*/ 101454 w 196363"/>
                <a:gd name="connsiteY1" fmla="*/ 122400 h 196363"/>
                <a:gd name="connsiteX2" fmla="*/ 30763 w 196363"/>
                <a:gd name="connsiteY2" fmla="*/ 193091 h 196363"/>
                <a:gd name="connsiteX3" fmla="*/ 9818 w 196363"/>
                <a:gd name="connsiteY3" fmla="*/ 172145 h 196363"/>
                <a:gd name="connsiteX4" fmla="*/ 81818 w 196363"/>
                <a:gd name="connsiteY4" fmla="*/ 101455 h 196363"/>
                <a:gd name="connsiteX5" fmla="*/ 9818 w 196363"/>
                <a:gd name="connsiteY5" fmla="*/ 30764 h 196363"/>
                <a:gd name="connsiteX6" fmla="*/ 30763 w 196363"/>
                <a:gd name="connsiteY6" fmla="*/ 9818 h 196363"/>
                <a:gd name="connsiteX7" fmla="*/ 101454 w 196363"/>
                <a:gd name="connsiteY7" fmla="*/ 80509 h 196363"/>
                <a:gd name="connsiteX8" fmla="*/ 173454 w 196363"/>
                <a:gd name="connsiteY8" fmla="*/ 9818 h 196363"/>
                <a:gd name="connsiteX9" fmla="*/ 193091 w 196363"/>
                <a:gd name="connsiteY9" fmla="*/ 30764 h 196363"/>
                <a:gd name="connsiteX10" fmla="*/ 122400 w 196363"/>
                <a:gd name="connsiteY10" fmla="*/ 101455 h 196363"/>
                <a:gd name="connsiteX11" fmla="*/ 193091 w 196363"/>
                <a:gd name="connsiteY11" fmla="*/ 172145 h 19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363" h="196363">
                  <a:moveTo>
                    <a:pt x="173454" y="193091"/>
                  </a:moveTo>
                  <a:lnTo>
                    <a:pt x="101454" y="122400"/>
                  </a:lnTo>
                  <a:lnTo>
                    <a:pt x="30763" y="193091"/>
                  </a:lnTo>
                  <a:lnTo>
                    <a:pt x="9818" y="172145"/>
                  </a:lnTo>
                  <a:lnTo>
                    <a:pt x="81818" y="101455"/>
                  </a:lnTo>
                  <a:lnTo>
                    <a:pt x="9818" y="30764"/>
                  </a:lnTo>
                  <a:lnTo>
                    <a:pt x="30763" y="9818"/>
                  </a:lnTo>
                  <a:lnTo>
                    <a:pt x="101454" y="80509"/>
                  </a:lnTo>
                  <a:lnTo>
                    <a:pt x="173454" y="9818"/>
                  </a:lnTo>
                  <a:lnTo>
                    <a:pt x="193091" y="30764"/>
                  </a:lnTo>
                  <a:lnTo>
                    <a:pt x="122400" y="101455"/>
                  </a:lnTo>
                  <a:lnTo>
                    <a:pt x="193091" y="172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grpSp>
        <p:nvGrpSpPr>
          <p:cNvPr id="1688" name="Группа 1687">
            <a:extLst>
              <a:ext uri="{FF2B5EF4-FFF2-40B4-BE49-F238E27FC236}">
                <a16:creationId xmlns:a16="http://schemas.microsoft.com/office/drawing/2014/main" id="{C26F8CA2-E635-4DB4-9D0E-F44022E01F34}"/>
              </a:ext>
            </a:extLst>
          </p:cNvPr>
          <p:cNvGrpSpPr>
            <a:grpSpLocks noChangeAspect="1"/>
          </p:cNvGrpSpPr>
          <p:nvPr/>
        </p:nvGrpSpPr>
        <p:grpSpPr>
          <a:xfrm>
            <a:off x="6976195" y="4900542"/>
            <a:ext cx="284727" cy="284727"/>
            <a:chOff x="6242400" y="5257090"/>
            <a:chExt cx="379636" cy="379636"/>
          </a:xfrm>
          <a:solidFill>
            <a:srgbClr val="C00000"/>
          </a:solidFill>
        </p:grpSpPr>
        <p:sp>
          <p:nvSpPr>
            <p:cNvPr id="1689" name="Полилиния: фигура 1688">
              <a:extLst>
                <a:ext uri="{FF2B5EF4-FFF2-40B4-BE49-F238E27FC236}">
                  <a16:creationId xmlns:a16="http://schemas.microsoft.com/office/drawing/2014/main" id="{734220E5-3103-4D33-AC45-25307609A244}"/>
                </a:ext>
              </a:extLst>
            </p:cNvPr>
            <p:cNvSpPr/>
            <p:nvPr/>
          </p:nvSpPr>
          <p:spPr>
            <a:xfrm>
              <a:off x="6242400" y="5257090"/>
              <a:ext cx="379636" cy="379636"/>
            </a:xfrm>
            <a:custGeom>
              <a:avLst/>
              <a:gdLst>
                <a:gd name="connsiteX0" fmla="*/ 193091 w 379636"/>
                <a:gd name="connsiteY0" fmla="*/ 36000 h 379636"/>
                <a:gd name="connsiteX1" fmla="*/ 350182 w 379636"/>
                <a:gd name="connsiteY1" fmla="*/ 193091 h 379636"/>
                <a:gd name="connsiteX2" fmla="*/ 193091 w 379636"/>
                <a:gd name="connsiteY2" fmla="*/ 350182 h 379636"/>
                <a:gd name="connsiteX3" fmla="*/ 36000 w 379636"/>
                <a:gd name="connsiteY3" fmla="*/ 193091 h 379636"/>
                <a:gd name="connsiteX4" fmla="*/ 193091 w 379636"/>
                <a:gd name="connsiteY4" fmla="*/ 36000 h 379636"/>
                <a:gd name="connsiteX5" fmla="*/ 193091 w 379636"/>
                <a:gd name="connsiteY5" fmla="*/ 9818 h 379636"/>
                <a:gd name="connsiteX6" fmla="*/ 9818 w 379636"/>
                <a:gd name="connsiteY6" fmla="*/ 193091 h 379636"/>
                <a:gd name="connsiteX7" fmla="*/ 193091 w 379636"/>
                <a:gd name="connsiteY7" fmla="*/ 376364 h 379636"/>
                <a:gd name="connsiteX8" fmla="*/ 376363 w 379636"/>
                <a:gd name="connsiteY8" fmla="*/ 193091 h 379636"/>
                <a:gd name="connsiteX9" fmla="*/ 193091 w 379636"/>
                <a:gd name="connsiteY9" fmla="*/ 9818 h 379636"/>
                <a:gd name="connsiteX10" fmla="*/ 193091 w 379636"/>
                <a:gd name="connsiteY10" fmla="*/ 9818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636" h="379636">
                  <a:moveTo>
                    <a:pt x="193091" y="36000"/>
                  </a:move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ubicBezTo>
                    <a:pt x="106691" y="350182"/>
                    <a:pt x="36000" y="279491"/>
                    <a:pt x="36000" y="193091"/>
                  </a:cubicBezTo>
                  <a:cubicBezTo>
                    <a:pt x="36000" y="106691"/>
                    <a:pt x="106691" y="36000"/>
                    <a:pt x="193091" y="36000"/>
                  </a:cubicBezTo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5200" y="9818"/>
                    <a:pt x="193091" y="9818"/>
                  </a:cubicBezTo>
                  <a:lnTo>
                    <a:pt x="193091" y="981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690" name="Полилиния: фигура 1689">
              <a:extLst>
                <a:ext uri="{FF2B5EF4-FFF2-40B4-BE49-F238E27FC236}">
                  <a16:creationId xmlns:a16="http://schemas.microsoft.com/office/drawing/2014/main" id="{532E5335-9F11-4814-8882-B577BD5E42C0}"/>
                </a:ext>
              </a:extLst>
            </p:cNvPr>
            <p:cNvSpPr/>
            <p:nvPr/>
          </p:nvSpPr>
          <p:spPr>
            <a:xfrm>
              <a:off x="6334036" y="5348727"/>
              <a:ext cx="196363" cy="196364"/>
            </a:xfrm>
            <a:custGeom>
              <a:avLst/>
              <a:gdLst>
                <a:gd name="connsiteX0" fmla="*/ 173454 w 196363"/>
                <a:gd name="connsiteY0" fmla="*/ 193091 h 196363"/>
                <a:gd name="connsiteX1" fmla="*/ 101454 w 196363"/>
                <a:gd name="connsiteY1" fmla="*/ 122400 h 196363"/>
                <a:gd name="connsiteX2" fmla="*/ 30763 w 196363"/>
                <a:gd name="connsiteY2" fmla="*/ 193091 h 196363"/>
                <a:gd name="connsiteX3" fmla="*/ 9818 w 196363"/>
                <a:gd name="connsiteY3" fmla="*/ 172145 h 196363"/>
                <a:gd name="connsiteX4" fmla="*/ 81818 w 196363"/>
                <a:gd name="connsiteY4" fmla="*/ 101455 h 196363"/>
                <a:gd name="connsiteX5" fmla="*/ 9818 w 196363"/>
                <a:gd name="connsiteY5" fmla="*/ 30764 h 196363"/>
                <a:gd name="connsiteX6" fmla="*/ 30763 w 196363"/>
                <a:gd name="connsiteY6" fmla="*/ 9818 h 196363"/>
                <a:gd name="connsiteX7" fmla="*/ 101454 w 196363"/>
                <a:gd name="connsiteY7" fmla="*/ 80509 h 196363"/>
                <a:gd name="connsiteX8" fmla="*/ 173454 w 196363"/>
                <a:gd name="connsiteY8" fmla="*/ 9818 h 196363"/>
                <a:gd name="connsiteX9" fmla="*/ 193091 w 196363"/>
                <a:gd name="connsiteY9" fmla="*/ 30764 h 196363"/>
                <a:gd name="connsiteX10" fmla="*/ 122400 w 196363"/>
                <a:gd name="connsiteY10" fmla="*/ 101455 h 196363"/>
                <a:gd name="connsiteX11" fmla="*/ 193091 w 196363"/>
                <a:gd name="connsiteY11" fmla="*/ 172145 h 19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363" h="196363">
                  <a:moveTo>
                    <a:pt x="173454" y="193091"/>
                  </a:moveTo>
                  <a:lnTo>
                    <a:pt x="101454" y="122400"/>
                  </a:lnTo>
                  <a:lnTo>
                    <a:pt x="30763" y="193091"/>
                  </a:lnTo>
                  <a:lnTo>
                    <a:pt x="9818" y="172145"/>
                  </a:lnTo>
                  <a:lnTo>
                    <a:pt x="81818" y="101455"/>
                  </a:lnTo>
                  <a:lnTo>
                    <a:pt x="9818" y="30764"/>
                  </a:lnTo>
                  <a:lnTo>
                    <a:pt x="30763" y="9818"/>
                  </a:lnTo>
                  <a:lnTo>
                    <a:pt x="101454" y="80509"/>
                  </a:lnTo>
                  <a:lnTo>
                    <a:pt x="173454" y="9818"/>
                  </a:lnTo>
                  <a:lnTo>
                    <a:pt x="193091" y="30764"/>
                  </a:lnTo>
                  <a:lnTo>
                    <a:pt x="122400" y="101455"/>
                  </a:lnTo>
                  <a:lnTo>
                    <a:pt x="193091" y="172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grpSp>
        <p:nvGrpSpPr>
          <p:cNvPr id="1691" name="Группа 1690">
            <a:extLst>
              <a:ext uri="{FF2B5EF4-FFF2-40B4-BE49-F238E27FC236}">
                <a16:creationId xmlns:a16="http://schemas.microsoft.com/office/drawing/2014/main" id="{9D7A2B0E-4ADB-45E3-8B10-283556D192E0}"/>
              </a:ext>
            </a:extLst>
          </p:cNvPr>
          <p:cNvGrpSpPr>
            <a:grpSpLocks noChangeAspect="1"/>
          </p:cNvGrpSpPr>
          <p:nvPr/>
        </p:nvGrpSpPr>
        <p:grpSpPr>
          <a:xfrm>
            <a:off x="6976195" y="5393014"/>
            <a:ext cx="284727" cy="284727"/>
            <a:chOff x="6242400" y="5257090"/>
            <a:chExt cx="379636" cy="379636"/>
          </a:xfrm>
          <a:solidFill>
            <a:srgbClr val="C00000"/>
          </a:solidFill>
        </p:grpSpPr>
        <p:sp>
          <p:nvSpPr>
            <p:cNvPr id="1692" name="Полилиния: фигура 1691">
              <a:extLst>
                <a:ext uri="{FF2B5EF4-FFF2-40B4-BE49-F238E27FC236}">
                  <a16:creationId xmlns:a16="http://schemas.microsoft.com/office/drawing/2014/main" id="{09FDE711-B4CA-488E-88A0-BA81CDD0AED5}"/>
                </a:ext>
              </a:extLst>
            </p:cNvPr>
            <p:cNvSpPr/>
            <p:nvPr/>
          </p:nvSpPr>
          <p:spPr>
            <a:xfrm>
              <a:off x="6242400" y="5257090"/>
              <a:ext cx="379636" cy="379636"/>
            </a:xfrm>
            <a:custGeom>
              <a:avLst/>
              <a:gdLst>
                <a:gd name="connsiteX0" fmla="*/ 193091 w 379636"/>
                <a:gd name="connsiteY0" fmla="*/ 36000 h 379636"/>
                <a:gd name="connsiteX1" fmla="*/ 350182 w 379636"/>
                <a:gd name="connsiteY1" fmla="*/ 193091 h 379636"/>
                <a:gd name="connsiteX2" fmla="*/ 193091 w 379636"/>
                <a:gd name="connsiteY2" fmla="*/ 350182 h 379636"/>
                <a:gd name="connsiteX3" fmla="*/ 36000 w 379636"/>
                <a:gd name="connsiteY3" fmla="*/ 193091 h 379636"/>
                <a:gd name="connsiteX4" fmla="*/ 193091 w 379636"/>
                <a:gd name="connsiteY4" fmla="*/ 36000 h 379636"/>
                <a:gd name="connsiteX5" fmla="*/ 193091 w 379636"/>
                <a:gd name="connsiteY5" fmla="*/ 9818 h 379636"/>
                <a:gd name="connsiteX6" fmla="*/ 9818 w 379636"/>
                <a:gd name="connsiteY6" fmla="*/ 193091 h 379636"/>
                <a:gd name="connsiteX7" fmla="*/ 193091 w 379636"/>
                <a:gd name="connsiteY7" fmla="*/ 376364 h 379636"/>
                <a:gd name="connsiteX8" fmla="*/ 376363 w 379636"/>
                <a:gd name="connsiteY8" fmla="*/ 193091 h 379636"/>
                <a:gd name="connsiteX9" fmla="*/ 193091 w 379636"/>
                <a:gd name="connsiteY9" fmla="*/ 9818 h 379636"/>
                <a:gd name="connsiteX10" fmla="*/ 193091 w 379636"/>
                <a:gd name="connsiteY10" fmla="*/ 9818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636" h="379636">
                  <a:moveTo>
                    <a:pt x="193091" y="36000"/>
                  </a:move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ubicBezTo>
                    <a:pt x="106691" y="350182"/>
                    <a:pt x="36000" y="279491"/>
                    <a:pt x="36000" y="193091"/>
                  </a:cubicBezTo>
                  <a:cubicBezTo>
                    <a:pt x="36000" y="106691"/>
                    <a:pt x="106691" y="36000"/>
                    <a:pt x="193091" y="36000"/>
                  </a:cubicBezTo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5200" y="9818"/>
                    <a:pt x="193091" y="9818"/>
                  </a:cubicBezTo>
                  <a:lnTo>
                    <a:pt x="193091" y="981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693" name="Полилиния: фигура 1692">
              <a:extLst>
                <a:ext uri="{FF2B5EF4-FFF2-40B4-BE49-F238E27FC236}">
                  <a16:creationId xmlns:a16="http://schemas.microsoft.com/office/drawing/2014/main" id="{72E90FB2-7276-42D8-B989-39F6A6948A20}"/>
                </a:ext>
              </a:extLst>
            </p:cNvPr>
            <p:cNvSpPr/>
            <p:nvPr/>
          </p:nvSpPr>
          <p:spPr>
            <a:xfrm>
              <a:off x="6334036" y="5348727"/>
              <a:ext cx="196363" cy="196364"/>
            </a:xfrm>
            <a:custGeom>
              <a:avLst/>
              <a:gdLst>
                <a:gd name="connsiteX0" fmla="*/ 173454 w 196363"/>
                <a:gd name="connsiteY0" fmla="*/ 193091 h 196363"/>
                <a:gd name="connsiteX1" fmla="*/ 101454 w 196363"/>
                <a:gd name="connsiteY1" fmla="*/ 122400 h 196363"/>
                <a:gd name="connsiteX2" fmla="*/ 30763 w 196363"/>
                <a:gd name="connsiteY2" fmla="*/ 193091 h 196363"/>
                <a:gd name="connsiteX3" fmla="*/ 9818 w 196363"/>
                <a:gd name="connsiteY3" fmla="*/ 172145 h 196363"/>
                <a:gd name="connsiteX4" fmla="*/ 81818 w 196363"/>
                <a:gd name="connsiteY4" fmla="*/ 101455 h 196363"/>
                <a:gd name="connsiteX5" fmla="*/ 9818 w 196363"/>
                <a:gd name="connsiteY5" fmla="*/ 30764 h 196363"/>
                <a:gd name="connsiteX6" fmla="*/ 30763 w 196363"/>
                <a:gd name="connsiteY6" fmla="*/ 9818 h 196363"/>
                <a:gd name="connsiteX7" fmla="*/ 101454 w 196363"/>
                <a:gd name="connsiteY7" fmla="*/ 80509 h 196363"/>
                <a:gd name="connsiteX8" fmla="*/ 173454 w 196363"/>
                <a:gd name="connsiteY8" fmla="*/ 9818 h 196363"/>
                <a:gd name="connsiteX9" fmla="*/ 193091 w 196363"/>
                <a:gd name="connsiteY9" fmla="*/ 30764 h 196363"/>
                <a:gd name="connsiteX10" fmla="*/ 122400 w 196363"/>
                <a:gd name="connsiteY10" fmla="*/ 101455 h 196363"/>
                <a:gd name="connsiteX11" fmla="*/ 193091 w 196363"/>
                <a:gd name="connsiteY11" fmla="*/ 172145 h 19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363" h="196363">
                  <a:moveTo>
                    <a:pt x="173454" y="193091"/>
                  </a:moveTo>
                  <a:lnTo>
                    <a:pt x="101454" y="122400"/>
                  </a:lnTo>
                  <a:lnTo>
                    <a:pt x="30763" y="193091"/>
                  </a:lnTo>
                  <a:lnTo>
                    <a:pt x="9818" y="172145"/>
                  </a:lnTo>
                  <a:lnTo>
                    <a:pt x="81818" y="101455"/>
                  </a:lnTo>
                  <a:lnTo>
                    <a:pt x="9818" y="30764"/>
                  </a:lnTo>
                  <a:lnTo>
                    <a:pt x="30763" y="9818"/>
                  </a:lnTo>
                  <a:lnTo>
                    <a:pt x="101454" y="80509"/>
                  </a:lnTo>
                  <a:lnTo>
                    <a:pt x="173454" y="9818"/>
                  </a:lnTo>
                  <a:lnTo>
                    <a:pt x="193091" y="30764"/>
                  </a:lnTo>
                  <a:lnTo>
                    <a:pt x="122400" y="101455"/>
                  </a:lnTo>
                  <a:lnTo>
                    <a:pt x="193091" y="172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grpSp>
        <p:nvGrpSpPr>
          <p:cNvPr id="1694" name="Группа 1693">
            <a:extLst>
              <a:ext uri="{FF2B5EF4-FFF2-40B4-BE49-F238E27FC236}">
                <a16:creationId xmlns:a16="http://schemas.microsoft.com/office/drawing/2014/main" id="{FEE0539D-2E5A-465B-908B-4F2DF0672B34}"/>
              </a:ext>
            </a:extLst>
          </p:cNvPr>
          <p:cNvGrpSpPr>
            <a:grpSpLocks noChangeAspect="1"/>
          </p:cNvGrpSpPr>
          <p:nvPr/>
        </p:nvGrpSpPr>
        <p:grpSpPr>
          <a:xfrm>
            <a:off x="3268828" y="4346393"/>
            <a:ext cx="284727" cy="284727"/>
            <a:chOff x="4585092" y="5257090"/>
            <a:chExt cx="379636" cy="379636"/>
          </a:xfrm>
          <a:solidFill>
            <a:srgbClr val="00B050"/>
          </a:solidFill>
        </p:grpSpPr>
        <p:sp>
          <p:nvSpPr>
            <p:cNvPr id="1695" name="Полилиния: фигура 1694">
              <a:extLst>
                <a:ext uri="{FF2B5EF4-FFF2-40B4-BE49-F238E27FC236}">
                  <a16:creationId xmlns:a16="http://schemas.microsoft.com/office/drawing/2014/main" id="{59F11EBB-4077-482D-9CBB-A2D9F24A97E9}"/>
                </a:ext>
              </a:extLst>
            </p:cNvPr>
            <p:cNvSpPr/>
            <p:nvPr/>
          </p:nvSpPr>
          <p:spPr>
            <a:xfrm>
              <a:off x="4676728" y="5374908"/>
              <a:ext cx="196363" cy="144000"/>
            </a:xfrm>
            <a:custGeom>
              <a:avLst/>
              <a:gdLst>
                <a:gd name="connsiteX0" fmla="*/ 75273 w 196363"/>
                <a:gd name="connsiteY0" fmla="*/ 145964 h 144000"/>
                <a:gd name="connsiteX1" fmla="*/ 9818 w 196363"/>
                <a:gd name="connsiteY1" fmla="*/ 80509 h 144000"/>
                <a:gd name="connsiteX2" fmla="*/ 28145 w 196363"/>
                <a:gd name="connsiteY2" fmla="*/ 62182 h 144000"/>
                <a:gd name="connsiteX3" fmla="*/ 75273 w 196363"/>
                <a:gd name="connsiteY3" fmla="*/ 109309 h 144000"/>
                <a:gd name="connsiteX4" fmla="*/ 174764 w 196363"/>
                <a:gd name="connsiteY4" fmla="*/ 9818 h 144000"/>
                <a:gd name="connsiteX5" fmla="*/ 193091 w 196363"/>
                <a:gd name="connsiteY5" fmla="*/ 28145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63" h="144000">
                  <a:moveTo>
                    <a:pt x="75273" y="145964"/>
                  </a:moveTo>
                  <a:lnTo>
                    <a:pt x="9818" y="80509"/>
                  </a:lnTo>
                  <a:lnTo>
                    <a:pt x="28145" y="62182"/>
                  </a:lnTo>
                  <a:lnTo>
                    <a:pt x="75273" y="109309"/>
                  </a:lnTo>
                  <a:lnTo>
                    <a:pt x="174764" y="9818"/>
                  </a:lnTo>
                  <a:lnTo>
                    <a:pt x="193091" y="28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696" name="Полилиния: фигура 1695">
              <a:extLst>
                <a:ext uri="{FF2B5EF4-FFF2-40B4-BE49-F238E27FC236}">
                  <a16:creationId xmlns:a16="http://schemas.microsoft.com/office/drawing/2014/main" id="{8EE742AF-D6B7-4046-AB80-7F2609399190}"/>
                </a:ext>
              </a:extLst>
            </p:cNvPr>
            <p:cNvSpPr/>
            <p:nvPr/>
          </p:nvSpPr>
          <p:spPr>
            <a:xfrm>
              <a:off x="4585092" y="5257090"/>
              <a:ext cx="379636" cy="379636"/>
            </a:xfrm>
            <a:custGeom>
              <a:avLst/>
              <a:gdLst>
                <a:gd name="connsiteX0" fmla="*/ 193091 w 379636"/>
                <a:gd name="connsiteY0" fmla="*/ 9818 h 379636"/>
                <a:gd name="connsiteX1" fmla="*/ 9818 w 379636"/>
                <a:gd name="connsiteY1" fmla="*/ 193091 h 379636"/>
                <a:gd name="connsiteX2" fmla="*/ 193091 w 379636"/>
                <a:gd name="connsiteY2" fmla="*/ 376364 h 379636"/>
                <a:gd name="connsiteX3" fmla="*/ 376363 w 379636"/>
                <a:gd name="connsiteY3" fmla="*/ 193091 h 379636"/>
                <a:gd name="connsiteX4" fmla="*/ 193091 w 379636"/>
                <a:gd name="connsiteY4" fmla="*/ 9818 h 379636"/>
                <a:gd name="connsiteX5" fmla="*/ 193091 w 379636"/>
                <a:gd name="connsiteY5" fmla="*/ 350182 h 379636"/>
                <a:gd name="connsiteX6" fmla="*/ 36000 w 379636"/>
                <a:gd name="connsiteY6" fmla="*/ 193091 h 379636"/>
                <a:gd name="connsiteX7" fmla="*/ 193091 w 379636"/>
                <a:gd name="connsiteY7" fmla="*/ 36000 h 379636"/>
                <a:gd name="connsiteX8" fmla="*/ 350182 w 379636"/>
                <a:gd name="connsiteY8" fmla="*/ 193091 h 379636"/>
                <a:gd name="connsiteX9" fmla="*/ 193091 w 379636"/>
                <a:gd name="connsiteY9" fmla="*/ 350182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636" h="379636"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3891" y="9818"/>
                    <a:pt x="193091" y="9818"/>
                  </a:cubicBezTo>
                  <a:close/>
                  <a:moveTo>
                    <a:pt x="193091" y="350182"/>
                  </a:moveTo>
                  <a:cubicBezTo>
                    <a:pt x="106691" y="350182"/>
                    <a:pt x="36000" y="280800"/>
                    <a:pt x="36000" y="193091"/>
                  </a:cubicBezTo>
                  <a:cubicBezTo>
                    <a:pt x="36000" y="105382"/>
                    <a:pt x="106691" y="36000"/>
                    <a:pt x="193091" y="36000"/>
                  </a:cubicBez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grpSp>
        <p:nvGrpSpPr>
          <p:cNvPr id="1697" name="Группа 1696">
            <a:extLst>
              <a:ext uri="{FF2B5EF4-FFF2-40B4-BE49-F238E27FC236}">
                <a16:creationId xmlns:a16="http://schemas.microsoft.com/office/drawing/2014/main" id="{C4C8E6FD-1D6F-4E8A-BC22-7E8302A6C045}"/>
              </a:ext>
            </a:extLst>
          </p:cNvPr>
          <p:cNvGrpSpPr>
            <a:grpSpLocks noChangeAspect="1"/>
          </p:cNvGrpSpPr>
          <p:nvPr/>
        </p:nvGrpSpPr>
        <p:grpSpPr>
          <a:xfrm>
            <a:off x="5104978" y="4900542"/>
            <a:ext cx="284727" cy="284727"/>
            <a:chOff x="4585092" y="5257090"/>
            <a:chExt cx="379636" cy="379636"/>
          </a:xfrm>
          <a:solidFill>
            <a:srgbClr val="00B050"/>
          </a:solidFill>
        </p:grpSpPr>
        <p:sp>
          <p:nvSpPr>
            <p:cNvPr id="1698" name="Полилиния: фигура 1697">
              <a:extLst>
                <a:ext uri="{FF2B5EF4-FFF2-40B4-BE49-F238E27FC236}">
                  <a16:creationId xmlns:a16="http://schemas.microsoft.com/office/drawing/2014/main" id="{7082A86F-04C2-4629-876B-782F8FB141DD}"/>
                </a:ext>
              </a:extLst>
            </p:cNvPr>
            <p:cNvSpPr/>
            <p:nvPr/>
          </p:nvSpPr>
          <p:spPr>
            <a:xfrm>
              <a:off x="4676728" y="5374908"/>
              <a:ext cx="196363" cy="144000"/>
            </a:xfrm>
            <a:custGeom>
              <a:avLst/>
              <a:gdLst>
                <a:gd name="connsiteX0" fmla="*/ 75273 w 196363"/>
                <a:gd name="connsiteY0" fmla="*/ 145964 h 144000"/>
                <a:gd name="connsiteX1" fmla="*/ 9818 w 196363"/>
                <a:gd name="connsiteY1" fmla="*/ 80509 h 144000"/>
                <a:gd name="connsiteX2" fmla="*/ 28145 w 196363"/>
                <a:gd name="connsiteY2" fmla="*/ 62182 h 144000"/>
                <a:gd name="connsiteX3" fmla="*/ 75273 w 196363"/>
                <a:gd name="connsiteY3" fmla="*/ 109309 h 144000"/>
                <a:gd name="connsiteX4" fmla="*/ 174764 w 196363"/>
                <a:gd name="connsiteY4" fmla="*/ 9818 h 144000"/>
                <a:gd name="connsiteX5" fmla="*/ 193091 w 196363"/>
                <a:gd name="connsiteY5" fmla="*/ 28145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63" h="144000">
                  <a:moveTo>
                    <a:pt x="75273" y="145964"/>
                  </a:moveTo>
                  <a:lnTo>
                    <a:pt x="9818" y="80509"/>
                  </a:lnTo>
                  <a:lnTo>
                    <a:pt x="28145" y="62182"/>
                  </a:lnTo>
                  <a:lnTo>
                    <a:pt x="75273" y="109309"/>
                  </a:lnTo>
                  <a:lnTo>
                    <a:pt x="174764" y="9818"/>
                  </a:lnTo>
                  <a:lnTo>
                    <a:pt x="193091" y="28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699" name="Полилиния: фигура 1698">
              <a:extLst>
                <a:ext uri="{FF2B5EF4-FFF2-40B4-BE49-F238E27FC236}">
                  <a16:creationId xmlns:a16="http://schemas.microsoft.com/office/drawing/2014/main" id="{63A1C002-1D01-4C8E-9DDD-D39D3CCB67EA}"/>
                </a:ext>
              </a:extLst>
            </p:cNvPr>
            <p:cNvSpPr/>
            <p:nvPr/>
          </p:nvSpPr>
          <p:spPr>
            <a:xfrm>
              <a:off x="4585092" y="5257090"/>
              <a:ext cx="379636" cy="379636"/>
            </a:xfrm>
            <a:custGeom>
              <a:avLst/>
              <a:gdLst>
                <a:gd name="connsiteX0" fmla="*/ 193091 w 379636"/>
                <a:gd name="connsiteY0" fmla="*/ 9818 h 379636"/>
                <a:gd name="connsiteX1" fmla="*/ 9818 w 379636"/>
                <a:gd name="connsiteY1" fmla="*/ 193091 h 379636"/>
                <a:gd name="connsiteX2" fmla="*/ 193091 w 379636"/>
                <a:gd name="connsiteY2" fmla="*/ 376364 h 379636"/>
                <a:gd name="connsiteX3" fmla="*/ 376363 w 379636"/>
                <a:gd name="connsiteY3" fmla="*/ 193091 h 379636"/>
                <a:gd name="connsiteX4" fmla="*/ 193091 w 379636"/>
                <a:gd name="connsiteY4" fmla="*/ 9818 h 379636"/>
                <a:gd name="connsiteX5" fmla="*/ 193091 w 379636"/>
                <a:gd name="connsiteY5" fmla="*/ 350182 h 379636"/>
                <a:gd name="connsiteX6" fmla="*/ 36000 w 379636"/>
                <a:gd name="connsiteY6" fmla="*/ 193091 h 379636"/>
                <a:gd name="connsiteX7" fmla="*/ 193091 w 379636"/>
                <a:gd name="connsiteY7" fmla="*/ 36000 h 379636"/>
                <a:gd name="connsiteX8" fmla="*/ 350182 w 379636"/>
                <a:gd name="connsiteY8" fmla="*/ 193091 h 379636"/>
                <a:gd name="connsiteX9" fmla="*/ 193091 w 379636"/>
                <a:gd name="connsiteY9" fmla="*/ 350182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636" h="379636"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3891" y="9818"/>
                    <a:pt x="193091" y="9818"/>
                  </a:cubicBezTo>
                  <a:close/>
                  <a:moveTo>
                    <a:pt x="193091" y="350182"/>
                  </a:moveTo>
                  <a:cubicBezTo>
                    <a:pt x="106691" y="350182"/>
                    <a:pt x="36000" y="280800"/>
                    <a:pt x="36000" y="193091"/>
                  </a:cubicBezTo>
                  <a:cubicBezTo>
                    <a:pt x="36000" y="105382"/>
                    <a:pt x="106691" y="36000"/>
                    <a:pt x="193091" y="36000"/>
                  </a:cubicBez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grpSp>
        <p:nvGrpSpPr>
          <p:cNvPr id="1700" name="Группа 1699">
            <a:extLst>
              <a:ext uri="{FF2B5EF4-FFF2-40B4-BE49-F238E27FC236}">
                <a16:creationId xmlns:a16="http://schemas.microsoft.com/office/drawing/2014/main" id="{2AE9153F-02A5-4408-AE6A-9445FDEA4B4C}"/>
              </a:ext>
            </a:extLst>
          </p:cNvPr>
          <p:cNvGrpSpPr>
            <a:grpSpLocks noChangeAspect="1"/>
          </p:cNvGrpSpPr>
          <p:nvPr/>
        </p:nvGrpSpPr>
        <p:grpSpPr>
          <a:xfrm>
            <a:off x="5104978" y="5955754"/>
            <a:ext cx="284727" cy="284727"/>
            <a:chOff x="4585092" y="5257090"/>
            <a:chExt cx="379636" cy="379636"/>
          </a:xfrm>
          <a:solidFill>
            <a:srgbClr val="00B050"/>
          </a:solidFill>
        </p:grpSpPr>
        <p:sp>
          <p:nvSpPr>
            <p:cNvPr id="1701" name="Полилиния: фигура 1700">
              <a:extLst>
                <a:ext uri="{FF2B5EF4-FFF2-40B4-BE49-F238E27FC236}">
                  <a16:creationId xmlns:a16="http://schemas.microsoft.com/office/drawing/2014/main" id="{7DEE61F2-C540-4C25-9597-03B335F0781A}"/>
                </a:ext>
              </a:extLst>
            </p:cNvPr>
            <p:cNvSpPr/>
            <p:nvPr/>
          </p:nvSpPr>
          <p:spPr>
            <a:xfrm>
              <a:off x="4676728" y="5374908"/>
              <a:ext cx="196363" cy="144000"/>
            </a:xfrm>
            <a:custGeom>
              <a:avLst/>
              <a:gdLst>
                <a:gd name="connsiteX0" fmla="*/ 75273 w 196363"/>
                <a:gd name="connsiteY0" fmla="*/ 145964 h 144000"/>
                <a:gd name="connsiteX1" fmla="*/ 9818 w 196363"/>
                <a:gd name="connsiteY1" fmla="*/ 80509 h 144000"/>
                <a:gd name="connsiteX2" fmla="*/ 28145 w 196363"/>
                <a:gd name="connsiteY2" fmla="*/ 62182 h 144000"/>
                <a:gd name="connsiteX3" fmla="*/ 75273 w 196363"/>
                <a:gd name="connsiteY3" fmla="*/ 109309 h 144000"/>
                <a:gd name="connsiteX4" fmla="*/ 174764 w 196363"/>
                <a:gd name="connsiteY4" fmla="*/ 9818 h 144000"/>
                <a:gd name="connsiteX5" fmla="*/ 193091 w 196363"/>
                <a:gd name="connsiteY5" fmla="*/ 28145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63" h="144000">
                  <a:moveTo>
                    <a:pt x="75273" y="145964"/>
                  </a:moveTo>
                  <a:lnTo>
                    <a:pt x="9818" y="80509"/>
                  </a:lnTo>
                  <a:lnTo>
                    <a:pt x="28145" y="62182"/>
                  </a:lnTo>
                  <a:lnTo>
                    <a:pt x="75273" y="109309"/>
                  </a:lnTo>
                  <a:lnTo>
                    <a:pt x="174764" y="9818"/>
                  </a:lnTo>
                  <a:lnTo>
                    <a:pt x="193091" y="28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702" name="Полилиния: фигура 1701">
              <a:extLst>
                <a:ext uri="{FF2B5EF4-FFF2-40B4-BE49-F238E27FC236}">
                  <a16:creationId xmlns:a16="http://schemas.microsoft.com/office/drawing/2014/main" id="{33CC2633-F034-4352-A379-48C631B93D6E}"/>
                </a:ext>
              </a:extLst>
            </p:cNvPr>
            <p:cNvSpPr/>
            <p:nvPr/>
          </p:nvSpPr>
          <p:spPr>
            <a:xfrm>
              <a:off x="4585092" y="5257090"/>
              <a:ext cx="379636" cy="379636"/>
            </a:xfrm>
            <a:custGeom>
              <a:avLst/>
              <a:gdLst>
                <a:gd name="connsiteX0" fmla="*/ 193091 w 379636"/>
                <a:gd name="connsiteY0" fmla="*/ 9818 h 379636"/>
                <a:gd name="connsiteX1" fmla="*/ 9818 w 379636"/>
                <a:gd name="connsiteY1" fmla="*/ 193091 h 379636"/>
                <a:gd name="connsiteX2" fmla="*/ 193091 w 379636"/>
                <a:gd name="connsiteY2" fmla="*/ 376364 h 379636"/>
                <a:gd name="connsiteX3" fmla="*/ 376363 w 379636"/>
                <a:gd name="connsiteY3" fmla="*/ 193091 h 379636"/>
                <a:gd name="connsiteX4" fmla="*/ 193091 w 379636"/>
                <a:gd name="connsiteY4" fmla="*/ 9818 h 379636"/>
                <a:gd name="connsiteX5" fmla="*/ 193091 w 379636"/>
                <a:gd name="connsiteY5" fmla="*/ 350182 h 379636"/>
                <a:gd name="connsiteX6" fmla="*/ 36000 w 379636"/>
                <a:gd name="connsiteY6" fmla="*/ 193091 h 379636"/>
                <a:gd name="connsiteX7" fmla="*/ 193091 w 379636"/>
                <a:gd name="connsiteY7" fmla="*/ 36000 h 379636"/>
                <a:gd name="connsiteX8" fmla="*/ 350182 w 379636"/>
                <a:gd name="connsiteY8" fmla="*/ 193091 h 379636"/>
                <a:gd name="connsiteX9" fmla="*/ 193091 w 379636"/>
                <a:gd name="connsiteY9" fmla="*/ 350182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636" h="379636"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3891" y="9818"/>
                    <a:pt x="193091" y="9818"/>
                  </a:cubicBezTo>
                  <a:close/>
                  <a:moveTo>
                    <a:pt x="193091" y="350182"/>
                  </a:moveTo>
                  <a:cubicBezTo>
                    <a:pt x="106691" y="350182"/>
                    <a:pt x="36000" y="280800"/>
                    <a:pt x="36000" y="193091"/>
                  </a:cubicBezTo>
                  <a:cubicBezTo>
                    <a:pt x="36000" y="105382"/>
                    <a:pt x="106691" y="36000"/>
                    <a:pt x="193091" y="36000"/>
                  </a:cubicBez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grpSp>
        <p:nvGrpSpPr>
          <p:cNvPr id="1703" name="Группа 1702">
            <a:extLst>
              <a:ext uri="{FF2B5EF4-FFF2-40B4-BE49-F238E27FC236}">
                <a16:creationId xmlns:a16="http://schemas.microsoft.com/office/drawing/2014/main" id="{13675321-B022-4EDE-9AFA-FA5EA33D45A7}"/>
              </a:ext>
            </a:extLst>
          </p:cNvPr>
          <p:cNvGrpSpPr>
            <a:grpSpLocks noChangeAspect="1"/>
          </p:cNvGrpSpPr>
          <p:nvPr/>
        </p:nvGrpSpPr>
        <p:grpSpPr>
          <a:xfrm>
            <a:off x="5104978" y="3857611"/>
            <a:ext cx="284727" cy="284727"/>
            <a:chOff x="4585092" y="5257090"/>
            <a:chExt cx="379636" cy="379636"/>
          </a:xfrm>
          <a:solidFill>
            <a:srgbClr val="00B050"/>
          </a:solidFill>
        </p:grpSpPr>
        <p:sp>
          <p:nvSpPr>
            <p:cNvPr id="1704" name="Полилиния: фигура 1703">
              <a:extLst>
                <a:ext uri="{FF2B5EF4-FFF2-40B4-BE49-F238E27FC236}">
                  <a16:creationId xmlns:a16="http://schemas.microsoft.com/office/drawing/2014/main" id="{F23A53C8-64F0-4FAF-B0C5-085E7B1F04B9}"/>
                </a:ext>
              </a:extLst>
            </p:cNvPr>
            <p:cNvSpPr/>
            <p:nvPr/>
          </p:nvSpPr>
          <p:spPr>
            <a:xfrm>
              <a:off x="4676728" y="5374908"/>
              <a:ext cx="196363" cy="144000"/>
            </a:xfrm>
            <a:custGeom>
              <a:avLst/>
              <a:gdLst>
                <a:gd name="connsiteX0" fmla="*/ 75273 w 196363"/>
                <a:gd name="connsiteY0" fmla="*/ 145964 h 144000"/>
                <a:gd name="connsiteX1" fmla="*/ 9818 w 196363"/>
                <a:gd name="connsiteY1" fmla="*/ 80509 h 144000"/>
                <a:gd name="connsiteX2" fmla="*/ 28145 w 196363"/>
                <a:gd name="connsiteY2" fmla="*/ 62182 h 144000"/>
                <a:gd name="connsiteX3" fmla="*/ 75273 w 196363"/>
                <a:gd name="connsiteY3" fmla="*/ 109309 h 144000"/>
                <a:gd name="connsiteX4" fmla="*/ 174764 w 196363"/>
                <a:gd name="connsiteY4" fmla="*/ 9818 h 144000"/>
                <a:gd name="connsiteX5" fmla="*/ 193091 w 196363"/>
                <a:gd name="connsiteY5" fmla="*/ 28145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63" h="144000">
                  <a:moveTo>
                    <a:pt x="75273" y="145964"/>
                  </a:moveTo>
                  <a:lnTo>
                    <a:pt x="9818" y="80509"/>
                  </a:lnTo>
                  <a:lnTo>
                    <a:pt x="28145" y="62182"/>
                  </a:lnTo>
                  <a:lnTo>
                    <a:pt x="75273" y="109309"/>
                  </a:lnTo>
                  <a:lnTo>
                    <a:pt x="174764" y="9818"/>
                  </a:lnTo>
                  <a:lnTo>
                    <a:pt x="193091" y="28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705" name="Полилиния: фигура 1704">
              <a:extLst>
                <a:ext uri="{FF2B5EF4-FFF2-40B4-BE49-F238E27FC236}">
                  <a16:creationId xmlns:a16="http://schemas.microsoft.com/office/drawing/2014/main" id="{27598AAA-325B-46C5-BCD7-770BB606DADA}"/>
                </a:ext>
              </a:extLst>
            </p:cNvPr>
            <p:cNvSpPr/>
            <p:nvPr/>
          </p:nvSpPr>
          <p:spPr>
            <a:xfrm>
              <a:off x="4585092" y="5257090"/>
              <a:ext cx="379636" cy="379636"/>
            </a:xfrm>
            <a:custGeom>
              <a:avLst/>
              <a:gdLst>
                <a:gd name="connsiteX0" fmla="*/ 193091 w 379636"/>
                <a:gd name="connsiteY0" fmla="*/ 9818 h 379636"/>
                <a:gd name="connsiteX1" fmla="*/ 9818 w 379636"/>
                <a:gd name="connsiteY1" fmla="*/ 193091 h 379636"/>
                <a:gd name="connsiteX2" fmla="*/ 193091 w 379636"/>
                <a:gd name="connsiteY2" fmla="*/ 376364 h 379636"/>
                <a:gd name="connsiteX3" fmla="*/ 376363 w 379636"/>
                <a:gd name="connsiteY3" fmla="*/ 193091 h 379636"/>
                <a:gd name="connsiteX4" fmla="*/ 193091 w 379636"/>
                <a:gd name="connsiteY4" fmla="*/ 9818 h 379636"/>
                <a:gd name="connsiteX5" fmla="*/ 193091 w 379636"/>
                <a:gd name="connsiteY5" fmla="*/ 350182 h 379636"/>
                <a:gd name="connsiteX6" fmla="*/ 36000 w 379636"/>
                <a:gd name="connsiteY6" fmla="*/ 193091 h 379636"/>
                <a:gd name="connsiteX7" fmla="*/ 193091 w 379636"/>
                <a:gd name="connsiteY7" fmla="*/ 36000 h 379636"/>
                <a:gd name="connsiteX8" fmla="*/ 350182 w 379636"/>
                <a:gd name="connsiteY8" fmla="*/ 193091 h 379636"/>
                <a:gd name="connsiteX9" fmla="*/ 193091 w 379636"/>
                <a:gd name="connsiteY9" fmla="*/ 350182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636" h="379636"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3891" y="9818"/>
                    <a:pt x="193091" y="9818"/>
                  </a:cubicBezTo>
                  <a:close/>
                  <a:moveTo>
                    <a:pt x="193091" y="350182"/>
                  </a:moveTo>
                  <a:cubicBezTo>
                    <a:pt x="106691" y="350182"/>
                    <a:pt x="36000" y="280800"/>
                    <a:pt x="36000" y="193091"/>
                  </a:cubicBezTo>
                  <a:cubicBezTo>
                    <a:pt x="36000" y="105382"/>
                    <a:pt x="106691" y="36000"/>
                    <a:pt x="193091" y="36000"/>
                  </a:cubicBez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grpSp>
        <p:nvGrpSpPr>
          <p:cNvPr id="1706" name="Группа 1705">
            <a:extLst>
              <a:ext uri="{FF2B5EF4-FFF2-40B4-BE49-F238E27FC236}">
                <a16:creationId xmlns:a16="http://schemas.microsoft.com/office/drawing/2014/main" id="{9E22FF9E-4A6E-44B6-93B4-2AAA7A2C772E}"/>
              </a:ext>
            </a:extLst>
          </p:cNvPr>
          <p:cNvGrpSpPr>
            <a:grpSpLocks noChangeAspect="1"/>
          </p:cNvGrpSpPr>
          <p:nvPr/>
        </p:nvGrpSpPr>
        <p:grpSpPr>
          <a:xfrm>
            <a:off x="6976195" y="4346393"/>
            <a:ext cx="284727" cy="284727"/>
            <a:chOff x="4585092" y="5257090"/>
            <a:chExt cx="379636" cy="379636"/>
          </a:xfrm>
          <a:solidFill>
            <a:srgbClr val="00B050"/>
          </a:solidFill>
        </p:grpSpPr>
        <p:sp>
          <p:nvSpPr>
            <p:cNvPr id="1707" name="Полилиния: фигура 1706">
              <a:extLst>
                <a:ext uri="{FF2B5EF4-FFF2-40B4-BE49-F238E27FC236}">
                  <a16:creationId xmlns:a16="http://schemas.microsoft.com/office/drawing/2014/main" id="{F0BDD5BC-FEBA-46A0-8A29-F8F4112EAB74}"/>
                </a:ext>
              </a:extLst>
            </p:cNvPr>
            <p:cNvSpPr/>
            <p:nvPr/>
          </p:nvSpPr>
          <p:spPr>
            <a:xfrm>
              <a:off x="4676728" y="5374908"/>
              <a:ext cx="196363" cy="144000"/>
            </a:xfrm>
            <a:custGeom>
              <a:avLst/>
              <a:gdLst>
                <a:gd name="connsiteX0" fmla="*/ 75273 w 196363"/>
                <a:gd name="connsiteY0" fmla="*/ 145964 h 144000"/>
                <a:gd name="connsiteX1" fmla="*/ 9818 w 196363"/>
                <a:gd name="connsiteY1" fmla="*/ 80509 h 144000"/>
                <a:gd name="connsiteX2" fmla="*/ 28145 w 196363"/>
                <a:gd name="connsiteY2" fmla="*/ 62182 h 144000"/>
                <a:gd name="connsiteX3" fmla="*/ 75273 w 196363"/>
                <a:gd name="connsiteY3" fmla="*/ 109309 h 144000"/>
                <a:gd name="connsiteX4" fmla="*/ 174764 w 196363"/>
                <a:gd name="connsiteY4" fmla="*/ 9818 h 144000"/>
                <a:gd name="connsiteX5" fmla="*/ 193091 w 196363"/>
                <a:gd name="connsiteY5" fmla="*/ 28145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63" h="144000">
                  <a:moveTo>
                    <a:pt x="75273" y="145964"/>
                  </a:moveTo>
                  <a:lnTo>
                    <a:pt x="9818" y="80509"/>
                  </a:lnTo>
                  <a:lnTo>
                    <a:pt x="28145" y="62182"/>
                  </a:lnTo>
                  <a:lnTo>
                    <a:pt x="75273" y="109309"/>
                  </a:lnTo>
                  <a:lnTo>
                    <a:pt x="174764" y="9818"/>
                  </a:lnTo>
                  <a:lnTo>
                    <a:pt x="193091" y="28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708" name="Полилиния: фигура 1707">
              <a:extLst>
                <a:ext uri="{FF2B5EF4-FFF2-40B4-BE49-F238E27FC236}">
                  <a16:creationId xmlns:a16="http://schemas.microsoft.com/office/drawing/2014/main" id="{78AC2153-C337-4CD7-A019-FA6E580A711E}"/>
                </a:ext>
              </a:extLst>
            </p:cNvPr>
            <p:cNvSpPr/>
            <p:nvPr/>
          </p:nvSpPr>
          <p:spPr>
            <a:xfrm>
              <a:off x="4585092" y="5257090"/>
              <a:ext cx="379636" cy="379636"/>
            </a:xfrm>
            <a:custGeom>
              <a:avLst/>
              <a:gdLst>
                <a:gd name="connsiteX0" fmla="*/ 193091 w 379636"/>
                <a:gd name="connsiteY0" fmla="*/ 9818 h 379636"/>
                <a:gd name="connsiteX1" fmla="*/ 9818 w 379636"/>
                <a:gd name="connsiteY1" fmla="*/ 193091 h 379636"/>
                <a:gd name="connsiteX2" fmla="*/ 193091 w 379636"/>
                <a:gd name="connsiteY2" fmla="*/ 376364 h 379636"/>
                <a:gd name="connsiteX3" fmla="*/ 376363 w 379636"/>
                <a:gd name="connsiteY3" fmla="*/ 193091 h 379636"/>
                <a:gd name="connsiteX4" fmla="*/ 193091 w 379636"/>
                <a:gd name="connsiteY4" fmla="*/ 9818 h 379636"/>
                <a:gd name="connsiteX5" fmla="*/ 193091 w 379636"/>
                <a:gd name="connsiteY5" fmla="*/ 350182 h 379636"/>
                <a:gd name="connsiteX6" fmla="*/ 36000 w 379636"/>
                <a:gd name="connsiteY6" fmla="*/ 193091 h 379636"/>
                <a:gd name="connsiteX7" fmla="*/ 193091 w 379636"/>
                <a:gd name="connsiteY7" fmla="*/ 36000 h 379636"/>
                <a:gd name="connsiteX8" fmla="*/ 350182 w 379636"/>
                <a:gd name="connsiteY8" fmla="*/ 193091 h 379636"/>
                <a:gd name="connsiteX9" fmla="*/ 193091 w 379636"/>
                <a:gd name="connsiteY9" fmla="*/ 350182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636" h="379636"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3891" y="9818"/>
                    <a:pt x="193091" y="9818"/>
                  </a:cubicBezTo>
                  <a:close/>
                  <a:moveTo>
                    <a:pt x="193091" y="350182"/>
                  </a:moveTo>
                  <a:cubicBezTo>
                    <a:pt x="106691" y="350182"/>
                    <a:pt x="36000" y="280800"/>
                    <a:pt x="36000" y="193091"/>
                  </a:cubicBezTo>
                  <a:cubicBezTo>
                    <a:pt x="36000" y="105382"/>
                    <a:pt x="106691" y="36000"/>
                    <a:pt x="193091" y="36000"/>
                  </a:cubicBez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grpSp>
        <p:nvGrpSpPr>
          <p:cNvPr id="1709" name="Группа 1708">
            <a:extLst>
              <a:ext uri="{FF2B5EF4-FFF2-40B4-BE49-F238E27FC236}">
                <a16:creationId xmlns:a16="http://schemas.microsoft.com/office/drawing/2014/main" id="{42875DB6-0DFA-424D-A5CA-CF2E0D0675D5}"/>
              </a:ext>
            </a:extLst>
          </p:cNvPr>
          <p:cNvGrpSpPr>
            <a:grpSpLocks noChangeAspect="1"/>
          </p:cNvGrpSpPr>
          <p:nvPr/>
        </p:nvGrpSpPr>
        <p:grpSpPr>
          <a:xfrm>
            <a:off x="6976195" y="5955754"/>
            <a:ext cx="284727" cy="284727"/>
            <a:chOff x="4585092" y="5257090"/>
            <a:chExt cx="379636" cy="379636"/>
          </a:xfrm>
          <a:solidFill>
            <a:srgbClr val="00B050"/>
          </a:solidFill>
        </p:grpSpPr>
        <p:sp>
          <p:nvSpPr>
            <p:cNvPr id="1710" name="Полилиния: фигура 1709">
              <a:extLst>
                <a:ext uri="{FF2B5EF4-FFF2-40B4-BE49-F238E27FC236}">
                  <a16:creationId xmlns:a16="http://schemas.microsoft.com/office/drawing/2014/main" id="{BD8F5C01-BE53-4CBA-8D81-E499C51D806C}"/>
                </a:ext>
              </a:extLst>
            </p:cNvPr>
            <p:cNvSpPr/>
            <p:nvPr/>
          </p:nvSpPr>
          <p:spPr>
            <a:xfrm>
              <a:off x="4676728" y="5374908"/>
              <a:ext cx="196363" cy="144000"/>
            </a:xfrm>
            <a:custGeom>
              <a:avLst/>
              <a:gdLst>
                <a:gd name="connsiteX0" fmla="*/ 75273 w 196363"/>
                <a:gd name="connsiteY0" fmla="*/ 145964 h 144000"/>
                <a:gd name="connsiteX1" fmla="*/ 9818 w 196363"/>
                <a:gd name="connsiteY1" fmla="*/ 80509 h 144000"/>
                <a:gd name="connsiteX2" fmla="*/ 28145 w 196363"/>
                <a:gd name="connsiteY2" fmla="*/ 62182 h 144000"/>
                <a:gd name="connsiteX3" fmla="*/ 75273 w 196363"/>
                <a:gd name="connsiteY3" fmla="*/ 109309 h 144000"/>
                <a:gd name="connsiteX4" fmla="*/ 174764 w 196363"/>
                <a:gd name="connsiteY4" fmla="*/ 9818 h 144000"/>
                <a:gd name="connsiteX5" fmla="*/ 193091 w 196363"/>
                <a:gd name="connsiteY5" fmla="*/ 28145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63" h="144000">
                  <a:moveTo>
                    <a:pt x="75273" y="145964"/>
                  </a:moveTo>
                  <a:lnTo>
                    <a:pt x="9818" y="80509"/>
                  </a:lnTo>
                  <a:lnTo>
                    <a:pt x="28145" y="62182"/>
                  </a:lnTo>
                  <a:lnTo>
                    <a:pt x="75273" y="109309"/>
                  </a:lnTo>
                  <a:lnTo>
                    <a:pt x="174764" y="9818"/>
                  </a:lnTo>
                  <a:lnTo>
                    <a:pt x="193091" y="28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711" name="Полилиния: фигура 1710">
              <a:extLst>
                <a:ext uri="{FF2B5EF4-FFF2-40B4-BE49-F238E27FC236}">
                  <a16:creationId xmlns:a16="http://schemas.microsoft.com/office/drawing/2014/main" id="{5F695043-156E-4BE9-8987-AE4C756397FE}"/>
                </a:ext>
              </a:extLst>
            </p:cNvPr>
            <p:cNvSpPr/>
            <p:nvPr/>
          </p:nvSpPr>
          <p:spPr>
            <a:xfrm>
              <a:off x="4585092" y="5257090"/>
              <a:ext cx="379636" cy="379636"/>
            </a:xfrm>
            <a:custGeom>
              <a:avLst/>
              <a:gdLst>
                <a:gd name="connsiteX0" fmla="*/ 193091 w 379636"/>
                <a:gd name="connsiteY0" fmla="*/ 9818 h 379636"/>
                <a:gd name="connsiteX1" fmla="*/ 9818 w 379636"/>
                <a:gd name="connsiteY1" fmla="*/ 193091 h 379636"/>
                <a:gd name="connsiteX2" fmla="*/ 193091 w 379636"/>
                <a:gd name="connsiteY2" fmla="*/ 376364 h 379636"/>
                <a:gd name="connsiteX3" fmla="*/ 376363 w 379636"/>
                <a:gd name="connsiteY3" fmla="*/ 193091 h 379636"/>
                <a:gd name="connsiteX4" fmla="*/ 193091 w 379636"/>
                <a:gd name="connsiteY4" fmla="*/ 9818 h 379636"/>
                <a:gd name="connsiteX5" fmla="*/ 193091 w 379636"/>
                <a:gd name="connsiteY5" fmla="*/ 350182 h 379636"/>
                <a:gd name="connsiteX6" fmla="*/ 36000 w 379636"/>
                <a:gd name="connsiteY6" fmla="*/ 193091 h 379636"/>
                <a:gd name="connsiteX7" fmla="*/ 193091 w 379636"/>
                <a:gd name="connsiteY7" fmla="*/ 36000 h 379636"/>
                <a:gd name="connsiteX8" fmla="*/ 350182 w 379636"/>
                <a:gd name="connsiteY8" fmla="*/ 193091 h 379636"/>
                <a:gd name="connsiteX9" fmla="*/ 193091 w 379636"/>
                <a:gd name="connsiteY9" fmla="*/ 350182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636" h="379636"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3891" y="9818"/>
                    <a:pt x="193091" y="9818"/>
                  </a:cubicBezTo>
                  <a:close/>
                  <a:moveTo>
                    <a:pt x="193091" y="350182"/>
                  </a:moveTo>
                  <a:cubicBezTo>
                    <a:pt x="106691" y="350182"/>
                    <a:pt x="36000" y="280800"/>
                    <a:pt x="36000" y="193091"/>
                  </a:cubicBezTo>
                  <a:cubicBezTo>
                    <a:pt x="36000" y="105382"/>
                    <a:pt x="106691" y="36000"/>
                    <a:pt x="193091" y="36000"/>
                  </a:cubicBez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grpSp>
        <p:nvGrpSpPr>
          <p:cNvPr id="1712" name="Группа 1711">
            <a:extLst>
              <a:ext uri="{FF2B5EF4-FFF2-40B4-BE49-F238E27FC236}">
                <a16:creationId xmlns:a16="http://schemas.microsoft.com/office/drawing/2014/main" id="{B5C484F1-3DDC-432D-B069-8DAE1F4E3815}"/>
              </a:ext>
            </a:extLst>
          </p:cNvPr>
          <p:cNvGrpSpPr>
            <a:grpSpLocks noChangeAspect="1"/>
          </p:cNvGrpSpPr>
          <p:nvPr/>
        </p:nvGrpSpPr>
        <p:grpSpPr>
          <a:xfrm>
            <a:off x="5104978" y="4346393"/>
            <a:ext cx="284727" cy="284727"/>
            <a:chOff x="6242400" y="5257090"/>
            <a:chExt cx="379636" cy="379636"/>
          </a:xfrm>
          <a:solidFill>
            <a:srgbClr val="C00000"/>
          </a:solidFill>
        </p:grpSpPr>
        <p:sp>
          <p:nvSpPr>
            <p:cNvPr id="1713" name="Полилиния: фигура 1712">
              <a:extLst>
                <a:ext uri="{FF2B5EF4-FFF2-40B4-BE49-F238E27FC236}">
                  <a16:creationId xmlns:a16="http://schemas.microsoft.com/office/drawing/2014/main" id="{F55F3FD9-54CD-4425-97B4-B2BD2D4453B3}"/>
                </a:ext>
              </a:extLst>
            </p:cNvPr>
            <p:cNvSpPr/>
            <p:nvPr/>
          </p:nvSpPr>
          <p:spPr>
            <a:xfrm>
              <a:off x="6242400" y="5257090"/>
              <a:ext cx="379636" cy="379636"/>
            </a:xfrm>
            <a:custGeom>
              <a:avLst/>
              <a:gdLst>
                <a:gd name="connsiteX0" fmla="*/ 193091 w 379636"/>
                <a:gd name="connsiteY0" fmla="*/ 36000 h 379636"/>
                <a:gd name="connsiteX1" fmla="*/ 350182 w 379636"/>
                <a:gd name="connsiteY1" fmla="*/ 193091 h 379636"/>
                <a:gd name="connsiteX2" fmla="*/ 193091 w 379636"/>
                <a:gd name="connsiteY2" fmla="*/ 350182 h 379636"/>
                <a:gd name="connsiteX3" fmla="*/ 36000 w 379636"/>
                <a:gd name="connsiteY3" fmla="*/ 193091 h 379636"/>
                <a:gd name="connsiteX4" fmla="*/ 193091 w 379636"/>
                <a:gd name="connsiteY4" fmla="*/ 36000 h 379636"/>
                <a:gd name="connsiteX5" fmla="*/ 193091 w 379636"/>
                <a:gd name="connsiteY5" fmla="*/ 9818 h 379636"/>
                <a:gd name="connsiteX6" fmla="*/ 9818 w 379636"/>
                <a:gd name="connsiteY6" fmla="*/ 193091 h 379636"/>
                <a:gd name="connsiteX7" fmla="*/ 193091 w 379636"/>
                <a:gd name="connsiteY7" fmla="*/ 376364 h 379636"/>
                <a:gd name="connsiteX8" fmla="*/ 376363 w 379636"/>
                <a:gd name="connsiteY8" fmla="*/ 193091 h 379636"/>
                <a:gd name="connsiteX9" fmla="*/ 193091 w 379636"/>
                <a:gd name="connsiteY9" fmla="*/ 9818 h 379636"/>
                <a:gd name="connsiteX10" fmla="*/ 193091 w 379636"/>
                <a:gd name="connsiteY10" fmla="*/ 9818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636" h="379636">
                  <a:moveTo>
                    <a:pt x="193091" y="36000"/>
                  </a:move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ubicBezTo>
                    <a:pt x="106691" y="350182"/>
                    <a:pt x="36000" y="279491"/>
                    <a:pt x="36000" y="193091"/>
                  </a:cubicBezTo>
                  <a:cubicBezTo>
                    <a:pt x="36000" y="106691"/>
                    <a:pt x="106691" y="36000"/>
                    <a:pt x="193091" y="36000"/>
                  </a:cubicBezTo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5200" y="9818"/>
                    <a:pt x="193091" y="9818"/>
                  </a:cubicBezTo>
                  <a:lnTo>
                    <a:pt x="193091" y="981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714" name="Полилиния: фигура 1713">
              <a:extLst>
                <a:ext uri="{FF2B5EF4-FFF2-40B4-BE49-F238E27FC236}">
                  <a16:creationId xmlns:a16="http://schemas.microsoft.com/office/drawing/2014/main" id="{06BD44BD-F704-4A08-B1FD-73C76A0B68C1}"/>
                </a:ext>
              </a:extLst>
            </p:cNvPr>
            <p:cNvSpPr/>
            <p:nvPr/>
          </p:nvSpPr>
          <p:spPr>
            <a:xfrm>
              <a:off x="6334036" y="5348727"/>
              <a:ext cx="196363" cy="196364"/>
            </a:xfrm>
            <a:custGeom>
              <a:avLst/>
              <a:gdLst>
                <a:gd name="connsiteX0" fmla="*/ 173454 w 196363"/>
                <a:gd name="connsiteY0" fmla="*/ 193091 h 196363"/>
                <a:gd name="connsiteX1" fmla="*/ 101454 w 196363"/>
                <a:gd name="connsiteY1" fmla="*/ 122400 h 196363"/>
                <a:gd name="connsiteX2" fmla="*/ 30763 w 196363"/>
                <a:gd name="connsiteY2" fmla="*/ 193091 h 196363"/>
                <a:gd name="connsiteX3" fmla="*/ 9818 w 196363"/>
                <a:gd name="connsiteY3" fmla="*/ 172145 h 196363"/>
                <a:gd name="connsiteX4" fmla="*/ 81818 w 196363"/>
                <a:gd name="connsiteY4" fmla="*/ 101455 h 196363"/>
                <a:gd name="connsiteX5" fmla="*/ 9818 w 196363"/>
                <a:gd name="connsiteY5" fmla="*/ 30764 h 196363"/>
                <a:gd name="connsiteX6" fmla="*/ 30763 w 196363"/>
                <a:gd name="connsiteY6" fmla="*/ 9818 h 196363"/>
                <a:gd name="connsiteX7" fmla="*/ 101454 w 196363"/>
                <a:gd name="connsiteY7" fmla="*/ 80509 h 196363"/>
                <a:gd name="connsiteX8" fmla="*/ 173454 w 196363"/>
                <a:gd name="connsiteY8" fmla="*/ 9818 h 196363"/>
                <a:gd name="connsiteX9" fmla="*/ 193091 w 196363"/>
                <a:gd name="connsiteY9" fmla="*/ 30764 h 196363"/>
                <a:gd name="connsiteX10" fmla="*/ 122400 w 196363"/>
                <a:gd name="connsiteY10" fmla="*/ 101455 h 196363"/>
                <a:gd name="connsiteX11" fmla="*/ 193091 w 196363"/>
                <a:gd name="connsiteY11" fmla="*/ 172145 h 19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363" h="196363">
                  <a:moveTo>
                    <a:pt x="173454" y="193091"/>
                  </a:moveTo>
                  <a:lnTo>
                    <a:pt x="101454" y="122400"/>
                  </a:lnTo>
                  <a:lnTo>
                    <a:pt x="30763" y="193091"/>
                  </a:lnTo>
                  <a:lnTo>
                    <a:pt x="9818" y="172145"/>
                  </a:lnTo>
                  <a:lnTo>
                    <a:pt x="81818" y="101455"/>
                  </a:lnTo>
                  <a:lnTo>
                    <a:pt x="9818" y="30764"/>
                  </a:lnTo>
                  <a:lnTo>
                    <a:pt x="30763" y="9818"/>
                  </a:lnTo>
                  <a:lnTo>
                    <a:pt x="101454" y="80509"/>
                  </a:lnTo>
                  <a:lnTo>
                    <a:pt x="173454" y="9818"/>
                  </a:lnTo>
                  <a:lnTo>
                    <a:pt x="193091" y="30764"/>
                  </a:lnTo>
                  <a:lnTo>
                    <a:pt x="122400" y="101455"/>
                  </a:lnTo>
                  <a:lnTo>
                    <a:pt x="193091" y="172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sp>
        <p:nvSpPr>
          <p:cNvPr id="1731" name="TextBox 1730">
            <a:extLst>
              <a:ext uri="{FF2B5EF4-FFF2-40B4-BE49-F238E27FC236}">
                <a16:creationId xmlns:a16="http://schemas.microsoft.com/office/drawing/2014/main" id="{90325D4D-0703-4EDD-BB2B-28A2AAEED737}"/>
              </a:ext>
            </a:extLst>
          </p:cNvPr>
          <p:cNvSpPr txBox="1"/>
          <p:nvPr/>
        </p:nvSpPr>
        <p:spPr>
          <a:xfrm>
            <a:off x="2402051" y="5896972"/>
            <a:ext cx="2018280" cy="40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dirty="0"/>
              <a:t>Только осуществленная собственником</a:t>
            </a:r>
          </a:p>
        </p:txBody>
      </p:sp>
      <p:sp>
        <p:nvSpPr>
          <p:cNvPr id="1732" name="TextBox 1731">
            <a:extLst>
              <a:ext uri="{FF2B5EF4-FFF2-40B4-BE49-F238E27FC236}">
                <a16:creationId xmlns:a16="http://schemas.microsoft.com/office/drawing/2014/main" id="{51D4DD95-9322-493F-8EF4-5CD5CEF77C45}"/>
              </a:ext>
            </a:extLst>
          </p:cNvPr>
          <p:cNvSpPr txBox="1"/>
          <p:nvPr/>
        </p:nvSpPr>
        <p:spPr>
          <a:xfrm>
            <a:off x="4238201" y="5334232"/>
            <a:ext cx="2018280" cy="40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dirty="0"/>
              <a:t>За доп. оплату или подписку</a:t>
            </a:r>
          </a:p>
        </p:txBody>
      </p:sp>
      <p:sp>
        <p:nvSpPr>
          <p:cNvPr id="1669" name="Прямоугольник: скругленные углы 1668">
            <a:extLst>
              <a:ext uri="{FF2B5EF4-FFF2-40B4-BE49-F238E27FC236}">
                <a16:creationId xmlns:a16="http://schemas.microsoft.com/office/drawing/2014/main" id="{217CA667-109F-4C06-AFED-80F6A8FA7EE4}"/>
              </a:ext>
            </a:extLst>
          </p:cNvPr>
          <p:cNvSpPr/>
          <p:nvPr/>
        </p:nvSpPr>
        <p:spPr>
          <a:xfrm>
            <a:off x="9985224" y="2441711"/>
            <a:ext cx="1793476" cy="3942241"/>
          </a:xfrm>
          <a:prstGeom prst="roundRect">
            <a:avLst>
              <a:gd name="adj" fmla="val 11480"/>
            </a:avLst>
          </a:prstGeom>
          <a:solidFill>
            <a:srgbClr val="7A69F3">
              <a:alpha val="10000"/>
            </a:srgbClr>
          </a:solidFill>
          <a:ln w="19050">
            <a:gradFill flip="none" rotWithShape="1">
              <a:gsLst>
                <a:gs pos="0">
                  <a:srgbClr val="7A69F3"/>
                </a:gs>
                <a:gs pos="56000">
                  <a:srgbClr val="F14CFE"/>
                </a:gs>
                <a:gs pos="90000">
                  <a:srgbClr val="00B050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2" name="TextBox 1661">
            <a:extLst>
              <a:ext uri="{FF2B5EF4-FFF2-40B4-BE49-F238E27FC236}">
                <a16:creationId xmlns:a16="http://schemas.microsoft.com/office/drawing/2014/main" id="{4B6BD93A-6BF7-48EA-B8A8-11B4FE707E8C}"/>
              </a:ext>
            </a:extLst>
          </p:cNvPr>
          <p:cNvSpPr txBox="1"/>
          <p:nvPr/>
        </p:nvSpPr>
        <p:spPr>
          <a:xfrm>
            <a:off x="10201984" y="2722447"/>
            <a:ext cx="1743078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b="1" dirty="0" err="1"/>
              <a:t>ПроАссистент</a:t>
            </a:r>
            <a:endParaRPr lang="en-US" sz="1600" b="1" dirty="0"/>
          </a:p>
        </p:txBody>
      </p:sp>
      <p:grpSp>
        <p:nvGrpSpPr>
          <p:cNvPr id="1715" name="Группа 1714">
            <a:extLst>
              <a:ext uri="{FF2B5EF4-FFF2-40B4-BE49-F238E27FC236}">
                <a16:creationId xmlns:a16="http://schemas.microsoft.com/office/drawing/2014/main" id="{70B2B9B7-4C2D-4807-8D55-3EEF1CD243E8}"/>
              </a:ext>
            </a:extLst>
          </p:cNvPr>
          <p:cNvGrpSpPr>
            <a:grpSpLocks noChangeAspect="1"/>
          </p:cNvGrpSpPr>
          <p:nvPr/>
        </p:nvGrpSpPr>
        <p:grpSpPr>
          <a:xfrm>
            <a:off x="10761102" y="4346393"/>
            <a:ext cx="284727" cy="284727"/>
            <a:chOff x="4585092" y="5257090"/>
            <a:chExt cx="379636" cy="379636"/>
          </a:xfrm>
          <a:solidFill>
            <a:srgbClr val="00B050"/>
          </a:solidFill>
        </p:grpSpPr>
        <p:sp>
          <p:nvSpPr>
            <p:cNvPr id="1716" name="Полилиния: фигура 1715">
              <a:extLst>
                <a:ext uri="{FF2B5EF4-FFF2-40B4-BE49-F238E27FC236}">
                  <a16:creationId xmlns:a16="http://schemas.microsoft.com/office/drawing/2014/main" id="{346F9420-8209-428D-8538-BD96C6EA3AE6}"/>
                </a:ext>
              </a:extLst>
            </p:cNvPr>
            <p:cNvSpPr/>
            <p:nvPr/>
          </p:nvSpPr>
          <p:spPr>
            <a:xfrm>
              <a:off x="4676728" y="5374908"/>
              <a:ext cx="196363" cy="144000"/>
            </a:xfrm>
            <a:custGeom>
              <a:avLst/>
              <a:gdLst>
                <a:gd name="connsiteX0" fmla="*/ 75273 w 196363"/>
                <a:gd name="connsiteY0" fmla="*/ 145964 h 144000"/>
                <a:gd name="connsiteX1" fmla="*/ 9818 w 196363"/>
                <a:gd name="connsiteY1" fmla="*/ 80509 h 144000"/>
                <a:gd name="connsiteX2" fmla="*/ 28145 w 196363"/>
                <a:gd name="connsiteY2" fmla="*/ 62182 h 144000"/>
                <a:gd name="connsiteX3" fmla="*/ 75273 w 196363"/>
                <a:gd name="connsiteY3" fmla="*/ 109309 h 144000"/>
                <a:gd name="connsiteX4" fmla="*/ 174764 w 196363"/>
                <a:gd name="connsiteY4" fmla="*/ 9818 h 144000"/>
                <a:gd name="connsiteX5" fmla="*/ 193091 w 196363"/>
                <a:gd name="connsiteY5" fmla="*/ 28145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63" h="144000">
                  <a:moveTo>
                    <a:pt x="75273" y="145964"/>
                  </a:moveTo>
                  <a:lnTo>
                    <a:pt x="9818" y="80509"/>
                  </a:lnTo>
                  <a:lnTo>
                    <a:pt x="28145" y="62182"/>
                  </a:lnTo>
                  <a:lnTo>
                    <a:pt x="75273" y="109309"/>
                  </a:lnTo>
                  <a:lnTo>
                    <a:pt x="174764" y="9818"/>
                  </a:lnTo>
                  <a:lnTo>
                    <a:pt x="193091" y="28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717" name="Полилиния: фигура 1716">
              <a:extLst>
                <a:ext uri="{FF2B5EF4-FFF2-40B4-BE49-F238E27FC236}">
                  <a16:creationId xmlns:a16="http://schemas.microsoft.com/office/drawing/2014/main" id="{4C8B1836-75E8-4A89-8A4D-2D2B72692328}"/>
                </a:ext>
              </a:extLst>
            </p:cNvPr>
            <p:cNvSpPr/>
            <p:nvPr/>
          </p:nvSpPr>
          <p:spPr>
            <a:xfrm>
              <a:off x="4585092" y="5257090"/>
              <a:ext cx="379636" cy="379636"/>
            </a:xfrm>
            <a:custGeom>
              <a:avLst/>
              <a:gdLst>
                <a:gd name="connsiteX0" fmla="*/ 193091 w 379636"/>
                <a:gd name="connsiteY0" fmla="*/ 9818 h 379636"/>
                <a:gd name="connsiteX1" fmla="*/ 9818 w 379636"/>
                <a:gd name="connsiteY1" fmla="*/ 193091 h 379636"/>
                <a:gd name="connsiteX2" fmla="*/ 193091 w 379636"/>
                <a:gd name="connsiteY2" fmla="*/ 376364 h 379636"/>
                <a:gd name="connsiteX3" fmla="*/ 376363 w 379636"/>
                <a:gd name="connsiteY3" fmla="*/ 193091 h 379636"/>
                <a:gd name="connsiteX4" fmla="*/ 193091 w 379636"/>
                <a:gd name="connsiteY4" fmla="*/ 9818 h 379636"/>
                <a:gd name="connsiteX5" fmla="*/ 193091 w 379636"/>
                <a:gd name="connsiteY5" fmla="*/ 350182 h 379636"/>
                <a:gd name="connsiteX6" fmla="*/ 36000 w 379636"/>
                <a:gd name="connsiteY6" fmla="*/ 193091 h 379636"/>
                <a:gd name="connsiteX7" fmla="*/ 193091 w 379636"/>
                <a:gd name="connsiteY7" fmla="*/ 36000 h 379636"/>
                <a:gd name="connsiteX8" fmla="*/ 350182 w 379636"/>
                <a:gd name="connsiteY8" fmla="*/ 193091 h 379636"/>
                <a:gd name="connsiteX9" fmla="*/ 193091 w 379636"/>
                <a:gd name="connsiteY9" fmla="*/ 350182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636" h="379636"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3891" y="9818"/>
                    <a:pt x="193091" y="9818"/>
                  </a:cubicBezTo>
                  <a:close/>
                  <a:moveTo>
                    <a:pt x="193091" y="350182"/>
                  </a:moveTo>
                  <a:cubicBezTo>
                    <a:pt x="106691" y="350182"/>
                    <a:pt x="36000" y="280800"/>
                    <a:pt x="36000" y="193091"/>
                  </a:cubicBezTo>
                  <a:cubicBezTo>
                    <a:pt x="36000" y="105382"/>
                    <a:pt x="106691" y="36000"/>
                    <a:pt x="193091" y="36000"/>
                  </a:cubicBez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grpSp>
        <p:nvGrpSpPr>
          <p:cNvPr id="1718" name="Группа 1717">
            <a:extLst>
              <a:ext uri="{FF2B5EF4-FFF2-40B4-BE49-F238E27FC236}">
                <a16:creationId xmlns:a16="http://schemas.microsoft.com/office/drawing/2014/main" id="{FCF48763-342A-48DF-8F09-DE1A488A2721}"/>
              </a:ext>
            </a:extLst>
          </p:cNvPr>
          <p:cNvGrpSpPr>
            <a:grpSpLocks noChangeAspect="1"/>
          </p:cNvGrpSpPr>
          <p:nvPr/>
        </p:nvGrpSpPr>
        <p:grpSpPr>
          <a:xfrm>
            <a:off x="10761102" y="5955754"/>
            <a:ext cx="284727" cy="284727"/>
            <a:chOff x="4585092" y="5257090"/>
            <a:chExt cx="379636" cy="379636"/>
          </a:xfrm>
          <a:solidFill>
            <a:srgbClr val="00B050"/>
          </a:solidFill>
        </p:grpSpPr>
        <p:sp>
          <p:nvSpPr>
            <p:cNvPr id="1719" name="Полилиния: фигура 1718">
              <a:extLst>
                <a:ext uri="{FF2B5EF4-FFF2-40B4-BE49-F238E27FC236}">
                  <a16:creationId xmlns:a16="http://schemas.microsoft.com/office/drawing/2014/main" id="{14046DF8-27BA-4190-A535-D3B65D1424F0}"/>
                </a:ext>
              </a:extLst>
            </p:cNvPr>
            <p:cNvSpPr/>
            <p:nvPr/>
          </p:nvSpPr>
          <p:spPr>
            <a:xfrm>
              <a:off x="4676728" y="5374908"/>
              <a:ext cx="196363" cy="144000"/>
            </a:xfrm>
            <a:custGeom>
              <a:avLst/>
              <a:gdLst>
                <a:gd name="connsiteX0" fmla="*/ 75273 w 196363"/>
                <a:gd name="connsiteY0" fmla="*/ 145964 h 144000"/>
                <a:gd name="connsiteX1" fmla="*/ 9818 w 196363"/>
                <a:gd name="connsiteY1" fmla="*/ 80509 h 144000"/>
                <a:gd name="connsiteX2" fmla="*/ 28145 w 196363"/>
                <a:gd name="connsiteY2" fmla="*/ 62182 h 144000"/>
                <a:gd name="connsiteX3" fmla="*/ 75273 w 196363"/>
                <a:gd name="connsiteY3" fmla="*/ 109309 h 144000"/>
                <a:gd name="connsiteX4" fmla="*/ 174764 w 196363"/>
                <a:gd name="connsiteY4" fmla="*/ 9818 h 144000"/>
                <a:gd name="connsiteX5" fmla="*/ 193091 w 196363"/>
                <a:gd name="connsiteY5" fmla="*/ 28145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63" h="144000">
                  <a:moveTo>
                    <a:pt x="75273" y="145964"/>
                  </a:moveTo>
                  <a:lnTo>
                    <a:pt x="9818" y="80509"/>
                  </a:lnTo>
                  <a:lnTo>
                    <a:pt x="28145" y="62182"/>
                  </a:lnTo>
                  <a:lnTo>
                    <a:pt x="75273" y="109309"/>
                  </a:lnTo>
                  <a:lnTo>
                    <a:pt x="174764" y="9818"/>
                  </a:lnTo>
                  <a:lnTo>
                    <a:pt x="193091" y="28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720" name="Полилиния: фигура 1719">
              <a:extLst>
                <a:ext uri="{FF2B5EF4-FFF2-40B4-BE49-F238E27FC236}">
                  <a16:creationId xmlns:a16="http://schemas.microsoft.com/office/drawing/2014/main" id="{97D2DEEC-591E-4858-BB43-150FEE6493AE}"/>
                </a:ext>
              </a:extLst>
            </p:cNvPr>
            <p:cNvSpPr/>
            <p:nvPr/>
          </p:nvSpPr>
          <p:spPr>
            <a:xfrm>
              <a:off x="4585092" y="5257090"/>
              <a:ext cx="379636" cy="379636"/>
            </a:xfrm>
            <a:custGeom>
              <a:avLst/>
              <a:gdLst>
                <a:gd name="connsiteX0" fmla="*/ 193091 w 379636"/>
                <a:gd name="connsiteY0" fmla="*/ 9818 h 379636"/>
                <a:gd name="connsiteX1" fmla="*/ 9818 w 379636"/>
                <a:gd name="connsiteY1" fmla="*/ 193091 h 379636"/>
                <a:gd name="connsiteX2" fmla="*/ 193091 w 379636"/>
                <a:gd name="connsiteY2" fmla="*/ 376364 h 379636"/>
                <a:gd name="connsiteX3" fmla="*/ 376363 w 379636"/>
                <a:gd name="connsiteY3" fmla="*/ 193091 h 379636"/>
                <a:gd name="connsiteX4" fmla="*/ 193091 w 379636"/>
                <a:gd name="connsiteY4" fmla="*/ 9818 h 379636"/>
                <a:gd name="connsiteX5" fmla="*/ 193091 w 379636"/>
                <a:gd name="connsiteY5" fmla="*/ 350182 h 379636"/>
                <a:gd name="connsiteX6" fmla="*/ 36000 w 379636"/>
                <a:gd name="connsiteY6" fmla="*/ 193091 h 379636"/>
                <a:gd name="connsiteX7" fmla="*/ 193091 w 379636"/>
                <a:gd name="connsiteY7" fmla="*/ 36000 h 379636"/>
                <a:gd name="connsiteX8" fmla="*/ 350182 w 379636"/>
                <a:gd name="connsiteY8" fmla="*/ 193091 h 379636"/>
                <a:gd name="connsiteX9" fmla="*/ 193091 w 379636"/>
                <a:gd name="connsiteY9" fmla="*/ 350182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636" h="379636"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3891" y="9818"/>
                    <a:pt x="193091" y="9818"/>
                  </a:cubicBezTo>
                  <a:close/>
                  <a:moveTo>
                    <a:pt x="193091" y="350182"/>
                  </a:moveTo>
                  <a:cubicBezTo>
                    <a:pt x="106691" y="350182"/>
                    <a:pt x="36000" y="280800"/>
                    <a:pt x="36000" y="193091"/>
                  </a:cubicBezTo>
                  <a:cubicBezTo>
                    <a:pt x="36000" y="105382"/>
                    <a:pt x="106691" y="36000"/>
                    <a:pt x="193091" y="36000"/>
                  </a:cubicBez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grpSp>
        <p:nvGrpSpPr>
          <p:cNvPr id="1721" name="Группа 1720">
            <a:extLst>
              <a:ext uri="{FF2B5EF4-FFF2-40B4-BE49-F238E27FC236}">
                <a16:creationId xmlns:a16="http://schemas.microsoft.com/office/drawing/2014/main" id="{7F4C5570-4338-411E-8820-C343F29A972A}"/>
              </a:ext>
            </a:extLst>
          </p:cNvPr>
          <p:cNvGrpSpPr>
            <a:grpSpLocks noChangeAspect="1"/>
          </p:cNvGrpSpPr>
          <p:nvPr/>
        </p:nvGrpSpPr>
        <p:grpSpPr>
          <a:xfrm>
            <a:off x="10761102" y="4900542"/>
            <a:ext cx="284727" cy="284727"/>
            <a:chOff x="4585092" y="5257090"/>
            <a:chExt cx="379636" cy="379636"/>
          </a:xfrm>
          <a:solidFill>
            <a:srgbClr val="00B050"/>
          </a:solidFill>
        </p:grpSpPr>
        <p:sp>
          <p:nvSpPr>
            <p:cNvPr id="1722" name="Полилиния: фигура 1721">
              <a:extLst>
                <a:ext uri="{FF2B5EF4-FFF2-40B4-BE49-F238E27FC236}">
                  <a16:creationId xmlns:a16="http://schemas.microsoft.com/office/drawing/2014/main" id="{24B71BC1-D6FA-46EE-B9DD-AA870F79CD72}"/>
                </a:ext>
              </a:extLst>
            </p:cNvPr>
            <p:cNvSpPr/>
            <p:nvPr/>
          </p:nvSpPr>
          <p:spPr>
            <a:xfrm>
              <a:off x="4676728" y="5374908"/>
              <a:ext cx="196363" cy="144000"/>
            </a:xfrm>
            <a:custGeom>
              <a:avLst/>
              <a:gdLst>
                <a:gd name="connsiteX0" fmla="*/ 75273 w 196363"/>
                <a:gd name="connsiteY0" fmla="*/ 145964 h 144000"/>
                <a:gd name="connsiteX1" fmla="*/ 9818 w 196363"/>
                <a:gd name="connsiteY1" fmla="*/ 80509 h 144000"/>
                <a:gd name="connsiteX2" fmla="*/ 28145 w 196363"/>
                <a:gd name="connsiteY2" fmla="*/ 62182 h 144000"/>
                <a:gd name="connsiteX3" fmla="*/ 75273 w 196363"/>
                <a:gd name="connsiteY3" fmla="*/ 109309 h 144000"/>
                <a:gd name="connsiteX4" fmla="*/ 174764 w 196363"/>
                <a:gd name="connsiteY4" fmla="*/ 9818 h 144000"/>
                <a:gd name="connsiteX5" fmla="*/ 193091 w 196363"/>
                <a:gd name="connsiteY5" fmla="*/ 28145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63" h="144000">
                  <a:moveTo>
                    <a:pt x="75273" y="145964"/>
                  </a:moveTo>
                  <a:lnTo>
                    <a:pt x="9818" y="80509"/>
                  </a:lnTo>
                  <a:lnTo>
                    <a:pt x="28145" y="62182"/>
                  </a:lnTo>
                  <a:lnTo>
                    <a:pt x="75273" y="109309"/>
                  </a:lnTo>
                  <a:lnTo>
                    <a:pt x="174764" y="9818"/>
                  </a:lnTo>
                  <a:lnTo>
                    <a:pt x="193091" y="28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723" name="Полилиния: фигура 1722">
              <a:extLst>
                <a:ext uri="{FF2B5EF4-FFF2-40B4-BE49-F238E27FC236}">
                  <a16:creationId xmlns:a16="http://schemas.microsoft.com/office/drawing/2014/main" id="{FEC2BF7A-E26D-417C-8CA0-AD0C637DC3FB}"/>
                </a:ext>
              </a:extLst>
            </p:cNvPr>
            <p:cNvSpPr/>
            <p:nvPr/>
          </p:nvSpPr>
          <p:spPr>
            <a:xfrm>
              <a:off x="4585092" y="5257090"/>
              <a:ext cx="379636" cy="379636"/>
            </a:xfrm>
            <a:custGeom>
              <a:avLst/>
              <a:gdLst>
                <a:gd name="connsiteX0" fmla="*/ 193091 w 379636"/>
                <a:gd name="connsiteY0" fmla="*/ 9818 h 379636"/>
                <a:gd name="connsiteX1" fmla="*/ 9818 w 379636"/>
                <a:gd name="connsiteY1" fmla="*/ 193091 h 379636"/>
                <a:gd name="connsiteX2" fmla="*/ 193091 w 379636"/>
                <a:gd name="connsiteY2" fmla="*/ 376364 h 379636"/>
                <a:gd name="connsiteX3" fmla="*/ 376363 w 379636"/>
                <a:gd name="connsiteY3" fmla="*/ 193091 h 379636"/>
                <a:gd name="connsiteX4" fmla="*/ 193091 w 379636"/>
                <a:gd name="connsiteY4" fmla="*/ 9818 h 379636"/>
                <a:gd name="connsiteX5" fmla="*/ 193091 w 379636"/>
                <a:gd name="connsiteY5" fmla="*/ 350182 h 379636"/>
                <a:gd name="connsiteX6" fmla="*/ 36000 w 379636"/>
                <a:gd name="connsiteY6" fmla="*/ 193091 h 379636"/>
                <a:gd name="connsiteX7" fmla="*/ 193091 w 379636"/>
                <a:gd name="connsiteY7" fmla="*/ 36000 h 379636"/>
                <a:gd name="connsiteX8" fmla="*/ 350182 w 379636"/>
                <a:gd name="connsiteY8" fmla="*/ 193091 h 379636"/>
                <a:gd name="connsiteX9" fmla="*/ 193091 w 379636"/>
                <a:gd name="connsiteY9" fmla="*/ 350182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636" h="379636"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3891" y="9818"/>
                    <a:pt x="193091" y="9818"/>
                  </a:cubicBezTo>
                  <a:close/>
                  <a:moveTo>
                    <a:pt x="193091" y="350182"/>
                  </a:moveTo>
                  <a:cubicBezTo>
                    <a:pt x="106691" y="350182"/>
                    <a:pt x="36000" y="280800"/>
                    <a:pt x="36000" y="193091"/>
                  </a:cubicBezTo>
                  <a:cubicBezTo>
                    <a:pt x="36000" y="105382"/>
                    <a:pt x="106691" y="36000"/>
                    <a:pt x="193091" y="36000"/>
                  </a:cubicBez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grpSp>
        <p:nvGrpSpPr>
          <p:cNvPr id="1724" name="Группа 1723">
            <a:extLst>
              <a:ext uri="{FF2B5EF4-FFF2-40B4-BE49-F238E27FC236}">
                <a16:creationId xmlns:a16="http://schemas.microsoft.com/office/drawing/2014/main" id="{65DD2506-DF3C-465D-9EEF-B45EE223F45F}"/>
              </a:ext>
            </a:extLst>
          </p:cNvPr>
          <p:cNvGrpSpPr>
            <a:grpSpLocks noChangeAspect="1"/>
          </p:cNvGrpSpPr>
          <p:nvPr/>
        </p:nvGrpSpPr>
        <p:grpSpPr>
          <a:xfrm>
            <a:off x="10761102" y="3857611"/>
            <a:ext cx="284727" cy="284727"/>
            <a:chOff x="4585092" y="5257090"/>
            <a:chExt cx="379636" cy="379636"/>
          </a:xfrm>
          <a:solidFill>
            <a:srgbClr val="00B050"/>
          </a:solidFill>
        </p:grpSpPr>
        <p:sp>
          <p:nvSpPr>
            <p:cNvPr id="1725" name="Полилиния: фигура 1724">
              <a:extLst>
                <a:ext uri="{FF2B5EF4-FFF2-40B4-BE49-F238E27FC236}">
                  <a16:creationId xmlns:a16="http://schemas.microsoft.com/office/drawing/2014/main" id="{48642F0D-8930-4A16-902A-EB96A34877DE}"/>
                </a:ext>
              </a:extLst>
            </p:cNvPr>
            <p:cNvSpPr/>
            <p:nvPr/>
          </p:nvSpPr>
          <p:spPr>
            <a:xfrm>
              <a:off x="4676728" y="5374908"/>
              <a:ext cx="196363" cy="144000"/>
            </a:xfrm>
            <a:custGeom>
              <a:avLst/>
              <a:gdLst>
                <a:gd name="connsiteX0" fmla="*/ 75273 w 196363"/>
                <a:gd name="connsiteY0" fmla="*/ 145964 h 144000"/>
                <a:gd name="connsiteX1" fmla="*/ 9818 w 196363"/>
                <a:gd name="connsiteY1" fmla="*/ 80509 h 144000"/>
                <a:gd name="connsiteX2" fmla="*/ 28145 w 196363"/>
                <a:gd name="connsiteY2" fmla="*/ 62182 h 144000"/>
                <a:gd name="connsiteX3" fmla="*/ 75273 w 196363"/>
                <a:gd name="connsiteY3" fmla="*/ 109309 h 144000"/>
                <a:gd name="connsiteX4" fmla="*/ 174764 w 196363"/>
                <a:gd name="connsiteY4" fmla="*/ 9818 h 144000"/>
                <a:gd name="connsiteX5" fmla="*/ 193091 w 196363"/>
                <a:gd name="connsiteY5" fmla="*/ 28145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63" h="144000">
                  <a:moveTo>
                    <a:pt x="75273" y="145964"/>
                  </a:moveTo>
                  <a:lnTo>
                    <a:pt x="9818" y="80509"/>
                  </a:lnTo>
                  <a:lnTo>
                    <a:pt x="28145" y="62182"/>
                  </a:lnTo>
                  <a:lnTo>
                    <a:pt x="75273" y="109309"/>
                  </a:lnTo>
                  <a:lnTo>
                    <a:pt x="174764" y="9818"/>
                  </a:lnTo>
                  <a:lnTo>
                    <a:pt x="193091" y="28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726" name="Полилиния: фигура 1725">
              <a:extLst>
                <a:ext uri="{FF2B5EF4-FFF2-40B4-BE49-F238E27FC236}">
                  <a16:creationId xmlns:a16="http://schemas.microsoft.com/office/drawing/2014/main" id="{FAFF97F9-4D85-47F1-8E5C-930F5C27F44C}"/>
                </a:ext>
              </a:extLst>
            </p:cNvPr>
            <p:cNvSpPr/>
            <p:nvPr/>
          </p:nvSpPr>
          <p:spPr>
            <a:xfrm>
              <a:off x="4585092" y="5257090"/>
              <a:ext cx="379636" cy="379636"/>
            </a:xfrm>
            <a:custGeom>
              <a:avLst/>
              <a:gdLst>
                <a:gd name="connsiteX0" fmla="*/ 193091 w 379636"/>
                <a:gd name="connsiteY0" fmla="*/ 9818 h 379636"/>
                <a:gd name="connsiteX1" fmla="*/ 9818 w 379636"/>
                <a:gd name="connsiteY1" fmla="*/ 193091 h 379636"/>
                <a:gd name="connsiteX2" fmla="*/ 193091 w 379636"/>
                <a:gd name="connsiteY2" fmla="*/ 376364 h 379636"/>
                <a:gd name="connsiteX3" fmla="*/ 376363 w 379636"/>
                <a:gd name="connsiteY3" fmla="*/ 193091 h 379636"/>
                <a:gd name="connsiteX4" fmla="*/ 193091 w 379636"/>
                <a:gd name="connsiteY4" fmla="*/ 9818 h 379636"/>
                <a:gd name="connsiteX5" fmla="*/ 193091 w 379636"/>
                <a:gd name="connsiteY5" fmla="*/ 350182 h 379636"/>
                <a:gd name="connsiteX6" fmla="*/ 36000 w 379636"/>
                <a:gd name="connsiteY6" fmla="*/ 193091 h 379636"/>
                <a:gd name="connsiteX7" fmla="*/ 193091 w 379636"/>
                <a:gd name="connsiteY7" fmla="*/ 36000 h 379636"/>
                <a:gd name="connsiteX8" fmla="*/ 350182 w 379636"/>
                <a:gd name="connsiteY8" fmla="*/ 193091 h 379636"/>
                <a:gd name="connsiteX9" fmla="*/ 193091 w 379636"/>
                <a:gd name="connsiteY9" fmla="*/ 350182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636" h="379636"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3891" y="9818"/>
                    <a:pt x="193091" y="9818"/>
                  </a:cubicBezTo>
                  <a:close/>
                  <a:moveTo>
                    <a:pt x="193091" y="350182"/>
                  </a:moveTo>
                  <a:cubicBezTo>
                    <a:pt x="106691" y="350182"/>
                    <a:pt x="36000" y="280800"/>
                    <a:pt x="36000" y="193091"/>
                  </a:cubicBezTo>
                  <a:cubicBezTo>
                    <a:pt x="36000" y="105382"/>
                    <a:pt x="106691" y="36000"/>
                    <a:pt x="193091" y="36000"/>
                  </a:cubicBez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grpSp>
        <p:nvGrpSpPr>
          <p:cNvPr id="1727" name="Группа 1726">
            <a:extLst>
              <a:ext uri="{FF2B5EF4-FFF2-40B4-BE49-F238E27FC236}">
                <a16:creationId xmlns:a16="http://schemas.microsoft.com/office/drawing/2014/main" id="{5108F874-24D7-4819-9915-340FAA6F0C7D}"/>
              </a:ext>
            </a:extLst>
          </p:cNvPr>
          <p:cNvGrpSpPr>
            <a:grpSpLocks noChangeAspect="1"/>
          </p:cNvGrpSpPr>
          <p:nvPr/>
        </p:nvGrpSpPr>
        <p:grpSpPr>
          <a:xfrm>
            <a:off x="10761102" y="5393014"/>
            <a:ext cx="284727" cy="284727"/>
            <a:chOff x="4585092" y="5257090"/>
            <a:chExt cx="379636" cy="379636"/>
          </a:xfrm>
          <a:solidFill>
            <a:srgbClr val="00B050"/>
          </a:solidFill>
        </p:grpSpPr>
        <p:sp>
          <p:nvSpPr>
            <p:cNvPr id="1728" name="Полилиния: фигура 1727">
              <a:extLst>
                <a:ext uri="{FF2B5EF4-FFF2-40B4-BE49-F238E27FC236}">
                  <a16:creationId xmlns:a16="http://schemas.microsoft.com/office/drawing/2014/main" id="{256512D3-958A-4356-91B2-B0553A86518E}"/>
                </a:ext>
              </a:extLst>
            </p:cNvPr>
            <p:cNvSpPr/>
            <p:nvPr/>
          </p:nvSpPr>
          <p:spPr>
            <a:xfrm>
              <a:off x="4676728" y="5374908"/>
              <a:ext cx="196363" cy="144000"/>
            </a:xfrm>
            <a:custGeom>
              <a:avLst/>
              <a:gdLst>
                <a:gd name="connsiteX0" fmla="*/ 75273 w 196363"/>
                <a:gd name="connsiteY0" fmla="*/ 145964 h 144000"/>
                <a:gd name="connsiteX1" fmla="*/ 9818 w 196363"/>
                <a:gd name="connsiteY1" fmla="*/ 80509 h 144000"/>
                <a:gd name="connsiteX2" fmla="*/ 28145 w 196363"/>
                <a:gd name="connsiteY2" fmla="*/ 62182 h 144000"/>
                <a:gd name="connsiteX3" fmla="*/ 75273 w 196363"/>
                <a:gd name="connsiteY3" fmla="*/ 109309 h 144000"/>
                <a:gd name="connsiteX4" fmla="*/ 174764 w 196363"/>
                <a:gd name="connsiteY4" fmla="*/ 9818 h 144000"/>
                <a:gd name="connsiteX5" fmla="*/ 193091 w 196363"/>
                <a:gd name="connsiteY5" fmla="*/ 28145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63" h="144000">
                  <a:moveTo>
                    <a:pt x="75273" y="145964"/>
                  </a:moveTo>
                  <a:lnTo>
                    <a:pt x="9818" y="80509"/>
                  </a:lnTo>
                  <a:lnTo>
                    <a:pt x="28145" y="62182"/>
                  </a:lnTo>
                  <a:lnTo>
                    <a:pt x="75273" y="109309"/>
                  </a:lnTo>
                  <a:lnTo>
                    <a:pt x="174764" y="9818"/>
                  </a:lnTo>
                  <a:lnTo>
                    <a:pt x="193091" y="28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729" name="Полилиния: фигура 1728">
              <a:extLst>
                <a:ext uri="{FF2B5EF4-FFF2-40B4-BE49-F238E27FC236}">
                  <a16:creationId xmlns:a16="http://schemas.microsoft.com/office/drawing/2014/main" id="{1389EDB6-5005-4059-BF15-96248761BFFB}"/>
                </a:ext>
              </a:extLst>
            </p:cNvPr>
            <p:cNvSpPr/>
            <p:nvPr/>
          </p:nvSpPr>
          <p:spPr>
            <a:xfrm>
              <a:off x="4585092" y="5257090"/>
              <a:ext cx="379636" cy="379636"/>
            </a:xfrm>
            <a:custGeom>
              <a:avLst/>
              <a:gdLst>
                <a:gd name="connsiteX0" fmla="*/ 193091 w 379636"/>
                <a:gd name="connsiteY0" fmla="*/ 9818 h 379636"/>
                <a:gd name="connsiteX1" fmla="*/ 9818 w 379636"/>
                <a:gd name="connsiteY1" fmla="*/ 193091 h 379636"/>
                <a:gd name="connsiteX2" fmla="*/ 193091 w 379636"/>
                <a:gd name="connsiteY2" fmla="*/ 376364 h 379636"/>
                <a:gd name="connsiteX3" fmla="*/ 376363 w 379636"/>
                <a:gd name="connsiteY3" fmla="*/ 193091 h 379636"/>
                <a:gd name="connsiteX4" fmla="*/ 193091 w 379636"/>
                <a:gd name="connsiteY4" fmla="*/ 9818 h 379636"/>
                <a:gd name="connsiteX5" fmla="*/ 193091 w 379636"/>
                <a:gd name="connsiteY5" fmla="*/ 350182 h 379636"/>
                <a:gd name="connsiteX6" fmla="*/ 36000 w 379636"/>
                <a:gd name="connsiteY6" fmla="*/ 193091 h 379636"/>
                <a:gd name="connsiteX7" fmla="*/ 193091 w 379636"/>
                <a:gd name="connsiteY7" fmla="*/ 36000 h 379636"/>
                <a:gd name="connsiteX8" fmla="*/ 350182 w 379636"/>
                <a:gd name="connsiteY8" fmla="*/ 193091 h 379636"/>
                <a:gd name="connsiteX9" fmla="*/ 193091 w 379636"/>
                <a:gd name="connsiteY9" fmla="*/ 350182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636" h="379636"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3891" y="9818"/>
                    <a:pt x="193091" y="9818"/>
                  </a:cubicBezTo>
                  <a:close/>
                  <a:moveTo>
                    <a:pt x="193091" y="350182"/>
                  </a:moveTo>
                  <a:cubicBezTo>
                    <a:pt x="106691" y="350182"/>
                    <a:pt x="36000" y="280800"/>
                    <a:pt x="36000" y="193091"/>
                  </a:cubicBezTo>
                  <a:cubicBezTo>
                    <a:pt x="36000" y="105382"/>
                    <a:pt x="106691" y="36000"/>
                    <a:pt x="193091" y="36000"/>
                  </a:cubicBez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sp>
        <p:nvSpPr>
          <p:cNvPr id="1671" name="Прямоугольник: скругленные углы 1670">
            <a:extLst>
              <a:ext uri="{FF2B5EF4-FFF2-40B4-BE49-F238E27FC236}">
                <a16:creationId xmlns:a16="http://schemas.microsoft.com/office/drawing/2014/main" id="{F4DE191A-0B8E-4114-8F26-56E43E65E73C}"/>
              </a:ext>
            </a:extLst>
          </p:cNvPr>
          <p:cNvSpPr/>
          <p:nvPr/>
        </p:nvSpPr>
        <p:spPr>
          <a:xfrm>
            <a:off x="8111211" y="2441711"/>
            <a:ext cx="1793476" cy="3942241"/>
          </a:xfrm>
          <a:prstGeom prst="roundRect">
            <a:avLst>
              <a:gd name="adj" fmla="val 11480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2" name="TextBox 1671">
            <a:extLst>
              <a:ext uri="{FF2B5EF4-FFF2-40B4-BE49-F238E27FC236}">
                <a16:creationId xmlns:a16="http://schemas.microsoft.com/office/drawing/2014/main" id="{110F1907-3E39-45ED-B7B9-A201BDD51C2E}"/>
              </a:ext>
            </a:extLst>
          </p:cNvPr>
          <p:cNvSpPr txBox="1"/>
          <p:nvPr/>
        </p:nvSpPr>
        <p:spPr>
          <a:xfrm>
            <a:off x="8458906" y="2722447"/>
            <a:ext cx="1743078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1600" b="1" dirty="0" err="1"/>
              <a:t>CorpGPT</a:t>
            </a:r>
            <a:endParaRPr lang="en-US" sz="1600" b="1" dirty="0"/>
          </a:p>
        </p:txBody>
      </p:sp>
      <p:grpSp>
        <p:nvGrpSpPr>
          <p:cNvPr id="1742" name="Группа 1741">
            <a:extLst>
              <a:ext uri="{FF2B5EF4-FFF2-40B4-BE49-F238E27FC236}">
                <a16:creationId xmlns:a16="http://schemas.microsoft.com/office/drawing/2014/main" id="{38E7745A-D159-46CE-A7BB-FB2D9063C736}"/>
              </a:ext>
            </a:extLst>
          </p:cNvPr>
          <p:cNvGrpSpPr>
            <a:grpSpLocks noChangeAspect="1"/>
          </p:cNvGrpSpPr>
          <p:nvPr/>
        </p:nvGrpSpPr>
        <p:grpSpPr>
          <a:xfrm>
            <a:off x="8865084" y="4346393"/>
            <a:ext cx="284727" cy="284727"/>
            <a:chOff x="4585092" y="5257090"/>
            <a:chExt cx="379636" cy="379636"/>
          </a:xfrm>
          <a:solidFill>
            <a:srgbClr val="00B050"/>
          </a:solidFill>
        </p:grpSpPr>
        <p:sp>
          <p:nvSpPr>
            <p:cNvPr id="1743" name="Полилиния: фигура 1742">
              <a:extLst>
                <a:ext uri="{FF2B5EF4-FFF2-40B4-BE49-F238E27FC236}">
                  <a16:creationId xmlns:a16="http://schemas.microsoft.com/office/drawing/2014/main" id="{5268E241-5020-49BE-AB08-F539E3F6DB8A}"/>
                </a:ext>
              </a:extLst>
            </p:cNvPr>
            <p:cNvSpPr/>
            <p:nvPr/>
          </p:nvSpPr>
          <p:spPr>
            <a:xfrm>
              <a:off x="4676728" y="5374908"/>
              <a:ext cx="196363" cy="144000"/>
            </a:xfrm>
            <a:custGeom>
              <a:avLst/>
              <a:gdLst>
                <a:gd name="connsiteX0" fmla="*/ 75273 w 196363"/>
                <a:gd name="connsiteY0" fmla="*/ 145964 h 144000"/>
                <a:gd name="connsiteX1" fmla="*/ 9818 w 196363"/>
                <a:gd name="connsiteY1" fmla="*/ 80509 h 144000"/>
                <a:gd name="connsiteX2" fmla="*/ 28145 w 196363"/>
                <a:gd name="connsiteY2" fmla="*/ 62182 h 144000"/>
                <a:gd name="connsiteX3" fmla="*/ 75273 w 196363"/>
                <a:gd name="connsiteY3" fmla="*/ 109309 h 144000"/>
                <a:gd name="connsiteX4" fmla="*/ 174764 w 196363"/>
                <a:gd name="connsiteY4" fmla="*/ 9818 h 144000"/>
                <a:gd name="connsiteX5" fmla="*/ 193091 w 196363"/>
                <a:gd name="connsiteY5" fmla="*/ 28145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63" h="144000">
                  <a:moveTo>
                    <a:pt x="75273" y="145964"/>
                  </a:moveTo>
                  <a:lnTo>
                    <a:pt x="9818" y="80509"/>
                  </a:lnTo>
                  <a:lnTo>
                    <a:pt x="28145" y="62182"/>
                  </a:lnTo>
                  <a:lnTo>
                    <a:pt x="75273" y="109309"/>
                  </a:lnTo>
                  <a:lnTo>
                    <a:pt x="174764" y="9818"/>
                  </a:lnTo>
                  <a:lnTo>
                    <a:pt x="193091" y="28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744" name="Полилиния: фигура 1743">
              <a:extLst>
                <a:ext uri="{FF2B5EF4-FFF2-40B4-BE49-F238E27FC236}">
                  <a16:creationId xmlns:a16="http://schemas.microsoft.com/office/drawing/2014/main" id="{75628A93-973F-48B1-B20C-C2E0A2F841D7}"/>
                </a:ext>
              </a:extLst>
            </p:cNvPr>
            <p:cNvSpPr/>
            <p:nvPr/>
          </p:nvSpPr>
          <p:spPr>
            <a:xfrm>
              <a:off x="4585092" y="5257090"/>
              <a:ext cx="379636" cy="379636"/>
            </a:xfrm>
            <a:custGeom>
              <a:avLst/>
              <a:gdLst>
                <a:gd name="connsiteX0" fmla="*/ 193091 w 379636"/>
                <a:gd name="connsiteY0" fmla="*/ 9818 h 379636"/>
                <a:gd name="connsiteX1" fmla="*/ 9818 w 379636"/>
                <a:gd name="connsiteY1" fmla="*/ 193091 h 379636"/>
                <a:gd name="connsiteX2" fmla="*/ 193091 w 379636"/>
                <a:gd name="connsiteY2" fmla="*/ 376364 h 379636"/>
                <a:gd name="connsiteX3" fmla="*/ 376363 w 379636"/>
                <a:gd name="connsiteY3" fmla="*/ 193091 h 379636"/>
                <a:gd name="connsiteX4" fmla="*/ 193091 w 379636"/>
                <a:gd name="connsiteY4" fmla="*/ 9818 h 379636"/>
                <a:gd name="connsiteX5" fmla="*/ 193091 w 379636"/>
                <a:gd name="connsiteY5" fmla="*/ 350182 h 379636"/>
                <a:gd name="connsiteX6" fmla="*/ 36000 w 379636"/>
                <a:gd name="connsiteY6" fmla="*/ 193091 h 379636"/>
                <a:gd name="connsiteX7" fmla="*/ 193091 w 379636"/>
                <a:gd name="connsiteY7" fmla="*/ 36000 h 379636"/>
                <a:gd name="connsiteX8" fmla="*/ 350182 w 379636"/>
                <a:gd name="connsiteY8" fmla="*/ 193091 h 379636"/>
                <a:gd name="connsiteX9" fmla="*/ 193091 w 379636"/>
                <a:gd name="connsiteY9" fmla="*/ 350182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636" h="379636"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3891" y="9818"/>
                    <a:pt x="193091" y="9818"/>
                  </a:cubicBezTo>
                  <a:close/>
                  <a:moveTo>
                    <a:pt x="193091" y="350182"/>
                  </a:moveTo>
                  <a:cubicBezTo>
                    <a:pt x="106691" y="350182"/>
                    <a:pt x="36000" y="280800"/>
                    <a:pt x="36000" y="193091"/>
                  </a:cubicBezTo>
                  <a:cubicBezTo>
                    <a:pt x="36000" y="105382"/>
                    <a:pt x="106691" y="36000"/>
                    <a:pt x="193091" y="36000"/>
                  </a:cubicBez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grpSp>
        <p:nvGrpSpPr>
          <p:cNvPr id="1745" name="Группа 1744">
            <a:extLst>
              <a:ext uri="{FF2B5EF4-FFF2-40B4-BE49-F238E27FC236}">
                <a16:creationId xmlns:a16="http://schemas.microsoft.com/office/drawing/2014/main" id="{3EB4213D-4A8D-48CB-B253-7D272B49F031}"/>
              </a:ext>
            </a:extLst>
          </p:cNvPr>
          <p:cNvGrpSpPr>
            <a:grpSpLocks noChangeAspect="1"/>
          </p:cNvGrpSpPr>
          <p:nvPr/>
        </p:nvGrpSpPr>
        <p:grpSpPr>
          <a:xfrm>
            <a:off x="8865084" y="5955754"/>
            <a:ext cx="284727" cy="284727"/>
            <a:chOff x="4585092" y="5257090"/>
            <a:chExt cx="379636" cy="379636"/>
          </a:xfrm>
          <a:solidFill>
            <a:srgbClr val="00B050"/>
          </a:solidFill>
        </p:grpSpPr>
        <p:sp>
          <p:nvSpPr>
            <p:cNvPr id="1746" name="Полилиния: фигура 1745">
              <a:extLst>
                <a:ext uri="{FF2B5EF4-FFF2-40B4-BE49-F238E27FC236}">
                  <a16:creationId xmlns:a16="http://schemas.microsoft.com/office/drawing/2014/main" id="{7C4B75B1-E295-43FC-9653-702084520301}"/>
                </a:ext>
              </a:extLst>
            </p:cNvPr>
            <p:cNvSpPr/>
            <p:nvPr/>
          </p:nvSpPr>
          <p:spPr>
            <a:xfrm>
              <a:off x="4676728" y="5374908"/>
              <a:ext cx="196363" cy="144000"/>
            </a:xfrm>
            <a:custGeom>
              <a:avLst/>
              <a:gdLst>
                <a:gd name="connsiteX0" fmla="*/ 75273 w 196363"/>
                <a:gd name="connsiteY0" fmla="*/ 145964 h 144000"/>
                <a:gd name="connsiteX1" fmla="*/ 9818 w 196363"/>
                <a:gd name="connsiteY1" fmla="*/ 80509 h 144000"/>
                <a:gd name="connsiteX2" fmla="*/ 28145 w 196363"/>
                <a:gd name="connsiteY2" fmla="*/ 62182 h 144000"/>
                <a:gd name="connsiteX3" fmla="*/ 75273 w 196363"/>
                <a:gd name="connsiteY3" fmla="*/ 109309 h 144000"/>
                <a:gd name="connsiteX4" fmla="*/ 174764 w 196363"/>
                <a:gd name="connsiteY4" fmla="*/ 9818 h 144000"/>
                <a:gd name="connsiteX5" fmla="*/ 193091 w 196363"/>
                <a:gd name="connsiteY5" fmla="*/ 28145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63" h="144000">
                  <a:moveTo>
                    <a:pt x="75273" y="145964"/>
                  </a:moveTo>
                  <a:lnTo>
                    <a:pt x="9818" y="80509"/>
                  </a:lnTo>
                  <a:lnTo>
                    <a:pt x="28145" y="62182"/>
                  </a:lnTo>
                  <a:lnTo>
                    <a:pt x="75273" y="109309"/>
                  </a:lnTo>
                  <a:lnTo>
                    <a:pt x="174764" y="9818"/>
                  </a:lnTo>
                  <a:lnTo>
                    <a:pt x="193091" y="28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747" name="Полилиния: фигура 1746">
              <a:extLst>
                <a:ext uri="{FF2B5EF4-FFF2-40B4-BE49-F238E27FC236}">
                  <a16:creationId xmlns:a16="http://schemas.microsoft.com/office/drawing/2014/main" id="{F3231FCC-E746-4D90-88AC-47A8E4805B1D}"/>
                </a:ext>
              </a:extLst>
            </p:cNvPr>
            <p:cNvSpPr/>
            <p:nvPr/>
          </p:nvSpPr>
          <p:spPr>
            <a:xfrm>
              <a:off x="4585092" y="5257090"/>
              <a:ext cx="379636" cy="379636"/>
            </a:xfrm>
            <a:custGeom>
              <a:avLst/>
              <a:gdLst>
                <a:gd name="connsiteX0" fmla="*/ 193091 w 379636"/>
                <a:gd name="connsiteY0" fmla="*/ 9818 h 379636"/>
                <a:gd name="connsiteX1" fmla="*/ 9818 w 379636"/>
                <a:gd name="connsiteY1" fmla="*/ 193091 h 379636"/>
                <a:gd name="connsiteX2" fmla="*/ 193091 w 379636"/>
                <a:gd name="connsiteY2" fmla="*/ 376364 h 379636"/>
                <a:gd name="connsiteX3" fmla="*/ 376363 w 379636"/>
                <a:gd name="connsiteY3" fmla="*/ 193091 h 379636"/>
                <a:gd name="connsiteX4" fmla="*/ 193091 w 379636"/>
                <a:gd name="connsiteY4" fmla="*/ 9818 h 379636"/>
                <a:gd name="connsiteX5" fmla="*/ 193091 w 379636"/>
                <a:gd name="connsiteY5" fmla="*/ 350182 h 379636"/>
                <a:gd name="connsiteX6" fmla="*/ 36000 w 379636"/>
                <a:gd name="connsiteY6" fmla="*/ 193091 h 379636"/>
                <a:gd name="connsiteX7" fmla="*/ 193091 w 379636"/>
                <a:gd name="connsiteY7" fmla="*/ 36000 h 379636"/>
                <a:gd name="connsiteX8" fmla="*/ 350182 w 379636"/>
                <a:gd name="connsiteY8" fmla="*/ 193091 h 379636"/>
                <a:gd name="connsiteX9" fmla="*/ 193091 w 379636"/>
                <a:gd name="connsiteY9" fmla="*/ 350182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636" h="379636"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3891" y="9818"/>
                    <a:pt x="193091" y="9818"/>
                  </a:cubicBezTo>
                  <a:close/>
                  <a:moveTo>
                    <a:pt x="193091" y="350182"/>
                  </a:moveTo>
                  <a:cubicBezTo>
                    <a:pt x="106691" y="350182"/>
                    <a:pt x="36000" y="280800"/>
                    <a:pt x="36000" y="193091"/>
                  </a:cubicBezTo>
                  <a:cubicBezTo>
                    <a:pt x="36000" y="105382"/>
                    <a:pt x="106691" y="36000"/>
                    <a:pt x="193091" y="36000"/>
                  </a:cubicBez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grpSp>
        <p:nvGrpSpPr>
          <p:cNvPr id="1748" name="Группа 1747">
            <a:extLst>
              <a:ext uri="{FF2B5EF4-FFF2-40B4-BE49-F238E27FC236}">
                <a16:creationId xmlns:a16="http://schemas.microsoft.com/office/drawing/2014/main" id="{CB02AF17-25E4-48B7-A489-0859673F1067}"/>
              </a:ext>
            </a:extLst>
          </p:cNvPr>
          <p:cNvGrpSpPr>
            <a:grpSpLocks noChangeAspect="1"/>
          </p:cNvGrpSpPr>
          <p:nvPr/>
        </p:nvGrpSpPr>
        <p:grpSpPr>
          <a:xfrm>
            <a:off x="8865084" y="4900542"/>
            <a:ext cx="284727" cy="284727"/>
            <a:chOff x="4585092" y="5257090"/>
            <a:chExt cx="379636" cy="379636"/>
          </a:xfrm>
          <a:solidFill>
            <a:srgbClr val="00B050"/>
          </a:solidFill>
        </p:grpSpPr>
        <p:sp>
          <p:nvSpPr>
            <p:cNvPr id="1749" name="Полилиния: фигура 1748">
              <a:extLst>
                <a:ext uri="{FF2B5EF4-FFF2-40B4-BE49-F238E27FC236}">
                  <a16:creationId xmlns:a16="http://schemas.microsoft.com/office/drawing/2014/main" id="{E8CDA79F-CC67-41BB-A482-39FA35C8F527}"/>
                </a:ext>
              </a:extLst>
            </p:cNvPr>
            <p:cNvSpPr/>
            <p:nvPr/>
          </p:nvSpPr>
          <p:spPr>
            <a:xfrm>
              <a:off x="4676728" y="5374908"/>
              <a:ext cx="196363" cy="144000"/>
            </a:xfrm>
            <a:custGeom>
              <a:avLst/>
              <a:gdLst>
                <a:gd name="connsiteX0" fmla="*/ 75273 w 196363"/>
                <a:gd name="connsiteY0" fmla="*/ 145964 h 144000"/>
                <a:gd name="connsiteX1" fmla="*/ 9818 w 196363"/>
                <a:gd name="connsiteY1" fmla="*/ 80509 h 144000"/>
                <a:gd name="connsiteX2" fmla="*/ 28145 w 196363"/>
                <a:gd name="connsiteY2" fmla="*/ 62182 h 144000"/>
                <a:gd name="connsiteX3" fmla="*/ 75273 w 196363"/>
                <a:gd name="connsiteY3" fmla="*/ 109309 h 144000"/>
                <a:gd name="connsiteX4" fmla="*/ 174764 w 196363"/>
                <a:gd name="connsiteY4" fmla="*/ 9818 h 144000"/>
                <a:gd name="connsiteX5" fmla="*/ 193091 w 196363"/>
                <a:gd name="connsiteY5" fmla="*/ 28145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63" h="144000">
                  <a:moveTo>
                    <a:pt x="75273" y="145964"/>
                  </a:moveTo>
                  <a:lnTo>
                    <a:pt x="9818" y="80509"/>
                  </a:lnTo>
                  <a:lnTo>
                    <a:pt x="28145" y="62182"/>
                  </a:lnTo>
                  <a:lnTo>
                    <a:pt x="75273" y="109309"/>
                  </a:lnTo>
                  <a:lnTo>
                    <a:pt x="174764" y="9818"/>
                  </a:lnTo>
                  <a:lnTo>
                    <a:pt x="193091" y="28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750" name="Полилиния: фигура 1749">
              <a:extLst>
                <a:ext uri="{FF2B5EF4-FFF2-40B4-BE49-F238E27FC236}">
                  <a16:creationId xmlns:a16="http://schemas.microsoft.com/office/drawing/2014/main" id="{52B9C98D-DB8C-4AA7-83F9-08C8343172D8}"/>
                </a:ext>
              </a:extLst>
            </p:cNvPr>
            <p:cNvSpPr/>
            <p:nvPr/>
          </p:nvSpPr>
          <p:spPr>
            <a:xfrm>
              <a:off x="4585092" y="5257090"/>
              <a:ext cx="379636" cy="379636"/>
            </a:xfrm>
            <a:custGeom>
              <a:avLst/>
              <a:gdLst>
                <a:gd name="connsiteX0" fmla="*/ 193091 w 379636"/>
                <a:gd name="connsiteY0" fmla="*/ 9818 h 379636"/>
                <a:gd name="connsiteX1" fmla="*/ 9818 w 379636"/>
                <a:gd name="connsiteY1" fmla="*/ 193091 h 379636"/>
                <a:gd name="connsiteX2" fmla="*/ 193091 w 379636"/>
                <a:gd name="connsiteY2" fmla="*/ 376364 h 379636"/>
                <a:gd name="connsiteX3" fmla="*/ 376363 w 379636"/>
                <a:gd name="connsiteY3" fmla="*/ 193091 h 379636"/>
                <a:gd name="connsiteX4" fmla="*/ 193091 w 379636"/>
                <a:gd name="connsiteY4" fmla="*/ 9818 h 379636"/>
                <a:gd name="connsiteX5" fmla="*/ 193091 w 379636"/>
                <a:gd name="connsiteY5" fmla="*/ 350182 h 379636"/>
                <a:gd name="connsiteX6" fmla="*/ 36000 w 379636"/>
                <a:gd name="connsiteY6" fmla="*/ 193091 h 379636"/>
                <a:gd name="connsiteX7" fmla="*/ 193091 w 379636"/>
                <a:gd name="connsiteY7" fmla="*/ 36000 h 379636"/>
                <a:gd name="connsiteX8" fmla="*/ 350182 w 379636"/>
                <a:gd name="connsiteY8" fmla="*/ 193091 h 379636"/>
                <a:gd name="connsiteX9" fmla="*/ 193091 w 379636"/>
                <a:gd name="connsiteY9" fmla="*/ 350182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636" h="379636"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3891" y="9818"/>
                    <a:pt x="193091" y="9818"/>
                  </a:cubicBezTo>
                  <a:close/>
                  <a:moveTo>
                    <a:pt x="193091" y="350182"/>
                  </a:moveTo>
                  <a:cubicBezTo>
                    <a:pt x="106691" y="350182"/>
                    <a:pt x="36000" y="280800"/>
                    <a:pt x="36000" y="193091"/>
                  </a:cubicBezTo>
                  <a:cubicBezTo>
                    <a:pt x="36000" y="105382"/>
                    <a:pt x="106691" y="36000"/>
                    <a:pt x="193091" y="36000"/>
                  </a:cubicBez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grpSp>
        <p:nvGrpSpPr>
          <p:cNvPr id="1751" name="Группа 1750">
            <a:extLst>
              <a:ext uri="{FF2B5EF4-FFF2-40B4-BE49-F238E27FC236}">
                <a16:creationId xmlns:a16="http://schemas.microsoft.com/office/drawing/2014/main" id="{E4AD7F6D-BFAA-452C-BF85-C680866947D9}"/>
              </a:ext>
            </a:extLst>
          </p:cNvPr>
          <p:cNvGrpSpPr>
            <a:grpSpLocks noChangeAspect="1"/>
          </p:cNvGrpSpPr>
          <p:nvPr/>
        </p:nvGrpSpPr>
        <p:grpSpPr>
          <a:xfrm>
            <a:off x="8865084" y="3857611"/>
            <a:ext cx="284727" cy="284727"/>
            <a:chOff x="4585092" y="5257090"/>
            <a:chExt cx="379636" cy="379636"/>
          </a:xfrm>
          <a:solidFill>
            <a:srgbClr val="00B050"/>
          </a:solidFill>
        </p:grpSpPr>
        <p:sp>
          <p:nvSpPr>
            <p:cNvPr id="1752" name="Полилиния: фигура 1751">
              <a:extLst>
                <a:ext uri="{FF2B5EF4-FFF2-40B4-BE49-F238E27FC236}">
                  <a16:creationId xmlns:a16="http://schemas.microsoft.com/office/drawing/2014/main" id="{AF848AEB-0393-4B06-A8B1-45665F288054}"/>
                </a:ext>
              </a:extLst>
            </p:cNvPr>
            <p:cNvSpPr/>
            <p:nvPr/>
          </p:nvSpPr>
          <p:spPr>
            <a:xfrm>
              <a:off x="4676728" y="5374908"/>
              <a:ext cx="196363" cy="144000"/>
            </a:xfrm>
            <a:custGeom>
              <a:avLst/>
              <a:gdLst>
                <a:gd name="connsiteX0" fmla="*/ 75273 w 196363"/>
                <a:gd name="connsiteY0" fmla="*/ 145964 h 144000"/>
                <a:gd name="connsiteX1" fmla="*/ 9818 w 196363"/>
                <a:gd name="connsiteY1" fmla="*/ 80509 h 144000"/>
                <a:gd name="connsiteX2" fmla="*/ 28145 w 196363"/>
                <a:gd name="connsiteY2" fmla="*/ 62182 h 144000"/>
                <a:gd name="connsiteX3" fmla="*/ 75273 w 196363"/>
                <a:gd name="connsiteY3" fmla="*/ 109309 h 144000"/>
                <a:gd name="connsiteX4" fmla="*/ 174764 w 196363"/>
                <a:gd name="connsiteY4" fmla="*/ 9818 h 144000"/>
                <a:gd name="connsiteX5" fmla="*/ 193091 w 196363"/>
                <a:gd name="connsiteY5" fmla="*/ 28145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63" h="144000">
                  <a:moveTo>
                    <a:pt x="75273" y="145964"/>
                  </a:moveTo>
                  <a:lnTo>
                    <a:pt x="9818" y="80509"/>
                  </a:lnTo>
                  <a:lnTo>
                    <a:pt x="28145" y="62182"/>
                  </a:lnTo>
                  <a:lnTo>
                    <a:pt x="75273" y="109309"/>
                  </a:lnTo>
                  <a:lnTo>
                    <a:pt x="174764" y="9818"/>
                  </a:lnTo>
                  <a:lnTo>
                    <a:pt x="193091" y="28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753" name="Полилиния: фигура 1752">
              <a:extLst>
                <a:ext uri="{FF2B5EF4-FFF2-40B4-BE49-F238E27FC236}">
                  <a16:creationId xmlns:a16="http://schemas.microsoft.com/office/drawing/2014/main" id="{74EAFC35-4205-411F-A981-1ADE1520B647}"/>
                </a:ext>
              </a:extLst>
            </p:cNvPr>
            <p:cNvSpPr/>
            <p:nvPr/>
          </p:nvSpPr>
          <p:spPr>
            <a:xfrm>
              <a:off x="4585092" y="5257090"/>
              <a:ext cx="379636" cy="379636"/>
            </a:xfrm>
            <a:custGeom>
              <a:avLst/>
              <a:gdLst>
                <a:gd name="connsiteX0" fmla="*/ 193091 w 379636"/>
                <a:gd name="connsiteY0" fmla="*/ 9818 h 379636"/>
                <a:gd name="connsiteX1" fmla="*/ 9818 w 379636"/>
                <a:gd name="connsiteY1" fmla="*/ 193091 h 379636"/>
                <a:gd name="connsiteX2" fmla="*/ 193091 w 379636"/>
                <a:gd name="connsiteY2" fmla="*/ 376364 h 379636"/>
                <a:gd name="connsiteX3" fmla="*/ 376363 w 379636"/>
                <a:gd name="connsiteY3" fmla="*/ 193091 h 379636"/>
                <a:gd name="connsiteX4" fmla="*/ 193091 w 379636"/>
                <a:gd name="connsiteY4" fmla="*/ 9818 h 379636"/>
                <a:gd name="connsiteX5" fmla="*/ 193091 w 379636"/>
                <a:gd name="connsiteY5" fmla="*/ 350182 h 379636"/>
                <a:gd name="connsiteX6" fmla="*/ 36000 w 379636"/>
                <a:gd name="connsiteY6" fmla="*/ 193091 h 379636"/>
                <a:gd name="connsiteX7" fmla="*/ 193091 w 379636"/>
                <a:gd name="connsiteY7" fmla="*/ 36000 h 379636"/>
                <a:gd name="connsiteX8" fmla="*/ 350182 w 379636"/>
                <a:gd name="connsiteY8" fmla="*/ 193091 h 379636"/>
                <a:gd name="connsiteX9" fmla="*/ 193091 w 379636"/>
                <a:gd name="connsiteY9" fmla="*/ 350182 h 37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636" h="379636">
                  <a:moveTo>
                    <a:pt x="193091" y="9818"/>
                  </a:moveTo>
                  <a:cubicBezTo>
                    <a:pt x="92291" y="9818"/>
                    <a:pt x="9818" y="92291"/>
                    <a:pt x="9818" y="193091"/>
                  </a:cubicBezTo>
                  <a:cubicBezTo>
                    <a:pt x="9818" y="293891"/>
                    <a:pt x="92291" y="376364"/>
                    <a:pt x="193091" y="376364"/>
                  </a:cubicBezTo>
                  <a:cubicBezTo>
                    <a:pt x="293891" y="376364"/>
                    <a:pt x="376363" y="293891"/>
                    <a:pt x="376363" y="193091"/>
                  </a:cubicBezTo>
                  <a:cubicBezTo>
                    <a:pt x="376363" y="92291"/>
                    <a:pt x="293891" y="9818"/>
                    <a:pt x="193091" y="9818"/>
                  </a:cubicBezTo>
                  <a:close/>
                  <a:moveTo>
                    <a:pt x="193091" y="350182"/>
                  </a:moveTo>
                  <a:cubicBezTo>
                    <a:pt x="106691" y="350182"/>
                    <a:pt x="36000" y="280800"/>
                    <a:pt x="36000" y="193091"/>
                  </a:cubicBezTo>
                  <a:cubicBezTo>
                    <a:pt x="36000" y="105382"/>
                    <a:pt x="106691" y="36000"/>
                    <a:pt x="193091" y="36000"/>
                  </a:cubicBezTo>
                  <a:cubicBezTo>
                    <a:pt x="279491" y="36000"/>
                    <a:pt x="350182" y="106691"/>
                    <a:pt x="350182" y="193091"/>
                  </a:cubicBezTo>
                  <a:cubicBezTo>
                    <a:pt x="350182" y="279491"/>
                    <a:pt x="279491" y="350182"/>
                    <a:pt x="193091" y="350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sp>
        <p:nvSpPr>
          <p:cNvPr id="1754" name="TextBox 1753">
            <a:extLst>
              <a:ext uri="{FF2B5EF4-FFF2-40B4-BE49-F238E27FC236}">
                <a16:creationId xmlns:a16="http://schemas.microsoft.com/office/drawing/2014/main" id="{3EBEB4C9-3E3B-4386-96D4-162A27424106}"/>
              </a:ext>
            </a:extLst>
          </p:cNvPr>
          <p:cNvSpPr txBox="1"/>
          <p:nvPr/>
        </p:nvSpPr>
        <p:spPr>
          <a:xfrm>
            <a:off x="8087674" y="5334232"/>
            <a:ext cx="2018280" cy="40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dirty="0"/>
              <a:t>За доп. оплату или подписку</a:t>
            </a:r>
          </a:p>
        </p:txBody>
      </p:sp>
      <p:grpSp>
        <p:nvGrpSpPr>
          <p:cNvPr id="1755" name="Google Shape;658;p48">
            <a:extLst>
              <a:ext uri="{FF2B5EF4-FFF2-40B4-BE49-F238E27FC236}">
                <a16:creationId xmlns:a16="http://schemas.microsoft.com/office/drawing/2014/main" id="{0E373555-EF98-4FA7-B8A3-B6E05B7014C4}"/>
              </a:ext>
            </a:extLst>
          </p:cNvPr>
          <p:cNvGrpSpPr/>
          <p:nvPr/>
        </p:nvGrpSpPr>
        <p:grpSpPr>
          <a:xfrm>
            <a:off x="10686338" y="3064941"/>
            <a:ext cx="425284" cy="426069"/>
            <a:chOff x="1430771" y="1330467"/>
            <a:chExt cx="535986" cy="536975"/>
          </a:xfrm>
        </p:grpSpPr>
        <p:sp>
          <p:nvSpPr>
            <p:cNvPr id="1756" name="Google Shape;659;p48">
              <a:extLst>
                <a:ext uri="{FF2B5EF4-FFF2-40B4-BE49-F238E27FC236}">
                  <a16:creationId xmlns:a16="http://schemas.microsoft.com/office/drawing/2014/main" id="{AE3C456E-86AA-49B8-A697-80E1E1D0006D}"/>
                </a:ext>
              </a:extLst>
            </p:cNvPr>
            <p:cNvSpPr/>
            <p:nvPr/>
          </p:nvSpPr>
          <p:spPr>
            <a:xfrm>
              <a:off x="1430771" y="1336651"/>
              <a:ext cx="200593" cy="447438"/>
            </a:xfrm>
            <a:custGeom>
              <a:avLst/>
              <a:gdLst/>
              <a:ahLst/>
              <a:cxnLst/>
              <a:rect l="l" t="t" r="r" b="b"/>
              <a:pathLst>
                <a:path w="811" h="1809" extrusionOk="0">
                  <a:moveTo>
                    <a:pt x="539" y="1416"/>
                  </a:moveTo>
                  <a:lnTo>
                    <a:pt x="539" y="1416"/>
                  </a:lnTo>
                  <a:cubicBezTo>
                    <a:pt x="554" y="1416"/>
                    <a:pt x="568" y="1402"/>
                    <a:pt x="568" y="1383"/>
                  </a:cubicBezTo>
                  <a:cubicBezTo>
                    <a:pt x="568" y="1368"/>
                    <a:pt x="554" y="1354"/>
                    <a:pt x="539" y="1354"/>
                  </a:cubicBezTo>
                  <a:cubicBezTo>
                    <a:pt x="403" y="1354"/>
                    <a:pt x="286" y="1435"/>
                    <a:pt x="234" y="1552"/>
                  </a:cubicBezTo>
                  <a:cubicBezTo>
                    <a:pt x="168" y="1497"/>
                    <a:pt x="150" y="1405"/>
                    <a:pt x="190" y="1332"/>
                  </a:cubicBezTo>
                  <a:cubicBezTo>
                    <a:pt x="216" y="1339"/>
                    <a:pt x="246" y="1343"/>
                    <a:pt x="275" y="1343"/>
                  </a:cubicBezTo>
                  <a:cubicBezTo>
                    <a:pt x="290" y="1343"/>
                    <a:pt x="304" y="1328"/>
                    <a:pt x="304" y="1314"/>
                  </a:cubicBezTo>
                  <a:cubicBezTo>
                    <a:pt x="304" y="1295"/>
                    <a:pt x="290" y="1280"/>
                    <a:pt x="275" y="1280"/>
                  </a:cubicBezTo>
                  <a:cubicBezTo>
                    <a:pt x="158" y="1280"/>
                    <a:pt x="66" y="1189"/>
                    <a:pt x="62" y="1075"/>
                  </a:cubicBezTo>
                  <a:cubicBezTo>
                    <a:pt x="58" y="976"/>
                    <a:pt x="124" y="892"/>
                    <a:pt x="220" y="866"/>
                  </a:cubicBezTo>
                  <a:cubicBezTo>
                    <a:pt x="234" y="863"/>
                    <a:pt x="246" y="844"/>
                    <a:pt x="242" y="826"/>
                  </a:cubicBezTo>
                  <a:cubicBezTo>
                    <a:pt x="238" y="811"/>
                    <a:pt x="220" y="800"/>
                    <a:pt x="202" y="804"/>
                  </a:cubicBezTo>
                  <a:cubicBezTo>
                    <a:pt x="176" y="811"/>
                    <a:pt x="150" y="822"/>
                    <a:pt x="128" y="837"/>
                  </a:cubicBezTo>
                  <a:cubicBezTo>
                    <a:pt x="91" y="767"/>
                    <a:pt x="135" y="679"/>
                    <a:pt x="212" y="665"/>
                  </a:cubicBezTo>
                  <a:cubicBezTo>
                    <a:pt x="227" y="661"/>
                    <a:pt x="238" y="646"/>
                    <a:pt x="234" y="628"/>
                  </a:cubicBezTo>
                  <a:cubicBezTo>
                    <a:pt x="216" y="540"/>
                    <a:pt x="256" y="448"/>
                    <a:pt x="334" y="404"/>
                  </a:cubicBezTo>
                  <a:cubicBezTo>
                    <a:pt x="370" y="485"/>
                    <a:pt x="454" y="544"/>
                    <a:pt x="554" y="544"/>
                  </a:cubicBezTo>
                  <a:cubicBezTo>
                    <a:pt x="568" y="544"/>
                    <a:pt x="583" y="529"/>
                    <a:pt x="583" y="514"/>
                  </a:cubicBezTo>
                  <a:cubicBezTo>
                    <a:pt x="583" y="496"/>
                    <a:pt x="568" y="482"/>
                    <a:pt x="554" y="482"/>
                  </a:cubicBezTo>
                  <a:cubicBezTo>
                    <a:pt x="476" y="482"/>
                    <a:pt x="403" y="430"/>
                    <a:pt x="381" y="350"/>
                  </a:cubicBezTo>
                  <a:cubicBezTo>
                    <a:pt x="341" y="195"/>
                    <a:pt x="513" y="74"/>
                    <a:pt x="645" y="159"/>
                  </a:cubicBezTo>
                  <a:cubicBezTo>
                    <a:pt x="660" y="166"/>
                    <a:pt x="682" y="162"/>
                    <a:pt x="689" y="148"/>
                  </a:cubicBezTo>
                  <a:cubicBezTo>
                    <a:pt x="715" y="107"/>
                    <a:pt x="748" y="78"/>
                    <a:pt x="792" y="63"/>
                  </a:cubicBezTo>
                  <a:cubicBezTo>
                    <a:pt x="806" y="56"/>
                    <a:pt x="814" y="38"/>
                    <a:pt x="810" y="23"/>
                  </a:cubicBezTo>
                  <a:cubicBezTo>
                    <a:pt x="803" y="5"/>
                    <a:pt x="784" y="-2"/>
                    <a:pt x="770" y="1"/>
                  </a:cubicBezTo>
                  <a:cubicBezTo>
                    <a:pt x="722" y="19"/>
                    <a:pt x="682" y="49"/>
                    <a:pt x="652" y="89"/>
                  </a:cubicBezTo>
                  <a:cubicBezTo>
                    <a:pt x="480" y="8"/>
                    <a:pt x="290" y="151"/>
                    <a:pt x="315" y="342"/>
                  </a:cubicBezTo>
                  <a:cubicBezTo>
                    <a:pt x="216" y="394"/>
                    <a:pt x="158" y="500"/>
                    <a:pt x="168" y="613"/>
                  </a:cubicBezTo>
                  <a:cubicBezTo>
                    <a:pt x="62" y="654"/>
                    <a:pt x="18" y="778"/>
                    <a:pt x="77" y="877"/>
                  </a:cubicBezTo>
                  <a:cubicBezTo>
                    <a:pt x="26" y="932"/>
                    <a:pt x="-4" y="1002"/>
                    <a:pt x="0" y="1079"/>
                  </a:cubicBezTo>
                  <a:lnTo>
                    <a:pt x="0" y="1079"/>
                  </a:lnTo>
                  <a:cubicBezTo>
                    <a:pt x="3" y="1174"/>
                    <a:pt x="51" y="1259"/>
                    <a:pt x="132" y="1306"/>
                  </a:cubicBezTo>
                  <a:cubicBezTo>
                    <a:pt x="77" y="1412"/>
                    <a:pt x="110" y="1544"/>
                    <a:pt x="212" y="1614"/>
                  </a:cubicBezTo>
                  <a:cubicBezTo>
                    <a:pt x="202" y="1673"/>
                    <a:pt x="205" y="1735"/>
                    <a:pt x="223" y="1787"/>
                  </a:cubicBezTo>
                  <a:cubicBezTo>
                    <a:pt x="227" y="1805"/>
                    <a:pt x="246" y="1812"/>
                    <a:pt x="264" y="1808"/>
                  </a:cubicBezTo>
                  <a:cubicBezTo>
                    <a:pt x="278" y="1801"/>
                    <a:pt x="290" y="1783"/>
                    <a:pt x="282" y="1768"/>
                  </a:cubicBezTo>
                  <a:cubicBezTo>
                    <a:pt x="227" y="1596"/>
                    <a:pt x="355" y="1416"/>
                    <a:pt x="539" y="1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660;p48">
              <a:extLst>
                <a:ext uri="{FF2B5EF4-FFF2-40B4-BE49-F238E27FC236}">
                  <a16:creationId xmlns:a16="http://schemas.microsoft.com/office/drawing/2014/main" id="{94DCECD7-7597-4295-A92E-AB9C10CB7546}"/>
                </a:ext>
              </a:extLst>
            </p:cNvPr>
            <p:cNvSpPr/>
            <p:nvPr/>
          </p:nvSpPr>
          <p:spPr>
            <a:xfrm>
              <a:off x="1602426" y="1432866"/>
              <a:ext cx="49468" cy="71976"/>
            </a:xfrm>
            <a:custGeom>
              <a:avLst/>
              <a:gdLst/>
              <a:ahLst/>
              <a:cxnLst/>
              <a:rect l="l" t="t" r="r" b="b"/>
              <a:pathLst>
                <a:path w="200" h="291" extrusionOk="0">
                  <a:moveTo>
                    <a:pt x="24" y="228"/>
                  </a:moveTo>
                  <a:lnTo>
                    <a:pt x="24" y="228"/>
                  </a:lnTo>
                  <a:cubicBezTo>
                    <a:pt x="6" y="232"/>
                    <a:pt x="-5" y="250"/>
                    <a:pt x="2" y="268"/>
                  </a:cubicBezTo>
                  <a:cubicBezTo>
                    <a:pt x="6" y="283"/>
                    <a:pt x="24" y="294"/>
                    <a:pt x="39" y="290"/>
                  </a:cubicBezTo>
                  <a:cubicBezTo>
                    <a:pt x="156" y="257"/>
                    <a:pt x="222" y="140"/>
                    <a:pt x="193" y="26"/>
                  </a:cubicBezTo>
                  <a:cubicBezTo>
                    <a:pt x="186" y="8"/>
                    <a:pt x="171" y="-3"/>
                    <a:pt x="153" y="1"/>
                  </a:cubicBezTo>
                  <a:cubicBezTo>
                    <a:pt x="134" y="8"/>
                    <a:pt x="127" y="26"/>
                    <a:pt x="131" y="41"/>
                  </a:cubicBezTo>
                  <a:cubicBezTo>
                    <a:pt x="153" y="122"/>
                    <a:pt x="105" y="206"/>
                    <a:pt x="24" y="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661;p48">
              <a:extLst>
                <a:ext uri="{FF2B5EF4-FFF2-40B4-BE49-F238E27FC236}">
                  <a16:creationId xmlns:a16="http://schemas.microsoft.com/office/drawing/2014/main" id="{65878092-F722-4D50-8838-239353F98048}"/>
                </a:ext>
              </a:extLst>
            </p:cNvPr>
            <p:cNvSpPr/>
            <p:nvPr/>
          </p:nvSpPr>
          <p:spPr>
            <a:xfrm>
              <a:off x="1593027" y="1711125"/>
              <a:ext cx="43779" cy="49468"/>
            </a:xfrm>
            <a:custGeom>
              <a:avLst/>
              <a:gdLst/>
              <a:ahLst/>
              <a:cxnLst/>
              <a:rect l="l" t="t" r="r" b="b"/>
              <a:pathLst>
                <a:path w="177" h="200" extrusionOk="0">
                  <a:moveTo>
                    <a:pt x="30" y="137"/>
                  </a:moveTo>
                  <a:lnTo>
                    <a:pt x="30" y="137"/>
                  </a:lnTo>
                  <a:cubicBezTo>
                    <a:pt x="11" y="137"/>
                    <a:pt x="0" y="155"/>
                    <a:pt x="0" y="170"/>
                  </a:cubicBezTo>
                  <a:cubicBezTo>
                    <a:pt x="0" y="188"/>
                    <a:pt x="18" y="203"/>
                    <a:pt x="33" y="199"/>
                  </a:cubicBezTo>
                  <a:cubicBezTo>
                    <a:pt x="121" y="192"/>
                    <a:pt x="187" y="115"/>
                    <a:pt x="176" y="27"/>
                  </a:cubicBezTo>
                  <a:cubicBezTo>
                    <a:pt x="176" y="12"/>
                    <a:pt x="162" y="-2"/>
                    <a:pt x="143" y="1"/>
                  </a:cubicBezTo>
                  <a:cubicBezTo>
                    <a:pt x="125" y="1"/>
                    <a:pt x="114" y="16"/>
                    <a:pt x="114" y="34"/>
                  </a:cubicBezTo>
                  <a:cubicBezTo>
                    <a:pt x="118" y="86"/>
                    <a:pt x="81" y="133"/>
                    <a:pt x="30" y="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662;p48">
              <a:extLst>
                <a:ext uri="{FF2B5EF4-FFF2-40B4-BE49-F238E27FC236}">
                  <a16:creationId xmlns:a16="http://schemas.microsoft.com/office/drawing/2014/main" id="{92542717-A1FA-4CEB-896A-0CCA4265581D}"/>
                </a:ext>
              </a:extLst>
            </p:cNvPr>
            <p:cNvSpPr/>
            <p:nvPr/>
          </p:nvSpPr>
          <p:spPr>
            <a:xfrm>
              <a:off x="1531686" y="1571872"/>
              <a:ext cx="44027" cy="43532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21" y="0"/>
                    <a:pt x="6" y="7"/>
                    <a:pt x="2" y="18"/>
                  </a:cubicBezTo>
                  <a:cubicBezTo>
                    <a:pt x="-5" y="40"/>
                    <a:pt x="14" y="62"/>
                    <a:pt x="32" y="62"/>
                  </a:cubicBezTo>
                  <a:lnTo>
                    <a:pt x="32" y="62"/>
                  </a:lnTo>
                  <a:cubicBezTo>
                    <a:pt x="79" y="62"/>
                    <a:pt x="116" y="99"/>
                    <a:pt x="116" y="143"/>
                  </a:cubicBezTo>
                  <a:cubicBezTo>
                    <a:pt x="116" y="161"/>
                    <a:pt x="131" y="176"/>
                    <a:pt x="149" y="176"/>
                  </a:cubicBezTo>
                  <a:lnTo>
                    <a:pt x="149" y="176"/>
                  </a:lnTo>
                  <a:cubicBezTo>
                    <a:pt x="164" y="176"/>
                    <a:pt x="178" y="161"/>
                    <a:pt x="178" y="143"/>
                  </a:cubicBezTo>
                  <a:cubicBezTo>
                    <a:pt x="178" y="62"/>
                    <a:pt x="11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663;p48">
              <a:extLst>
                <a:ext uri="{FF2B5EF4-FFF2-40B4-BE49-F238E27FC236}">
                  <a16:creationId xmlns:a16="http://schemas.microsoft.com/office/drawing/2014/main" id="{A8A7A466-80AF-4320-9781-398F2E4F8958}"/>
                </a:ext>
              </a:extLst>
            </p:cNvPr>
            <p:cNvSpPr/>
            <p:nvPr/>
          </p:nvSpPr>
          <p:spPr>
            <a:xfrm>
              <a:off x="1502005" y="1330467"/>
              <a:ext cx="464752" cy="536975"/>
            </a:xfrm>
            <a:custGeom>
              <a:avLst/>
              <a:gdLst/>
              <a:ahLst/>
              <a:cxnLst/>
              <a:rect l="l" t="t" r="r" b="b"/>
              <a:pathLst>
                <a:path w="1879" h="2171" extrusionOk="0">
                  <a:moveTo>
                    <a:pt x="1791" y="1214"/>
                  </a:moveTo>
                  <a:lnTo>
                    <a:pt x="1791" y="1214"/>
                  </a:lnTo>
                  <a:cubicBezTo>
                    <a:pt x="1794" y="1001"/>
                    <a:pt x="1794" y="1001"/>
                    <a:pt x="1794" y="1001"/>
                  </a:cubicBezTo>
                  <a:cubicBezTo>
                    <a:pt x="1831" y="987"/>
                    <a:pt x="1860" y="950"/>
                    <a:pt x="1860" y="910"/>
                  </a:cubicBezTo>
                  <a:cubicBezTo>
                    <a:pt x="1860" y="858"/>
                    <a:pt x="1820" y="814"/>
                    <a:pt x="1769" y="811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69" y="690"/>
                    <a:pt x="1787" y="660"/>
                    <a:pt x="1787" y="624"/>
                  </a:cubicBezTo>
                  <a:cubicBezTo>
                    <a:pt x="1787" y="569"/>
                    <a:pt x="1739" y="525"/>
                    <a:pt x="1681" y="528"/>
                  </a:cubicBezTo>
                  <a:cubicBezTo>
                    <a:pt x="1626" y="396"/>
                    <a:pt x="1626" y="396"/>
                    <a:pt x="1626" y="396"/>
                  </a:cubicBezTo>
                  <a:cubicBezTo>
                    <a:pt x="1714" y="323"/>
                    <a:pt x="1662" y="184"/>
                    <a:pt x="1552" y="184"/>
                  </a:cubicBezTo>
                  <a:cubicBezTo>
                    <a:pt x="1519" y="184"/>
                    <a:pt x="1490" y="195"/>
                    <a:pt x="1472" y="217"/>
                  </a:cubicBezTo>
                  <a:cubicBezTo>
                    <a:pt x="1310" y="118"/>
                    <a:pt x="1310" y="118"/>
                    <a:pt x="1310" y="118"/>
                  </a:cubicBezTo>
                  <a:cubicBezTo>
                    <a:pt x="1325" y="55"/>
                    <a:pt x="1278" y="0"/>
                    <a:pt x="1215" y="0"/>
                  </a:cubicBezTo>
                  <a:cubicBezTo>
                    <a:pt x="1164" y="0"/>
                    <a:pt x="1120" y="41"/>
                    <a:pt x="1120" y="92"/>
                  </a:cubicBezTo>
                  <a:cubicBezTo>
                    <a:pt x="889" y="165"/>
                    <a:pt x="889" y="165"/>
                    <a:pt x="889" y="165"/>
                  </a:cubicBezTo>
                  <a:cubicBezTo>
                    <a:pt x="863" y="125"/>
                    <a:pt x="819" y="103"/>
                    <a:pt x="771" y="111"/>
                  </a:cubicBezTo>
                  <a:cubicBezTo>
                    <a:pt x="738" y="67"/>
                    <a:pt x="691" y="33"/>
                    <a:pt x="636" y="19"/>
                  </a:cubicBezTo>
                  <a:cubicBezTo>
                    <a:pt x="618" y="11"/>
                    <a:pt x="595" y="26"/>
                    <a:pt x="595" y="48"/>
                  </a:cubicBezTo>
                  <a:cubicBezTo>
                    <a:pt x="595" y="63"/>
                    <a:pt x="606" y="74"/>
                    <a:pt x="618" y="77"/>
                  </a:cubicBezTo>
                  <a:cubicBezTo>
                    <a:pt x="654" y="88"/>
                    <a:pt x="687" y="111"/>
                    <a:pt x="713" y="140"/>
                  </a:cubicBezTo>
                  <a:cubicBezTo>
                    <a:pt x="687" y="158"/>
                    <a:pt x="669" y="191"/>
                    <a:pt x="669" y="228"/>
                  </a:cubicBezTo>
                  <a:cubicBezTo>
                    <a:pt x="669" y="283"/>
                    <a:pt x="709" y="331"/>
                    <a:pt x="760" y="345"/>
                  </a:cubicBezTo>
                  <a:cubicBezTo>
                    <a:pt x="760" y="613"/>
                    <a:pt x="760" y="613"/>
                    <a:pt x="760" y="613"/>
                  </a:cubicBezTo>
                  <a:cubicBezTo>
                    <a:pt x="713" y="627"/>
                    <a:pt x="687" y="675"/>
                    <a:pt x="698" y="723"/>
                  </a:cubicBezTo>
                  <a:cubicBezTo>
                    <a:pt x="445" y="869"/>
                    <a:pt x="445" y="869"/>
                    <a:pt x="445" y="869"/>
                  </a:cubicBezTo>
                  <a:cubicBezTo>
                    <a:pt x="434" y="873"/>
                    <a:pt x="430" y="884"/>
                    <a:pt x="430" y="895"/>
                  </a:cubicBezTo>
                  <a:cubicBezTo>
                    <a:pt x="430" y="1276"/>
                    <a:pt x="430" y="1276"/>
                    <a:pt x="430" y="1276"/>
                  </a:cubicBezTo>
                  <a:cubicBezTo>
                    <a:pt x="430" y="1287"/>
                    <a:pt x="434" y="1298"/>
                    <a:pt x="445" y="1302"/>
                  </a:cubicBezTo>
                  <a:cubicBezTo>
                    <a:pt x="698" y="1449"/>
                    <a:pt x="698" y="1449"/>
                    <a:pt x="698" y="1449"/>
                  </a:cubicBezTo>
                  <a:cubicBezTo>
                    <a:pt x="687" y="1496"/>
                    <a:pt x="716" y="1544"/>
                    <a:pt x="760" y="1559"/>
                  </a:cubicBezTo>
                  <a:cubicBezTo>
                    <a:pt x="760" y="1808"/>
                    <a:pt x="760" y="1808"/>
                    <a:pt x="760" y="1808"/>
                  </a:cubicBezTo>
                  <a:cubicBezTo>
                    <a:pt x="683" y="1830"/>
                    <a:pt x="665" y="1929"/>
                    <a:pt x="731" y="1977"/>
                  </a:cubicBezTo>
                  <a:cubicBezTo>
                    <a:pt x="691" y="2050"/>
                    <a:pt x="614" y="2097"/>
                    <a:pt x="518" y="2097"/>
                  </a:cubicBezTo>
                  <a:cubicBezTo>
                    <a:pt x="390" y="2097"/>
                    <a:pt x="280" y="1991"/>
                    <a:pt x="280" y="1859"/>
                  </a:cubicBezTo>
                  <a:cubicBezTo>
                    <a:pt x="280" y="1845"/>
                    <a:pt x="273" y="1833"/>
                    <a:pt x="258" y="1830"/>
                  </a:cubicBezTo>
                  <a:cubicBezTo>
                    <a:pt x="236" y="1822"/>
                    <a:pt x="218" y="1841"/>
                    <a:pt x="218" y="1859"/>
                  </a:cubicBezTo>
                  <a:cubicBezTo>
                    <a:pt x="218" y="1903"/>
                    <a:pt x="225" y="1944"/>
                    <a:pt x="243" y="1980"/>
                  </a:cubicBezTo>
                  <a:cubicBezTo>
                    <a:pt x="170" y="1980"/>
                    <a:pt x="104" y="1951"/>
                    <a:pt x="56" y="1900"/>
                  </a:cubicBezTo>
                  <a:cubicBezTo>
                    <a:pt x="42" y="1889"/>
                    <a:pt x="16" y="1889"/>
                    <a:pt x="5" y="1907"/>
                  </a:cubicBezTo>
                  <a:cubicBezTo>
                    <a:pt x="-2" y="1918"/>
                    <a:pt x="-2" y="1936"/>
                    <a:pt x="9" y="1947"/>
                  </a:cubicBezTo>
                  <a:cubicBezTo>
                    <a:pt x="82" y="2017"/>
                    <a:pt x="178" y="2053"/>
                    <a:pt x="280" y="2042"/>
                  </a:cubicBezTo>
                  <a:cubicBezTo>
                    <a:pt x="412" y="2222"/>
                    <a:pt x="691" y="2197"/>
                    <a:pt x="790" y="1998"/>
                  </a:cubicBezTo>
                  <a:cubicBezTo>
                    <a:pt x="823" y="1998"/>
                    <a:pt x="848" y="1980"/>
                    <a:pt x="867" y="1958"/>
                  </a:cubicBezTo>
                  <a:cubicBezTo>
                    <a:pt x="1164" y="2050"/>
                    <a:pt x="1164" y="2050"/>
                    <a:pt x="1164" y="2050"/>
                  </a:cubicBezTo>
                  <a:cubicBezTo>
                    <a:pt x="1160" y="2116"/>
                    <a:pt x="1215" y="2171"/>
                    <a:pt x="1281" y="2171"/>
                  </a:cubicBezTo>
                  <a:cubicBezTo>
                    <a:pt x="1373" y="2171"/>
                    <a:pt x="1431" y="2072"/>
                    <a:pt x="1384" y="1995"/>
                  </a:cubicBezTo>
                  <a:cubicBezTo>
                    <a:pt x="1607" y="1768"/>
                    <a:pt x="1607" y="1768"/>
                    <a:pt x="1607" y="1768"/>
                  </a:cubicBezTo>
                  <a:cubicBezTo>
                    <a:pt x="1670" y="1797"/>
                    <a:pt x="1747" y="1749"/>
                    <a:pt x="1747" y="1680"/>
                  </a:cubicBezTo>
                  <a:cubicBezTo>
                    <a:pt x="1747" y="1647"/>
                    <a:pt x="1732" y="1617"/>
                    <a:pt x="1706" y="1599"/>
                  </a:cubicBezTo>
                  <a:cubicBezTo>
                    <a:pt x="1754" y="1449"/>
                    <a:pt x="1754" y="1449"/>
                    <a:pt x="1754" y="1449"/>
                  </a:cubicBezTo>
                  <a:cubicBezTo>
                    <a:pt x="1824" y="1449"/>
                    <a:pt x="1879" y="1393"/>
                    <a:pt x="1879" y="1328"/>
                  </a:cubicBezTo>
                  <a:cubicBezTo>
                    <a:pt x="1879" y="1273"/>
                    <a:pt x="1842" y="1229"/>
                    <a:pt x="1791" y="1214"/>
                  </a:cubicBezTo>
                  <a:moveTo>
                    <a:pt x="1560" y="1720"/>
                  </a:moveTo>
                  <a:lnTo>
                    <a:pt x="1560" y="1720"/>
                  </a:lnTo>
                  <a:cubicBezTo>
                    <a:pt x="1340" y="1947"/>
                    <a:pt x="1340" y="1947"/>
                    <a:pt x="1340" y="1947"/>
                  </a:cubicBezTo>
                  <a:cubicBezTo>
                    <a:pt x="1340" y="1944"/>
                    <a:pt x="1336" y="1944"/>
                    <a:pt x="1336" y="1944"/>
                  </a:cubicBezTo>
                  <a:cubicBezTo>
                    <a:pt x="1406" y="1603"/>
                    <a:pt x="1406" y="1603"/>
                    <a:pt x="1406" y="1603"/>
                  </a:cubicBezTo>
                  <a:cubicBezTo>
                    <a:pt x="1424" y="1599"/>
                    <a:pt x="1439" y="1592"/>
                    <a:pt x="1454" y="1581"/>
                  </a:cubicBezTo>
                  <a:cubicBezTo>
                    <a:pt x="1552" y="1650"/>
                    <a:pt x="1552" y="1650"/>
                    <a:pt x="1552" y="1650"/>
                  </a:cubicBezTo>
                  <a:cubicBezTo>
                    <a:pt x="1549" y="1672"/>
                    <a:pt x="1549" y="1698"/>
                    <a:pt x="1560" y="1720"/>
                  </a:cubicBezTo>
                  <a:moveTo>
                    <a:pt x="838" y="1808"/>
                  </a:moveTo>
                  <a:lnTo>
                    <a:pt x="838" y="1808"/>
                  </a:lnTo>
                  <a:cubicBezTo>
                    <a:pt x="834" y="1808"/>
                    <a:pt x="830" y="1808"/>
                    <a:pt x="826" y="1804"/>
                  </a:cubicBezTo>
                  <a:cubicBezTo>
                    <a:pt x="826" y="1562"/>
                    <a:pt x="826" y="1562"/>
                    <a:pt x="826" y="1562"/>
                  </a:cubicBezTo>
                  <a:cubicBezTo>
                    <a:pt x="841" y="1555"/>
                    <a:pt x="852" y="1548"/>
                    <a:pt x="863" y="1540"/>
                  </a:cubicBezTo>
                  <a:cubicBezTo>
                    <a:pt x="962" y="1588"/>
                    <a:pt x="962" y="1588"/>
                    <a:pt x="962" y="1588"/>
                  </a:cubicBezTo>
                  <a:cubicBezTo>
                    <a:pt x="958" y="1617"/>
                    <a:pt x="962" y="1643"/>
                    <a:pt x="977" y="1669"/>
                  </a:cubicBezTo>
                  <a:lnTo>
                    <a:pt x="838" y="1808"/>
                  </a:lnTo>
                  <a:moveTo>
                    <a:pt x="1061" y="822"/>
                  </a:moveTo>
                  <a:lnTo>
                    <a:pt x="1061" y="822"/>
                  </a:lnTo>
                  <a:cubicBezTo>
                    <a:pt x="889" y="723"/>
                    <a:pt x="889" y="723"/>
                    <a:pt x="889" y="723"/>
                  </a:cubicBezTo>
                  <a:cubicBezTo>
                    <a:pt x="892" y="708"/>
                    <a:pt x="892" y="693"/>
                    <a:pt x="889" y="679"/>
                  </a:cubicBezTo>
                  <a:cubicBezTo>
                    <a:pt x="1046" y="583"/>
                    <a:pt x="1046" y="583"/>
                    <a:pt x="1046" y="583"/>
                  </a:cubicBezTo>
                  <a:cubicBezTo>
                    <a:pt x="1061" y="595"/>
                    <a:pt x="1076" y="602"/>
                    <a:pt x="1094" y="609"/>
                  </a:cubicBezTo>
                  <a:cubicBezTo>
                    <a:pt x="1094" y="803"/>
                    <a:pt x="1094" y="803"/>
                    <a:pt x="1094" y="803"/>
                  </a:cubicBezTo>
                  <a:cubicBezTo>
                    <a:pt x="1083" y="807"/>
                    <a:pt x="1072" y="814"/>
                    <a:pt x="1061" y="822"/>
                  </a:cubicBezTo>
                  <a:moveTo>
                    <a:pt x="863" y="327"/>
                  </a:moveTo>
                  <a:lnTo>
                    <a:pt x="863" y="327"/>
                  </a:lnTo>
                  <a:cubicBezTo>
                    <a:pt x="1017" y="448"/>
                    <a:pt x="1017" y="448"/>
                    <a:pt x="1017" y="448"/>
                  </a:cubicBezTo>
                  <a:cubicBezTo>
                    <a:pt x="1010" y="473"/>
                    <a:pt x="1006" y="503"/>
                    <a:pt x="1014" y="528"/>
                  </a:cubicBezTo>
                  <a:cubicBezTo>
                    <a:pt x="856" y="627"/>
                    <a:pt x="856" y="627"/>
                    <a:pt x="856" y="627"/>
                  </a:cubicBezTo>
                  <a:cubicBezTo>
                    <a:pt x="848" y="620"/>
                    <a:pt x="838" y="613"/>
                    <a:pt x="826" y="609"/>
                  </a:cubicBezTo>
                  <a:cubicBezTo>
                    <a:pt x="826" y="345"/>
                    <a:pt x="826" y="345"/>
                    <a:pt x="826" y="345"/>
                  </a:cubicBezTo>
                  <a:cubicBezTo>
                    <a:pt x="841" y="341"/>
                    <a:pt x="852" y="334"/>
                    <a:pt x="863" y="327"/>
                  </a:cubicBezTo>
                  <a:moveTo>
                    <a:pt x="1226" y="199"/>
                  </a:moveTo>
                  <a:lnTo>
                    <a:pt x="1226" y="199"/>
                  </a:lnTo>
                  <a:cubicBezTo>
                    <a:pt x="1244" y="195"/>
                    <a:pt x="1263" y="187"/>
                    <a:pt x="1278" y="176"/>
                  </a:cubicBezTo>
                  <a:cubicBezTo>
                    <a:pt x="1439" y="272"/>
                    <a:pt x="1439" y="272"/>
                    <a:pt x="1439" y="272"/>
                  </a:cubicBezTo>
                  <a:cubicBezTo>
                    <a:pt x="1431" y="290"/>
                    <a:pt x="1431" y="305"/>
                    <a:pt x="1435" y="323"/>
                  </a:cubicBezTo>
                  <a:cubicBezTo>
                    <a:pt x="1215" y="419"/>
                    <a:pt x="1215" y="419"/>
                    <a:pt x="1215" y="419"/>
                  </a:cubicBezTo>
                  <a:cubicBezTo>
                    <a:pt x="1208" y="407"/>
                    <a:pt x="1197" y="396"/>
                    <a:pt x="1182" y="389"/>
                  </a:cubicBezTo>
                  <a:lnTo>
                    <a:pt x="1226" y="199"/>
                  </a:lnTo>
                  <a:moveTo>
                    <a:pt x="1622" y="697"/>
                  </a:moveTo>
                  <a:lnTo>
                    <a:pt x="1622" y="697"/>
                  </a:lnTo>
                  <a:cubicBezTo>
                    <a:pt x="1637" y="712"/>
                    <a:pt x="1659" y="723"/>
                    <a:pt x="1681" y="723"/>
                  </a:cubicBezTo>
                  <a:cubicBezTo>
                    <a:pt x="1706" y="829"/>
                    <a:pt x="1706" y="829"/>
                    <a:pt x="1706" y="829"/>
                  </a:cubicBezTo>
                  <a:cubicBezTo>
                    <a:pt x="1699" y="833"/>
                    <a:pt x="1695" y="836"/>
                    <a:pt x="1688" y="844"/>
                  </a:cubicBezTo>
                  <a:cubicBezTo>
                    <a:pt x="1542" y="778"/>
                    <a:pt x="1542" y="778"/>
                    <a:pt x="1542" y="778"/>
                  </a:cubicBezTo>
                  <a:cubicBezTo>
                    <a:pt x="1545" y="763"/>
                    <a:pt x="1545" y="752"/>
                    <a:pt x="1542" y="737"/>
                  </a:cubicBezTo>
                  <a:lnTo>
                    <a:pt x="1622" y="697"/>
                  </a:lnTo>
                  <a:moveTo>
                    <a:pt x="1395" y="1540"/>
                  </a:moveTo>
                  <a:lnTo>
                    <a:pt x="1395" y="1540"/>
                  </a:lnTo>
                  <a:cubicBezTo>
                    <a:pt x="1376" y="1540"/>
                    <a:pt x="1358" y="1522"/>
                    <a:pt x="1358" y="1504"/>
                  </a:cubicBezTo>
                  <a:cubicBezTo>
                    <a:pt x="1358" y="1485"/>
                    <a:pt x="1376" y="1471"/>
                    <a:pt x="1395" y="1471"/>
                  </a:cubicBezTo>
                  <a:cubicBezTo>
                    <a:pt x="1413" y="1471"/>
                    <a:pt x="1428" y="1485"/>
                    <a:pt x="1428" y="1504"/>
                  </a:cubicBezTo>
                  <a:cubicBezTo>
                    <a:pt x="1428" y="1522"/>
                    <a:pt x="1413" y="1540"/>
                    <a:pt x="1395" y="1540"/>
                  </a:cubicBezTo>
                  <a:moveTo>
                    <a:pt x="1123" y="1504"/>
                  </a:moveTo>
                  <a:lnTo>
                    <a:pt x="1123" y="1504"/>
                  </a:lnTo>
                  <a:cubicBezTo>
                    <a:pt x="1146" y="1372"/>
                    <a:pt x="1146" y="1372"/>
                    <a:pt x="1146" y="1372"/>
                  </a:cubicBezTo>
                  <a:cubicBezTo>
                    <a:pt x="1156" y="1372"/>
                    <a:pt x="1167" y="1368"/>
                    <a:pt x="1175" y="1361"/>
                  </a:cubicBezTo>
                  <a:cubicBezTo>
                    <a:pt x="1303" y="1471"/>
                    <a:pt x="1303" y="1471"/>
                    <a:pt x="1303" y="1471"/>
                  </a:cubicBezTo>
                  <a:cubicBezTo>
                    <a:pt x="1299" y="1481"/>
                    <a:pt x="1296" y="1493"/>
                    <a:pt x="1296" y="1504"/>
                  </a:cubicBezTo>
                  <a:cubicBezTo>
                    <a:pt x="1175" y="1544"/>
                    <a:pt x="1175" y="1544"/>
                    <a:pt x="1175" y="1544"/>
                  </a:cubicBezTo>
                  <a:cubicBezTo>
                    <a:pt x="1164" y="1525"/>
                    <a:pt x="1146" y="1511"/>
                    <a:pt x="1123" y="1504"/>
                  </a:cubicBezTo>
                  <a:moveTo>
                    <a:pt x="1156" y="609"/>
                  </a:moveTo>
                  <a:lnTo>
                    <a:pt x="1156" y="609"/>
                  </a:lnTo>
                  <a:cubicBezTo>
                    <a:pt x="1167" y="605"/>
                    <a:pt x="1178" y="602"/>
                    <a:pt x="1190" y="595"/>
                  </a:cubicBezTo>
                  <a:cubicBezTo>
                    <a:pt x="1322" y="708"/>
                    <a:pt x="1322" y="708"/>
                    <a:pt x="1322" y="708"/>
                  </a:cubicBezTo>
                  <a:cubicBezTo>
                    <a:pt x="1310" y="730"/>
                    <a:pt x="1307" y="756"/>
                    <a:pt x="1310" y="778"/>
                  </a:cubicBezTo>
                  <a:cubicBezTo>
                    <a:pt x="1197" y="829"/>
                    <a:pt x="1197" y="829"/>
                    <a:pt x="1197" y="829"/>
                  </a:cubicBezTo>
                  <a:cubicBezTo>
                    <a:pt x="1186" y="818"/>
                    <a:pt x="1171" y="807"/>
                    <a:pt x="1156" y="803"/>
                  </a:cubicBezTo>
                  <a:lnTo>
                    <a:pt x="1156" y="609"/>
                  </a:lnTo>
                  <a:moveTo>
                    <a:pt x="1167" y="983"/>
                  </a:moveTo>
                  <a:lnTo>
                    <a:pt x="1167" y="983"/>
                  </a:lnTo>
                  <a:cubicBezTo>
                    <a:pt x="1274" y="1097"/>
                    <a:pt x="1274" y="1097"/>
                    <a:pt x="1274" y="1097"/>
                  </a:cubicBezTo>
                  <a:cubicBezTo>
                    <a:pt x="1266" y="1115"/>
                    <a:pt x="1263" y="1137"/>
                    <a:pt x="1266" y="1159"/>
                  </a:cubicBezTo>
                  <a:cubicBezTo>
                    <a:pt x="1190" y="1203"/>
                    <a:pt x="1190" y="1203"/>
                    <a:pt x="1190" y="1203"/>
                  </a:cubicBezTo>
                  <a:cubicBezTo>
                    <a:pt x="1178" y="1196"/>
                    <a:pt x="1171" y="1188"/>
                    <a:pt x="1156" y="1185"/>
                  </a:cubicBezTo>
                  <a:cubicBezTo>
                    <a:pt x="1156" y="987"/>
                    <a:pt x="1156" y="987"/>
                    <a:pt x="1156" y="987"/>
                  </a:cubicBezTo>
                  <a:cubicBezTo>
                    <a:pt x="1160" y="987"/>
                    <a:pt x="1164" y="983"/>
                    <a:pt x="1167" y="983"/>
                  </a:cubicBezTo>
                  <a:moveTo>
                    <a:pt x="1362" y="1108"/>
                  </a:moveTo>
                  <a:lnTo>
                    <a:pt x="1362" y="1108"/>
                  </a:lnTo>
                  <a:cubicBezTo>
                    <a:pt x="1380" y="1108"/>
                    <a:pt x="1395" y="1122"/>
                    <a:pt x="1395" y="1141"/>
                  </a:cubicBezTo>
                  <a:cubicBezTo>
                    <a:pt x="1395" y="1159"/>
                    <a:pt x="1380" y="1173"/>
                    <a:pt x="1362" y="1173"/>
                  </a:cubicBezTo>
                  <a:cubicBezTo>
                    <a:pt x="1343" y="1173"/>
                    <a:pt x="1329" y="1159"/>
                    <a:pt x="1329" y="1141"/>
                  </a:cubicBezTo>
                  <a:cubicBezTo>
                    <a:pt x="1329" y="1122"/>
                    <a:pt x="1343" y="1108"/>
                    <a:pt x="1362" y="1108"/>
                  </a:cubicBezTo>
                  <a:moveTo>
                    <a:pt x="1343" y="1419"/>
                  </a:moveTo>
                  <a:lnTo>
                    <a:pt x="1343" y="1419"/>
                  </a:lnTo>
                  <a:cubicBezTo>
                    <a:pt x="1215" y="1313"/>
                    <a:pt x="1215" y="1313"/>
                    <a:pt x="1215" y="1313"/>
                  </a:cubicBezTo>
                  <a:cubicBezTo>
                    <a:pt x="1222" y="1295"/>
                    <a:pt x="1226" y="1276"/>
                    <a:pt x="1222" y="1258"/>
                  </a:cubicBezTo>
                  <a:cubicBezTo>
                    <a:pt x="1299" y="1214"/>
                    <a:pt x="1299" y="1214"/>
                    <a:pt x="1299" y="1214"/>
                  </a:cubicBezTo>
                  <a:cubicBezTo>
                    <a:pt x="1310" y="1225"/>
                    <a:pt x="1322" y="1232"/>
                    <a:pt x="1340" y="123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51" y="1416"/>
                    <a:pt x="1347" y="1419"/>
                    <a:pt x="1343" y="1419"/>
                  </a:cubicBezTo>
                  <a:moveTo>
                    <a:pt x="1347" y="1045"/>
                  </a:moveTo>
                  <a:lnTo>
                    <a:pt x="1347" y="1045"/>
                  </a:lnTo>
                  <a:cubicBezTo>
                    <a:pt x="1336" y="1045"/>
                    <a:pt x="1329" y="1049"/>
                    <a:pt x="1322" y="1053"/>
                  </a:cubicBezTo>
                  <a:cubicBezTo>
                    <a:pt x="1211" y="939"/>
                    <a:pt x="1211" y="939"/>
                    <a:pt x="1211" y="939"/>
                  </a:cubicBezTo>
                  <a:cubicBezTo>
                    <a:pt x="1222" y="921"/>
                    <a:pt x="1222" y="902"/>
                    <a:pt x="1222" y="884"/>
                  </a:cubicBezTo>
                  <a:cubicBezTo>
                    <a:pt x="1336" y="836"/>
                    <a:pt x="1336" y="836"/>
                    <a:pt x="1336" y="836"/>
                  </a:cubicBezTo>
                  <a:cubicBezTo>
                    <a:pt x="1347" y="847"/>
                    <a:pt x="1358" y="858"/>
                    <a:pt x="1376" y="866"/>
                  </a:cubicBezTo>
                  <a:lnTo>
                    <a:pt x="1347" y="1045"/>
                  </a:lnTo>
                  <a:moveTo>
                    <a:pt x="1424" y="814"/>
                  </a:moveTo>
                  <a:lnTo>
                    <a:pt x="1424" y="814"/>
                  </a:lnTo>
                  <a:cubicBezTo>
                    <a:pt x="1395" y="814"/>
                    <a:pt x="1373" y="792"/>
                    <a:pt x="1373" y="759"/>
                  </a:cubicBezTo>
                  <a:cubicBezTo>
                    <a:pt x="1373" y="730"/>
                    <a:pt x="1395" y="704"/>
                    <a:pt x="1424" y="704"/>
                  </a:cubicBezTo>
                  <a:cubicBezTo>
                    <a:pt x="1457" y="704"/>
                    <a:pt x="1479" y="730"/>
                    <a:pt x="1479" y="759"/>
                  </a:cubicBezTo>
                  <a:cubicBezTo>
                    <a:pt x="1479" y="792"/>
                    <a:pt x="1457" y="814"/>
                    <a:pt x="1424" y="814"/>
                  </a:cubicBezTo>
                  <a:moveTo>
                    <a:pt x="1424" y="642"/>
                  </a:moveTo>
                  <a:lnTo>
                    <a:pt x="1424" y="642"/>
                  </a:lnTo>
                  <a:cubicBezTo>
                    <a:pt x="1402" y="642"/>
                    <a:pt x="1380" y="649"/>
                    <a:pt x="1362" y="660"/>
                  </a:cubicBezTo>
                  <a:cubicBezTo>
                    <a:pt x="1234" y="547"/>
                    <a:pt x="1234" y="547"/>
                    <a:pt x="1234" y="547"/>
                  </a:cubicBezTo>
                  <a:cubicBezTo>
                    <a:pt x="1241" y="525"/>
                    <a:pt x="1244" y="499"/>
                    <a:pt x="1241" y="477"/>
                  </a:cubicBezTo>
                  <a:cubicBezTo>
                    <a:pt x="1461" y="382"/>
                    <a:pt x="1461" y="382"/>
                    <a:pt x="1461" y="382"/>
                  </a:cubicBezTo>
                  <a:cubicBezTo>
                    <a:pt x="1468" y="389"/>
                    <a:pt x="1479" y="400"/>
                    <a:pt x="1490" y="407"/>
                  </a:cubicBezTo>
                  <a:lnTo>
                    <a:pt x="1424" y="642"/>
                  </a:lnTo>
                  <a:moveTo>
                    <a:pt x="1127" y="440"/>
                  </a:moveTo>
                  <a:lnTo>
                    <a:pt x="1127" y="440"/>
                  </a:lnTo>
                  <a:cubicBezTo>
                    <a:pt x="1156" y="440"/>
                    <a:pt x="1178" y="466"/>
                    <a:pt x="1178" y="495"/>
                  </a:cubicBezTo>
                  <a:cubicBezTo>
                    <a:pt x="1178" y="525"/>
                    <a:pt x="1156" y="551"/>
                    <a:pt x="1127" y="551"/>
                  </a:cubicBezTo>
                  <a:cubicBezTo>
                    <a:pt x="1094" y="551"/>
                    <a:pt x="1072" y="525"/>
                    <a:pt x="1072" y="495"/>
                  </a:cubicBezTo>
                  <a:cubicBezTo>
                    <a:pt x="1072" y="466"/>
                    <a:pt x="1094" y="440"/>
                    <a:pt x="1127" y="440"/>
                  </a:cubicBezTo>
                  <a:moveTo>
                    <a:pt x="1552" y="250"/>
                  </a:moveTo>
                  <a:lnTo>
                    <a:pt x="1552" y="250"/>
                  </a:lnTo>
                  <a:cubicBezTo>
                    <a:pt x="1582" y="250"/>
                    <a:pt x="1604" y="275"/>
                    <a:pt x="1604" y="305"/>
                  </a:cubicBezTo>
                  <a:cubicBezTo>
                    <a:pt x="1604" y="334"/>
                    <a:pt x="1582" y="360"/>
                    <a:pt x="1552" y="360"/>
                  </a:cubicBezTo>
                  <a:cubicBezTo>
                    <a:pt x="1519" y="360"/>
                    <a:pt x="1498" y="334"/>
                    <a:pt x="1498" y="305"/>
                  </a:cubicBezTo>
                  <a:cubicBezTo>
                    <a:pt x="1498" y="275"/>
                    <a:pt x="1519" y="250"/>
                    <a:pt x="1552" y="250"/>
                  </a:cubicBezTo>
                  <a:moveTo>
                    <a:pt x="1127" y="858"/>
                  </a:moveTo>
                  <a:lnTo>
                    <a:pt x="1127" y="858"/>
                  </a:lnTo>
                  <a:cubicBezTo>
                    <a:pt x="1146" y="858"/>
                    <a:pt x="1160" y="877"/>
                    <a:pt x="1160" y="895"/>
                  </a:cubicBezTo>
                  <a:cubicBezTo>
                    <a:pt x="1160" y="913"/>
                    <a:pt x="1146" y="928"/>
                    <a:pt x="1127" y="928"/>
                  </a:cubicBezTo>
                  <a:cubicBezTo>
                    <a:pt x="1105" y="928"/>
                    <a:pt x="1090" y="913"/>
                    <a:pt x="1090" y="895"/>
                  </a:cubicBezTo>
                  <a:cubicBezTo>
                    <a:pt x="1090" y="877"/>
                    <a:pt x="1105" y="858"/>
                    <a:pt x="1127" y="858"/>
                  </a:cubicBezTo>
                  <a:moveTo>
                    <a:pt x="1127" y="1243"/>
                  </a:moveTo>
                  <a:lnTo>
                    <a:pt x="1127" y="1243"/>
                  </a:lnTo>
                  <a:cubicBezTo>
                    <a:pt x="1146" y="1243"/>
                    <a:pt x="1160" y="1258"/>
                    <a:pt x="1160" y="1276"/>
                  </a:cubicBezTo>
                  <a:cubicBezTo>
                    <a:pt x="1160" y="1295"/>
                    <a:pt x="1146" y="1313"/>
                    <a:pt x="1127" y="1313"/>
                  </a:cubicBezTo>
                  <a:cubicBezTo>
                    <a:pt x="1105" y="1313"/>
                    <a:pt x="1090" y="1295"/>
                    <a:pt x="1090" y="1276"/>
                  </a:cubicBezTo>
                  <a:cubicBezTo>
                    <a:pt x="1090" y="1258"/>
                    <a:pt x="1105" y="1243"/>
                    <a:pt x="1127" y="1243"/>
                  </a:cubicBezTo>
                  <a:moveTo>
                    <a:pt x="1061" y="1349"/>
                  </a:moveTo>
                  <a:lnTo>
                    <a:pt x="1061" y="1349"/>
                  </a:lnTo>
                  <a:cubicBezTo>
                    <a:pt x="1068" y="1357"/>
                    <a:pt x="1076" y="1361"/>
                    <a:pt x="1079" y="1364"/>
                  </a:cubicBezTo>
                  <a:cubicBezTo>
                    <a:pt x="1061" y="1493"/>
                    <a:pt x="1061" y="1493"/>
                    <a:pt x="1061" y="1493"/>
                  </a:cubicBezTo>
                  <a:cubicBezTo>
                    <a:pt x="1032" y="1496"/>
                    <a:pt x="1010" y="1511"/>
                    <a:pt x="991" y="1533"/>
                  </a:cubicBezTo>
                  <a:cubicBezTo>
                    <a:pt x="889" y="1481"/>
                    <a:pt x="889" y="1481"/>
                    <a:pt x="889" y="1481"/>
                  </a:cubicBezTo>
                  <a:cubicBezTo>
                    <a:pt x="892" y="1471"/>
                    <a:pt x="892" y="1460"/>
                    <a:pt x="889" y="1449"/>
                  </a:cubicBezTo>
                  <a:lnTo>
                    <a:pt x="1061" y="1349"/>
                  </a:lnTo>
                  <a:moveTo>
                    <a:pt x="1021" y="1610"/>
                  </a:moveTo>
                  <a:lnTo>
                    <a:pt x="1021" y="1610"/>
                  </a:lnTo>
                  <a:cubicBezTo>
                    <a:pt x="1021" y="1581"/>
                    <a:pt x="1046" y="1555"/>
                    <a:pt x="1076" y="1555"/>
                  </a:cubicBezTo>
                  <a:cubicBezTo>
                    <a:pt x="1109" y="1555"/>
                    <a:pt x="1131" y="1581"/>
                    <a:pt x="1131" y="1610"/>
                  </a:cubicBezTo>
                  <a:cubicBezTo>
                    <a:pt x="1131" y="1643"/>
                    <a:pt x="1109" y="1665"/>
                    <a:pt x="1076" y="1665"/>
                  </a:cubicBezTo>
                  <a:cubicBezTo>
                    <a:pt x="1046" y="1665"/>
                    <a:pt x="1021" y="1643"/>
                    <a:pt x="1021" y="1610"/>
                  </a:cubicBezTo>
                  <a:moveTo>
                    <a:pt x="1197" y="1606"/>
                  </a:moveTo>
                  <a:lnTo>
                    <a:pt x="1197" y="1606"/>
                  </a:lnTo>
                  <a:cubicBezTo>
                    <a:pt x="1318" y="1562"/>
                    <a:pt x="1318" y="1562"/>
                    <a:pt x="1318" y="1562"/>
                  </a:cubicBezTo>
                  <a:cubicBezTo>
                    <a:pt x="1325" y="1573"/>
                    <a:pt x="1332" y="1581"/>
                    <a:pt x="1343" y="1588"/>
                  </a:cubicBezTo>
                  <a:cubicBezTo>
                    <a:pt x="1274" y="1933"/>
                    <a:pt x="1274" y="1933"/>
                    <a:pt x="1274" y="1933"/>
                  </a:cubicBezTo>
                  <a:cubicBezTo>
                    <a:pt x="1270" y="1933"/>
                    <a:pt x="1266" y="1933"/>
                    <a:pt x="1263" y="1933"/>
                  </a:cubicBezTo>
                  <a:cubicBezTo>
                    <a:pt x="1153" y="1701"/>
                    <a:pt x="1153" y="1701"/>
                    <a:pt x="1153" y="1701"/>
                  </a:cubicBezTo>
                  <a:cubicBezTo>
                    <a:pt x="1182" y="1676"/>
                    <a:pt x="1197" y="1643"/>
                    <a:pt x="1197" y="1606"/>
                  </a:cubicBezTo>
                  <a:moveTo>
                    <a:pt x="1417" y="1408"/>
                  </a:moveTo>
                  <a:lnTo>
                    <a:pt x="1417" y="1408"/>
                  </a:lnTo>
                  <a:cubicBezTo>
                    <a:pt x="1402" y="1229"/>
                    <a:pt x="1402" y="1229"/>
                    <a:pt x="1402" y="1229"/>
                  </a:cubicBezTo>
                  <a:cubicBezTo>
                    <a:pt x="1413" y="1225"/>
                    <a:pt x="1424" y="1217"/>
                    <a:pt x="1431" y="1207"/>
                  </a:cubicBezTo>
                  <a:cubicBezTo>
                    <a:pt x="1640" y="1309"/>
                    <a:pt x="1640" y="1309"/>
                    <a:pt x="1640" y="1309"/>
                  </a:cubicBezTo>
                  <a:cubicBezTo>
                    <a:pt x="1640" y="1320"/>
                    <a:pt x="1640" y="1335"/>
                    <a:pt x="1644" y="1349"/>
                  </a:cubicBezTo>
                  <a:cubicBezTo>
                    <a:pt x="1461" y="1437"/>
                    <a:pt x="1461" y="1437"/>
                    <a:pt x="1461" y="1437"/>
                  </a:cubicBezTo>
                  <a:cubicBezTo>
                    <a:pt x="1450" y="1423"/>
                    <a:pt x="1435" y="1416"/>
                    <a:pt x="1417" y="1408"/>
                  </a:cubicBezTo>
                  <a:moveTo>
                    <a:pt x="1670" y="1251"/>
                  </a:moveTo>
                  <a:lnTo>
                    <a:pt x="1670" y="1251"/>
                  </a:lnTo>
                  <a:cubicBezTo>
                    <a:pt x="1461" y="1152"/>
                    <a:pt x="1461" y="1152"/>
                    <a:pt x="1461" y="1152"/>
                  </a:cubicBezTo>
                  <a:cubicBezTo>
                    <a:pt x="1461" y="1141"/>
                    <a:pt x="1461" y="1129"/>
                    <a:pt x="1457" y="1122"/>
                  </a:cubicBezTo>
                  <a:cubicBezTo>
                    <a:pt x="1519" y="1085"/>
                    <a:pt x="1519" y="1085"/>
                    <a:pt x="1519" y="1085"/>
                  </a:cubicBezTo>
                  <a:cubicBezTo>
                    <a:pt x="1534" y="1078"/>
                    <a:pt x="1538" y="1064"/>
                    <a:pt x="1534" y="1049"/>
                  </a:cubicBezTo>
                  <a:cubicBezTo>
                    <a:pt x="1527" y="1027"/>
                    <a:pt x="1505" y="1020"/>
                    <a:pt x="1490" y="1031"/>
                  </a:cubicBezTo>
                  <a:cubicBezTo>
                    <a:pt x="1424" y="1067"/>
                    <a:pt x="1424" y="1067"/>
                    <a:pt x="1424" y="1067"/>
                  </a:cubicBezTo>
                  <a:cubicBezTo>
                    <a:pt x="1420" y="1064"/>
                    <a:pt x="1413" y="1060"/>
                    <a:pt x="1410" y="1056"/>
                  </a:cubicBezTo>
                  <a:cubicBezTo>
                    <a:pt x="1439" y="877"/>
                    <a:pt x="1439" y="877"/>
                    <a:pt x="1439" y="877"/>
                  </a:cubicBezTo>
                  <a:cubicBezTo>
                    <a:pt x="1472" y="873"/>
                    <a:pt x="1498" y="858"/>
                    <a:pt x="1516" y="836"/>
                  </a:cubicBezTo>
                  <a:cubicBezTo>
                    <a:pt x="1662" y="902"/>
                    <a:pt x="1662" y="902"/>
                    <a:pt x="1662" y="902"/>
                  </a:cubicBezTo>
                  <a:cubicBezTo>
                    <a:pt x="1662" y="910"/>
                    <a:pt x="1662" y="921"/>
                    <a:pt x="1666" y="928"/>
                  </a:cubicBezTo>
                  <a:cubicBezTo>
                    <a:pt x="1607" y="961"/>
                    <a:pt x="1607" y="961"/>
                    <a:pt x="1607" y="961"/>
                  </a:cubicBezTo>
                  <a:cubicBezTo>
                    <a:pt x="1596" y="968"/>
                    <a:pt x="1589" y="987"/>
                    <a:pt x="1596" y="1001"/>
                  </a:cubicBezTo>
                  <a:cubicBezTo>
                    <a:pt x="1604" y="1020"/>
                    <a:pt x="1622" y="1027"/>
                    <a:pt x="1640" y="1016"/>
                  </a:cubicBezTo>
                  <a:cubicBezTo>
                    <a:pt x="1695" y="983"/>
                    <a:pt x="1695" y="983"/>
                    <a:pt x="1695" y="983"/>
                  </a:cubicBezTo>
                  <a:cubicBezTo>
                    <a:pt x="1706" y="990"/>
                    <a:pt x="1718" y="998"/>
                    <a:pt x="1728" y="1001"/>
                  </a:cubicBezTo>
                  <a:cubicBezTo>
                    <a:pt x="1728" y="1214"/>
                    <a:pt x="1728" y="1214"/>
                    <a:pt x="1728" y="1214"/>
                  </a:cubicBezTo>
                  <a:cubicBezTo>
                    <a:pt x="1706" y="1221"/>
                    <a:pt x="1684" y="1232"/>
                    <a:pt x="1670" y="1251"/>
                  </a:cubicBezTo>
                  <a:moveTo>
                    <a:pt x="1794" y="910"/>
                  </a:moveTo>
                  <a:lnTo>
                    <a:pt x="1794" y="910"/>
                  </a:lnTo>
                  <a:cubicBezTo>
                    <a:pt x="1794" y="928"/>
                    <a:pt x="1780" y="943"/>
                    <a:pt x="1762" y="943"/>
                  </a:cubicBezTo>
                  <a:cubicBezTo>
                    <a:pt x="1743" y="943"/>
                    <a:pt x="1725" y="928"/>
                    <a:pt x="1725" y="910"/>
                  </a:cubicBezTo>
                  <a:cubicBezTo>
                    <a:pt x="1725" y="891"/>
                    <a:pt x="1743" y="877"/>
                    <a:pt x="1762" y="877"/>
                  </a:cubicBezTo>
                  <a:cubicBezTo>
                    <a:pt x="1780" y="877"/>
                    <a:pt x="1794" y="891"/>
                    <a:pt x="1794" y="910"/>
                  </a:cubicBezTo>
                  <a:moveTo>
                    <a:pt x="1721" y="627"/>
                  </a:moveTo>
                  <a:lnTo>
                    <a:pt x="1721" y="627"/>
                  </a:lnTo>
                  <a:cubicBezTo>
                    <a:pt x="1721" y="646"/>
                    <a:pt x="1706" y="660"/>
                    <a:pt x="1688" y="660"/>
                  </a:cubicBezTo>
                  <a:cubicBezTo>
                    <a:pt x="1670" y="660"/>
                    <a:pt x="1655" y="646"/>
                    <a:pt x="1655" y="627"/>
                  </a:cubicBezTo>
                  <a:cubicBezTo>
                    <a:pt x="1655" y="609"/>
                    <a:pt x="1670" y="595"/>
                    <a:pt x="1688" y="595"/>
                  </a:cubicBezTo>
                  <a:cubicBezTo>
                    <a:pt x="1706" y="595"/>
                    <a:pt x="1721" y="609"/>
                    <a:pt x="1721" y="627"/>
                  </a:cubicBezTo>
                  <a:moveTo>
                    <a:pt x="1622" y="554"/>
                  </a:moveTo>
                  <a:lnTo>
                    <a:pt x="1622" y="554"/>
                  </a:lnTo>
                  <a:cubicBezTo>
                    <a:pt x="1600" y="576"/>
                    <a:pt x="1589" y="609"/>
                    <a:pt x="1593" y="642"/>
                  </a:cubicBezTo>
                  <a:cubicBezTo>
                    <a:pt x="1512" y="682"/>
                    <a:pt x="1512" y="682"/>
                    <a:pt x="1512" y="682"/>
                  </a:cubicBezTo>
                  <a:cubicBezTo>
                    <a:pt x="1505" y="671"/>
                    <a:pt x="1498" y="664"/>
                    <a:pt x="1486" y="660"/>
                  </a:cubicBezTo>
                  <a:cubicBezTo>
                    <a:pt x="1552" y="422"/>
                    <a:pt x="1552" y="422"/>
                    <a:pt x="1552" y="422"/>
                  </a:cubicBezTo>
                  <a:cubicBezTo>
                    <a:pt x="1556" y="422"/>
                    <a:pt x="1560" y="422"/>
                    <a:pt x="1567" y="422"/>
                  </a:cubicBezTo>
                  <a:lnTo>
                    <a:pt x="1622" y="554"/>
                  </a:lnTo>
                  <a:moveTo>
                    <a:pt x="1215" y="67"/>
                  </a:moveTo>
                  <a:lnTo>
                    <a:pt x="1215" y="67"/>
                  </a:lnTo>
                  <a:cubicBezTo>
                    <a:pt x="1234" y="67"/>
                    <a:pt x="1252" y="81"/>
                    <a:pt x="1252" y="99"/>
                  </a:cubicBezTo>
                  <a:cubicBezTo>
                    <a:pt x="1252" y="118"/>
                    <a:pt x="1234" y="132"/>
                    <a:pt x="1215" y="132"/>
                  </a:cubicBezTo>
                  <a:cubicBezTo>
                    <a:pt x="1197" y="132"/>
                    <a:pt x="1182" y="118"/>
                    <a:pt x="1182" y="99"/>
                  </a:cubicBezTo>
                  <a:cubicBezTo>
                    <a:pt x="1182" y="81"/>
                    <a:pt x="1197" y="67"/>
                    <a:pt x="1215" y="67"/>
                  </a:cubicBezTo>
                  <a:moveTo>
                    <a:pt x="1138" y="158"/>
                  </a:moveTo>
                  <a:lnTo>
                    <a:pt x="1138" y="158"/>
                  </a:lnTo>
                  <a:cubicBezTo>
                    <a:pt x="1146" y="169"/>
                    <a:pt x="1153" y="176"/>
                    <a:pt x="1164" y="184"/>
                  </a:cubicBezTo>
                  <a:cubicBezTo>
                    <a:pt x="1120" y="378"/>
                    <a:pt x="1120" y="378"/>
                    <a:pt x="1120" y="378"/>
                  </a:cubicBezTo>
                  <a:cubicBezTo>
                    <a:pt x="1098" y="378"/>
                    <a:pt x="1072" y="385"/>
                    <a:pt x="1058" y="400"/>
                  </a:cubicBezTo>
                  <a:cubicBezTo>
                    <a:pt x="900" y="275"/>
                    <a:pt x="900" y="275"/>
                    <a:pt x="900" y="275"/>
                  </a:cubicBezTo>
                  <a:cubicBezTo>
                    <a:pt x="907" y="261"/>
                    <a:pt x="911" y="246"/>
                    <a:pt x="907" y="228"/>
                  </a:cubicBezTo>
                  <a:lnTo>
                    <a:pt x="1138" y="158"/>
                  </a:lnTo>
                  <a:moveTo>
                    <a:pt x="735" y="231"/>
                  </a:moveTo>
                  <a:lnTo>
                    <a:pt x="735" y="231"/>
                  </a:lnTo>
                  <a:cubicBezTo>
                    <a:pt x="735" y="202"/>
                    <a:pt x="760" y="176"/>
                    <a:pt x="790" y="176"/>
                  </a:cubicBezTo>
                  <a:cubicBezTo>
                    <a:pt x="823" y="176"/>
                    <a:pt x="845" y="202"/>
                    <a:pt x="845" y="231"/>
                  </a:cubicBezTo>
                  <a:cubicBezTo>
                    <a:pt x="845" y="261"/>
                    <a:pt x="823" y="287"/>
                    <a:pt x="790" y="287"/>
                  </a:cubicBezTo>
                  <a:cubicBezTo>
                    <a:pt x="760" y="287"/>
                    <a:pt x="735" y="261"/>
                    <a:pt x="735" y="231"/>
                  </a:cubicBezTo>
                  <a:moveTo>
                    <a:pt x="794" y="668"/>
                  </a:moveTo>
                  <a:lnTo>
                    <a:pt x="794" y="668"/>
                  </a:lnTo>
                  <a:cubicBezTo>
                    <a:pt x="812" y="668"/>
                    <a:pt x="826" y="682"/>
                    <a:pt x="826" y="701"/>
                  </a:cubicBezTo>
                  <a:cubicBezTo>
                    <a:pt x="826" y="719"/>
                    <a:pt x="812" y="737"/>
                    <a:pt x="794" y="737"/>
                  </a:cubicBezTo>
                  <a:cubicBezTo>
                    <a:pt x="775" y="737"/>
                    <a:pt x="760" y="719"/>
                    <a:pt x="760" y="701"/>
                  </a:cubicBezTo>
                  <a:cubicBezTo>
                    <a:pt x="760" y="682"/>
                    <a:pt x="775" y="668"/>
                    <a:pt x="794" y="668"/>
                  </a:cubicBezTo>
                  <a:moveTo>
                    <a:pt x="493" y="910"/>
                  </a:moveTo>
                  <a:lnTo>
                    <a:pt x="493" y="910"/>
                  </a:lnTo>
                  <a:cubicBezTo>
                    <a:pt x="731" y="774"/>
                    <a:pt x="731" y="774"/>
                    <a:pt x="731" y="774"/>
                  </a:cubicBezTo>
                  <a:cubicBezTo>
                    <a:pt x="768" y="803"/>
                    <a:pt x="819" y="803"/>
                    <a:pt x="856" y="774"/>
                  </a:cubicBezTo>
                  <a:cubicBezTo>
                    <a:pt x="1032" y="873"/>
                    <a:pt x="1032" y="873"/>
                    <a:pt x="1032" y="873"/>
                  </a:cubicBezTo>
                  <a:cubicBezTo>
                    <a:pt x="1021" y="921"/>
                    <a:pt x="1050" y="968"/>
                    <a:pt x="1094" y="983"/>
                  </a:cubicBezTo>
                  <a:cubicBezTo>
                    <a:pt x="1094" y="1185"/>
                    <a:pt x="1094" y="1185"/>
                    <a:pt x="1094" y="1185"/>
                  </a:cubicBezTo>
                  <a:cubicBezTo>
                    <a:pt x="1050" y="1199"/>
                    <a:pt x="1021" y="1247"/>
                    <a:pt x="1032" y="1295"/>
                  </a:cubicBezTo>
                  <a:cubicBezTo>
                    <a:pt x="859" y="1393"/>
                    <a:pt x="859" y="1393"/>
                    <a:pt x="859" y="1393"/>
                  </a:cubicBezTo>
                  <a:cubicBezTo>
                    <a:pt x="823" y="1361"/>
                    <a:pt x="768" y="1361"/>
                    <a:pt x="731" y="1393"/>
                  </a:cubicBezTo>
                  <a:cubicBezTo>
                    <a:pt x="493" y="1258"/>
                    <a:pt x="493" y="1258"/>
                    <a:pt x="493" y="1258"/>
                  </a:cubicBezTo>
                  <a:cubicBezTo>
                    <a:pt x="493" y="910"/>
                    <a:pt x="493" y="910"/>
                    <a:pt x="493" y="910"/>
                  </a:cubicBezTo>
                  <a:moveTo>
                    <a:pt x="823" y="1452"/>
                  </a:moveTo>
                  <a:lnTo>
                    <a:pt x="823" y="1452"/>
                  </a:lnTo>
                  <a:cubicBezTo>
                    <a:pt x="838" y="1474"/>
                    <a:pt x="819" y="1504"/>
                    <a:pt x="794" y="1504"/>
                  </a:cubicBezTo>
                  <a:cubicBezTo>
                    <a:pt x="775" y="1504"/>
                    <a:pt x="760" y="1489"/>
                    <a:pt x="760" y="1467"/>
                  </a:cubicBezTo>
                  <a:cubicBezTo>
                    <a:pt x="760" y="1434"/>
                    <a:pt x="804" y="1419"/>
                    <a:pt x="823" y="1452"/>
                  </a:cubicBezTo>
                  <a:moveTo>
                    <a:pt x="790" y="1933"/>
                  </a:moveTo>
                  <a:lnTo>
                    <a:pt x="790" y="1933"/>
                  </a:lnTo>
                  <a:cubicBezTo>
                    <a:pt x="771" y="1933"/>
                    <a:pt x="757" y="1914"/>
                    <a:pt x="757" y="1896"/>
                  </a:cubicBezTo>
                  <a:cubicBezTo>
                    <a:pt x="757" y="1877"/>
                    <a:pt x="771" y="1863"/>
                    <a:pt x="790" y="1863"/>
                  </a:cubicBezTo>
                  <a:cubicBezTo>
                    <a:pt x="808" y="1863"/>
                    <a:pt x="826" y="1877"/>
                    <a:pt x="826" y="1896"/>
                  </a:cubicBezTo>
                  <a:cubicBezTo>
                    <a:pt x="826" y="1914"/>
                    <a:pt x="808" y="1933"/>
                    <a:pt x="790" y="1933"/>
                  </a:cubicBezTo>
                  <a:moveTo>
                    <a:pt x="889" y="1892"/>
                  </a:moveTo>
                  <a:lnTo>
                    <a:pt x="889" y="1892"/>
                  </a:lnTo>
                  <a:cubicBezTo>
                    <a:pt x="889" y="1881"/>
                    <a:pt x="885" y="1866"/>
                    <a:pt x="878" y="1856"/>
                  </a:cubicBezTo>
                  <a:cubicBezTo>
                    <a:pt x="1021" y="1713"/>
                    <a:pt x="1021" y="1713"/>
                    <a:pt x="1021" y="1713"/>
                  </a:cubicBezTo>
                  <a:cubicBezTo>
                    <a:pt x="1043" y="1727"/>
                    <a:pt x="1072" y="1731"/>
                    <a:pt x="1098" y="1727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197" y="1965"/>
                    <a:pt x="1190" y="1977"/>
                    <a:pt x="1182" y="1984"/>
                  </a:cubicBezTo>
                  <a:lnTo>
                    <a:pt x="889" y="1892"/>
                  </a:lnTo>
                  <a:moveTo>
                    <a:pt x="1281" y="2105"/>
                  </a:moveTo>
                  <a:lnTo>
                    <a:pt x="1281" y="2105"/>
                  </a:lnTo>
                  <a:cubicBezTo>
                    <a:pt x="1252" y="2105"/>
                    <a:pt x="1226" y="2079"/>
                    <a:pt x="1226" y="2050"/>
                  </a:cubicBezTo>
                  <a:cubicBezTo>
                    <a:pt x="1226" y="2021"/>
                    <a:pt x="1252" y="1995"/>
                    <a:pt x="1281" y="1995"/>
                  </a:cubicBezTo>
                  <a:cubicBezTo>
                    <a:pt x="1310" y="1995"/>
                    <a:pt x="1336" y="2021"/>
                    <a:pt x="1336" y="2050"/>
                  </a:cubicBezTo>
                  <a:cubicBezTo>
                    <a:pt x="1336" y="2079"/>
                    <a:pt x="1310" y="2105"/>
                    <a:pt x="1281" y="2105"/>
                  </a:cubicBezTo>
                  <a:moveTo>
                    <a:pt x="1648" y="1713"/>
                  </a:moveTo>
                  <a:lnTo>
                    <a:pt x="1648" y="1713"/>
                  </a:lnTo>
                  <a:cubicBezTo>
                    <a:pt x="1630" y="1713"/>
                    <a:pt x="1615" y="1694"/>
                    <a:pt x="1615" y="1676"/>
                  </a:cubicBezTo>
                  <a:cubicBezTo>
                    <a:pt x="1615" y="1657"/>
                    <a:pt x="1630" y="1643"/>
                    <a:pt x="1648" y="1643"/>
                  </a:cubicBezTo>
                  <a:cubicBezTo>
                    <a:pt x="1666" y="1643"/>
                    <a:pt x="1681" y="1657"/>
                    <a:pt x="1681" y="1676"/>
                  </a:cubicBezTo>
                  <a:cubicBezTo>
                    <a:pt x="1681" y="1694"/>
                    <a:pt x="1666" y="1713"/>
                    <a:pt x="1648" y="1713"/>
                  </a:cubicBezTo>
                  <a:moveTo>
                    <a:pt x="1644" y="1581"/>
                  </a:moveTo>
                  <a:lnTo>
                    <a:pt x="1644" y="1581"/>
                  </a:lnTo>
                  <a:cubicBezTo>
                    <a:pt x="1626" y="1581"/>
                    <a:pt x="1604" y="1588"/>
                    <a:pt x="1589" y="1599"/>
                  </a:cubicBezTo>
                  <a:cubicBezTo>
                    <a:pt x="1486" y="1529"/>
                    <a:pt x="1486" y="1529"/>
                    <a:pt x="1486" y="1529"/>
                  </a:cubicBezTo>
                  <a:cubicBezTo>
                    <a:pt x="1490" y="1518"/>
                    <a:pt x="1490" y="1504"/>
                    <a:pt x="1490" y="1493"/>
                  </a:cubicBezTo>
                  <a:cubicBezTo>
                    <a:pt x="1670" y="1405"/>
                    <a:pt x="1670" y="1405"/>
                    <a:pt x="1670" y="1405"/>
                  </a:cubicBezTo>
                  <a:cubicBezTo>
                    <a:pt x="1677" y="1416"/>
                    <a:pt x="1684" y="1419"/>
                    <a:pt x="1695" y="1427"/>
                  </a:cubicBezTo>
                  <a:lnTo>
                    <a:pt x="1644" y="1581"/>
                  </a:lnTo>
                  <a:moveTo>
                    <a:pt x="1758" y="1383"/>
                  </a:moveTo>
                  <a:lnTo>
                    <a:pt x="1758" y="1383"/>
                  </a:lnTo>
                  <a:cubicBezTo>
                    <a:pt x="1728" y="1383"/>
                    <a:pt x="1703" y="1357"/>
                    <a:pt x="1703" y="1328"/>
                  </a:cubicBezTo>
                  <a:cubicBezTo>
                    <a:pt x="1703" y="1298"/>
                    <a:pt x="1728" y="1273"/>
                    <a:pt x="1758" y="1273"/>
                  </a:cubicBezTo>
                  <a:cubicBezTo>
                    <a:pt x="1787" y="1273"/>
                    <a:pt x="1813" y="1298"/>
                    <a:pt x="1813" y="1328"/>
                  </a:cubicBezTo>
                  <a:cubicBezTo>
                    <a:pt x="1813" y="1357"/>
                    <a:pt x="1787" y="1383"/>
                    <a:pt x="1758" y="1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664;p48">
              <a:extLst>
                <a:ext uri="{FF2B5EF4-FFF2-40B4-BE49-F238E27FC236}">
                  <a16:creationId xmlns:a16="http://schemas.microsoft.com/office/drawing/2014/main" id="{014247BF-FBD4-4040-AB63-4C9B48E43689}"/>
                </a:ext>
              </a:extLst>
            </p:cNvPr>
            <p:cNvSpPr/>
            <p:nvPr/>
          </p:nvSpPr>
          <p:spPr>
            <a:xfrm>
              <a:off x="1647689" y="1563462"/>
              <a:ext cx="60351" cy="71976"/>
            </a:xfrm>
            <a:custGeom>
              <a:avLst/>
              <a:gdLst/>
              <a:ahLst/>
              <a:cxnLst/>
              <a:rect l="l" t="t" r="r" b="b"/>
              <a:pathLst>
                <a:path w="244" h="291" extrusionOk="0">
                  <a:moveTo>
                    <a:pt x="76" y="235"/>
                  </a:moveTo>
                  <a:lnTo>
                    <a:pt x="76" y="235"/>
                  </a:lnTo>
                  <a:cubicBezTo>
                    <a:pt x="168" y="235"/>
                    <a:pt x="168" y="235"/>
                    <a:pt x="168" y="235"/>
                  </a:cubicBezTo>
                  <a:cubicBezTo>
                    <a:pt x="182" y="272"/>
                    <a:pt x="182" y="272"/>
                    <a:pt x="182" y="272"/>
                  </a:cubicBezTo>
                  <a:cubicBezTo>
                    <a:pt x="190" y="287"/>
                    <a:pt x="208" y="294"/>
                    <a:pt x="223" y="290"/>
                  </a:cubicBezTo>
                  <a:cubicBezTo>
                    <a:pt x="241" y="283"/>
                    <a:pt x="249" y="265"/>
                    <a:pt x="241" y="246"/>
                  </a:cubicBezTo>
                  <a:cubicBezTo>
                    <a:pt x="135" y="-29"/>
                    <a:pt x="161" y="34"/>
                    <a:pt x="157" y="23"/>
                  </a:cubicBezTo>
                  <a:cubicBezTo>
                    <a:pt x="142" y="-7"/>
                    <a:pt x="98" y="-7"/>
                    <a:pt x="87" y="23"/>
                  </a:cubicBezTo>
                  <a:cubicBezTo>
                    <a:pt x="3" y="246"/>
                    <a:pt x="3" y="246"/>
                    <a:pt x="3" y="246"/>
                  </a:cubicBezTo>
                  <a:cubicBezTo>
                    <a:pt x="-5" y="265"/>
                    <a:pt x="6" y="287"/>
                    <a:pt x="25" y="290"/>
                  </a:cubicBezTo>
                  <a:cubicBezTo>
                    <a:pt x="39" y="294"/>
                    <a:pt x="58" y="283"/>
                    <a:pt x="61" y="268"/>
                  </a:cubicBezTo>
                  <a:lnTo>
                    <a:pt x="76" y="235"/>
                  </a:lnTo>
                  <a:moveTo>
                    <a:pt x="146" y="173"/>
                  </a:moveTo>
                  <a:lnTo>
                    <a:pt x="146" y="173"/>
                  </a:lnTo>
                  <a:cubicBezTo>
                    <a:pt x="98" y="173"/>
                    <a:pt x="98" y="173"/>
                    <a:pt x="98" y="173"/>
                  </a:cubicBezTo>
                  <a:cubicBezTo>
                    <a:pt x="124" y="111"/>
                    <a:pt x="124" y="111"/>
                    <a:pt x="124" y="111"/>
                  </a:cubicBezTo>
                  <a:lnTo>
                    <a:pt x="146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665;p48">
              <a:extLst>
                <a:ext uri="{FF2B5EF4-FFF2-40B4-BE49-F238E27FC236}">
                  <a16:creationId xmlns:a16="http://schemas.microsoft.com/office/drawing/2014/main" id="{19DDB534-C4E9-449A-9439-5898DAD70106}"/>
                </a:ext>
              </a:extLst>
            </p:cNvPr>
            <p:cNvSpPr/>
            <p:nvPr/>
          </p:nvSpPr>
          <p:spPr>
            <a:xfrm>
              <a:off x="1726344" y="1562473"/>
              <a:ext cx="16324" cy="71976"/>
            </a:xfrm>
            <a:custGeom>
              <a:avLst/>
              <a:gdLst/>
              <a:ahLst/>
              <a:cxnLst/>
              <a:rect l="l" t="t" r="r" b="b"/>
              <a:pathLst>
                <a:path w="66" h="291" extrusionOk="0">
                  <a:moveTo>
                    <a:pt x="66" y="258"/>
                  </a:moveTo>
                  <a:lnTo>
                    <a:pt x="66" y="258"/>
                  </a:lnTo>
                  <a:cubicBezTo>
                    <a:pt x="66" y="34"/>
                    <a:pt x="66" y="34"/>
                    <a:pt x="66" y="34"/>
                  </a:cubicBezTo>
                  <a:cubicBezTo>
                    <a:pt x="66" y="16"/>
                    <a:pt x="51" y="5"/>
                    <a:pt x="37" y="1"/>
                  </a:cubicBezTo>
                  <a:cubicBezTo>
                    <a:pt x="19" y="-3"/>
                    <a:pt x="0" y="12"/>
                    <a:pt x="0" y="34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9"/>
                    <a:pt x="19" y="294"/>
                    <a:pt x="37" y="291"/>
                  </a:cubicBezTo>
                  <a:cubicBezTo>
                    <a:pt x="51" y="291"/>
                    <a:pt x="66" y="276"/>
                    <a:pt x="66" y="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6256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928EFB-2C9C-4610-AFBF-727A87C30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2300172" y="729865"/>
            <a:ext cx="8641347" cy="5741169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E69DB645-D3D3-4683-B77C-2BC8DDABC012}"/>
              </a:ext>
            </a:extLst>
          </p:cNvPr>
          <p:cNvSpPr/>
          <p:nvPr/>
        </p:nvSpPr>
        <p:spPr>
          <a:xfrm>
            <a:off x="-4591051" y="-4448176"/>
            <a:ext cx="9315451" cy="9315451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02E7D0C5-632E-47DA-8C16-A658224AA509}"/>
              </a:ext>
            </a:extLst>
          </p:cNvPr>
          <p:cNvSpPr/>
          <p:nvPr/>
        </p:nvSpPr>
        <p:spPr>
          <a:xfrm>
            <a:off x="9201150" y="4048126"/>
            <a:ext cx="5619750" cy="5619748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Google Shape;658;p48">
            <a:extLst>
              <a:ext uri="{FF2B5EF4-FFF2-40B4-BE49-F238E27FC236}">
                <a16:creationId xmlns:a16="http://schemas.microsoft.com/office/drawing/2014/main" id="{3F85355B-5D37-4A15-AD5B-44B1059F4C8B}"/>
              </a:ext>
            </a:extLst>
          </p:cNvPr>
          <p:cNvGrpSpPr/>
          <p:nvPr/>
        </p:nvGrpSpPr>
        <p:grpSpPr>
          <a:xfrm>
            <a:off x="11585741" y="223393"/>
            <a:ext cx="425284" cy="426069"/>
            <a:chOff x="1430771" y="1330467"/>
            <a:chExt cx="535986" cy="536975"/>
          </a:xfrm>
        </p:grpSpPr>
        <p:sp>
          <p:nvSpPr>
            <p:cNvPr id="26" name="Google Shape;659;p48">
              <a:extLst>
                <a:ext uri="{FF2B5EF4-FFF2-40B4-BE49-F238E27FC236}">
                  <a16:creationId xmlns:a16="http://schemas.microsoft.com/office/drawing/2014/main" id="{BF27FE5E-A051-447F-B829-85396456C6B0}"/>
                </a:ext>
              </a:extLst>
            </p:cNvPr>
            <p:cNvSpPr/>
            <p:nvPr/>
          </p:nvSpPr>
          <p:spPr>
            <a:xfrm>
              <a:off x="1430771" y="1336651"/>
              <a:ext cx="200593" cy="447438"/>
            </a:xfrm>
            <a:custGeom>
              <a:avLst/>
              <a:gdLst/>
              <a:ahLst/>
              <a:cxnLst/>
              <a:rect l="l" t="t" r="r" b="b"/>
              <a:pathLst>
                <a:path w="811" h="1809" extrusionOk="0">
                  <a:moveTo>
                    <a:pt x="539" y="1416"/>
                  </a:moveTo>
                  <a:lnTo>
                    <a:pt x="539" y="1416"/>
                  </a:lnTo>
                  <a:cubicBezTo>
                    <a:pt x="554" y="1416"/>
                    <a:pt x="568" y="1402"/>
                    <a:pt x="568" y="1383"/>
                  </a:cubicBezTo>
                  <a:cubicBezTo>
                    <a:pt x="568" y="1368"/>
                    <a:pt x="554" y="1354"/>
                    <a:pt x="539" y="1354"/>
                  </a:cubicBezTo>
                  <a:cubicBezTo>
                    <a:pt x="403" y="1354"/>
                    <a:pt x="286" y="1435"/>
                    <a:pt x="234" y="1552"/>
                  </a:cubicBezTo>
                  <a:cubicBezTo>
                    <a:pt x="168" y="1497"/>
                    <a:pt x="150" y="1405"/>
                    <a:pt x="190" y="1332"/>
                  </a:cubicBezTo>
                  <a:cubicBezTo>
                    <a:pt x="216" y="1339"/>
                    <a:pt x="246" y="1343"/>
                    <a:pt x="275" y="1343"/>
                  </a:cubicBezTo>
                  <a:cubicBezTo>
                    <a:pt x="290" y="1343"/>
                    <a:pt x="304" y="1328"/>
                    <a:pt x="304" y="1314"/>
                  </a:cubicBezTo>
                  <a:cubicBezTo>
                    <a:pt x="304" y="1295"/>
                    <a:pt x="290" y="1280"/>
                    <a:pt x="275" y="1280"/>
                  </a:cubicBezTo>
                  <a:cubicBezTo>
                    <a:pt x="158" y="1280"/>
                    <a:pt x="66" y="1189"/>
                    <a:pt x="62" y="1075"/>
                  </a:cubicBezTo>
                  <a:cubicBezTo>
                    <a:pt x="58" y="976"/>
                    <a:pt x="124" y="892"/>
                    <a:pt x="220" y="866"/>
                  </a:cubicBezTo>
                  <a:cubicBezTo>
                    <a:pt x="234" y="863"/>
                    <a:pt x="246" y="844"/>
                    <a:pt x="242" y="826"/>
                  </a:cubicBezTo>
                  <a:cubicBezTo>
                    <a:pt x="238" y="811"/>
                    <a:pt x="220" y="800"/>
                    <a:pt x="202" y="804"/>
                  </a:cubicBezTo>
                  <a:cubicBezTo>
                    <a:pt x="176" y="811"/>
                    <a:pt x="150" y="822"/>
                    <a:pt x="128" y="837"/>
                  </a:cubicBezTo>
                  <a:cubicBezTo>
                    <a:pt x="91" y="767"/>
                    <a:pt x="135" y="679"/>
                    <a:pt x="212" y="665"/>
                  </a:cubicBezTo>
                  <a:cubicBezTo>
                    <a:pt x="227" y="661"/>
                    <a:pt x="238" y="646"/>
                    <a:pt x="234" y="628"/>
                  </a:cubicBezTo>
                  <a:cubicBezTo>
                    <a:pt x="216" y="540"/>
                    <a:pt x="256" y="448"/>
                    <a:pt x="334" y="404"/>
                  </a:cubicBezTo>
                  <a:cubicBezTo>
                    <a:pt x="370" y="485"/>
                    <a:pt x="454" y="544"/>
                    <a:pt x="554" y="544"/>
                  </a:cubicBezTo>
                  <a:cubicBezTo>
                    <a:pt x="568" y="544"/>
                    <a:pt x="583" y="529"/>
                    <a:pt x="583" y="514"/>
                  </a:cubicBezTo>
                  <a:cubicBezTo>
                    <a:pt x="583" y="496"/>
                    <a:pt x="568" y="482"/>
                    <a:pt x="554" y="482"/>
                  </a:cubicBezTo>
                  <a:cubicBezTo>
                    <a:pt x="476" y="482"/>
                    <a:pt x="403" y="430"/>
                    <a:pt x="381" y="350"/>
                  </a:cubicBezTo>
                  <a:cubicBezTo>
                    <a:pt x="341" y="195"/>
                    <a:pt x="513" y="74"/>
                    <a:pt x="645" y="159"/>
                  </a:cubicBezTo>
                  <a:cubicBezTo>
                    <a:pt x="660" y="166"/>
                    <a:pt x="682" y="162"/>
                    <a:pt x="689" y="148"/>
                  </a:cubicBezTo>
                  <a:cubicBezTo>
                    <a:pt x="715" y="107"/>
                    <a:pt x="748" y="78"/>
                    <a:pt x="792" y="63"/>
                  </a:cubicBezTo>
                  <a:cubicBezTo>
                    <a:pt x="806" y="56"/>
                    <a:pt x="814" y="38"/>
                    <a:pt x="810" y="23"/>
                  </a:cubicBezTo>
                  <a:cubicBezTo>
                    <a:pt x="803" y="5"/>
                    <a:pt x="784" y="-2"/>
                    <a:pt x="770" y="1"/>
                  </a:cubicBezTo>
                  <a:cubicBezTo>
                    <a:pt x="722" y="19"/>
                    <a:pt x="682" y="49"/>
                    <a:pt x="652" y="89"/>
                  </a:cubicBezTo>
                  <a:cubicBezTo>
                    <a:pt x="480" y="8"/>
                    <a:pt x="290" y="151"/>
                    <a:pt x="315" y="342"/>
                  </a:cubicBezTo>
                  <a:cubicBezTo>
                    <a:pt x="216" y="394"/>
                    <a:pt x="158" y="500"/>
                    <a:pt x="168" y="613"/>
                  </a:cubicBezTo>
                  <a:cubicBezTo>
                    <a:pt x="62" y="654"/>
                    <a:pt x="18" y="778"/>
                    <a:pt x="77" y="877"/>
                  </a:cubicBezTo>
                  <a:cubicBezTo>
                    <a:pt x="26" y="932"/>
                    <a:pt x="-4" y="1002"/>
                    <a:pt x="0" y="1079"/>
                  </a:cubicBezTo>
                  <a:lnTo>
                    <a:pt x="0" y="1079"/>
                  </a:lnTo>
                  <a:cubicBezTo>
                    <a:pt x="3" y="1174"/>
                    <a:pt x="51" y="1259"/>
                    <a:pt x="132" y="1306"/>
                  </a:cubicBezTo>
                  <a:cubicBezTo>
                    <a:pt x="77" y="1412"/>
                    <a:pt x="110" y="1544"/>
                    <a:pt x="212" y="1614"/>
                  </a:cubicBezTo>
                  <a:cubicBezTo>
                    <a:pt x="202" y="1673"/>
                    <a:pt x="205" y="1735"/>
                    <a:pt x="223" y="1787"/>
                  </a:cubicBezTo>
                  <a:cubicBezTo>
                    <a:pt x="227" y="1805"/>
                    <a:pt x="246" y="1812"/>
                    <a:pt x="264" y="1808"/>
                  </a:cubicBezTo>
                  <a:cubicBezTo>
                    <a:pt x="278" y="1801"/>
                    <a:pt x="290" y="1783"/>
                    <a:pt x="282" y="1768"/>
                  </a:cubicBezTo>
                  <a:cubicBezTo>
                    <a:pt x="227" y="1596"/>
                    <a:pt x="355" y="1416"/>
                    <a:pt x="539" y="1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60;p48">
              <a:extLst>
                <a:ext uri="{FF2B5EF4-FFF2-40B4-BE49-F238E27FC236}">
                  <a16:creationId xmlns:a16="http://schemas.microsoft.com/office/drawing/2014/main" id="{32E73BB6-04C2-42DB-AD37-D1F92171E808}"/>
                </a:ext>
              </a:extLst>
            </p:cNvPr>
            <p:cNvSpPr/>
            <p:nvPr/>
          </p:nvSpPr>
          <p:spPr>
            <a:xfrm>
              <a:off x="1602426" y="1432866"/>
              <a:ext cx="49468" cy="71976"/>
            </a:xfrm>
            <a:custGeom>
              <a:avLst/>
              <a:gdLst/>
              <a:ahLst/>
              <a:cxnLst/>
              <a:rect l="l" t="t" r="r" b="b"/>
              <a:pathLst>
                <a:path w="200" h="291" extrusionOk="0">
                  <a:moveTo>
                    <a:pt x="24" y="228"/>
                  </a:moveTo>
                  <a:lnTo>
                    <a:pt x="24" y="228"/>
                  </a:lnTo>
                  <a:cubicBezTo>
                    <a:pt x="6" y="232"/>
                    <a:pt x="-5" y="250"/>
                    <a:pt x="2" y="268"/>
                  </a:cubicBezTo>
                  <a:cubicBezTo>
                    <a:pt x="6" y="283"/>
                    <a:pt x="24" y="294"/>
                    <a:pt x="39" y="290"/>
                  </a:cubicBezTo>
                  <a:cubicBezTo>
                    <a:pt x="156" y="257"/>
                    <a:pt x="222" y="140"/>
                    <a:pt x="193" y="26"/>
                  </a:cubicBezTo>
                  <a:cubicBezTo>
                    <a:pt x="186" y="8"/>
                    <a:pt x="171" y="-3"/>
                    <a:pt x="153" y="1"/>
                  </a:cubicBezTo>
                  <a:cubicBezTo>
                    <a:pt x="134" y="8"/>
                    <a:pt x="127" y="26"/>
                    <a:pt x="131" y="41"/>
                  </a:cubicBezTo>
                  <a:cubicBezTo>
                    <a:pt x="153" y="122"/>
                    <a:pt x="105" y="206"/>
                    <a:pt x="24" y="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61;p48">
              <a:extLst>
                <a:ext uri="{FF2B5EF4-FFF2-40B4-BE49-F238E27FC236}">
                  <a16:creationId xmlns:a16="http://schemas.microsoft.com/office/drawing/2014/main" id="{1EB0361A-10FD-4F4B-92CD-065A7D46BE1A}"/>
                </a:ext>
              </a:extLst>
            </p:cNvPr>
            <p:cNvSpPr/>
            <p:nvPr/>
          </p:nvSpPr>
          <p:spPr>
            <a:xfrm>
              <a:off x="1593027" y="1711125"/>
              <a:ext cx="43779" cy="49468"/>
            </a:xfrm>
            <a:custGeom>
              <a:avLst/>
              <a:gdLst/>
              <a:ahLst/>
              <a:cxnLst/>
              <a:rect l="l" t="t" r="r" b="b"/>
              <a:pathLst>
                <a:path w="177" h="200" extrusionOk="0">
                  <a:moveTo>
                    <a:pt x="30" y="137"/>
                  </a:moveTo>
                  <a:lnTo>
                    <a:pt x="30" y="137"/>
                  </a:lnTo>
                  <a:cubicBezTo>
                    <a:pt x="11" y="137"/>
                    <a:pt x="0" y="155"/>
                    <a:pt x="0" y="170"/>
                  </a:cubicBezTo>
                  <a:cubicBezTo>
                    <a:pt x="0" y="188"/>
                    <a:pt x="18" y="203"/>
                    <a:pt x="33" y="199"/>
                  </a:cubicBezTo>
                  <a:cubicBezTo>
                    <a:pt x="121" y="192"/>
                    <a:pt x="187" y="115"/>
                    <a:pt x="176" y="27"/>
                  </a:cubicBezTo>
                  <a:cubicBezTo>
                    <a:pt x="176" y="12"/>
                    <a:pt x="162" y="-2"/>
                    <a:pt x="143" y="1"/>
                  </a:cubicBezTo>
                  <a:cubicBezTo>
                    <a:pt x="125" y="1"/>
                    <a:pt x="114" y="16"/>
                    <a:pt x="114" y="34"/>
                  </a:cubicBezTo>
                  <a:cubicBezTo>
                    <a:pt x="118" y="86"/>
                    <a:pt x="81" y="133"/>
                    <a:pt x="30" y="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62;p48">
              <a:extLst>
                <a:ext uri="{FF2B5EF4-FFF2-40B4-BE49-F238E27FC236}">
                  <a16:creationId xmlns:a16="http://schemas.microsoft.com/office/drawing/2014/main" id="{DE4B81D0-EF83-41AD-A5AC-5C8198B13D72}"/>
                </a:ext>
              </a:extLst>
            </p:cNvPr>
            <p:cNvSpPr/>
            <p:nvPr/>
          </p:nvSpPr>
          <p:spPr>
            <a:xfrm>
              <a:off x="1531686" y="1571872"/>
              <a:ext cx="44027" cy="43532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21" y="0"/>
                    <a:pt x="6" y="7"/>
                    <a:pt x="2" y="18"/>
                  </a:cubicBezTo>
                  <a:cubicBezTo>
                    <a:pt x="-5" y="40"/>
                    <a:pt x="14" y="62"/>
                    <a:pt x="32" y="62"/>
                  </a:cubicBezTo>
                  <a:lnTo>
                    <a:pt x="32" y="62"/>
                  </a:lnTo>
                  <a:cubicBezTo>
                    <a:pt x="79" y="62"/>
                    <a:pt x="116" y="99"/>
                    <a:pt x="116" y="143"/>
                  </a:cubicBezTo>
                  <a:cubicBezTo>
                    <a:pt x="116" y="161"/>
                    <a:pt x="131" y="176"/>
                    <a:pt x="149" y="176"/>
                  </a:cubicBezTo>
                  <a:lnTo>
                    <a:pt x="149" y="176"/>
                  </a:lnTo>
                  <a:cubicBezTo>
                    <a:pt x="164" y="176"/>
                    <a:pt x="178" y="161"/>
                    <a:pt x="178" y="143"/>
                  </a:cubicBezTo>
                  <a:cubicBezTo>
                    <a:pt x="178" y="62"/>
                    <a:pt x="11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63;p48">
              <a:extLst>
                <a:ext uri="{FF2B5EF4-FFF2-40B4-BE49-F238E27FC236}">
                  <a16:creationId xmlns:a16="http://schemas.microsoft.com/office/drawing/2014/main" id="{5B74EF16-1013-4690-97D7-C5AB452D55FB}"/>
                </a:ext>
              </a:extLst>
            </p:cNvPr>
            <p:cNvSpPr/>
            <p:nvPr/>
          </p:nvSpPr>
          <p:spPr>
            <a:xfrm>
              <a:off x="1502005" y="1330467"/>
              <a:ext cx="464752" cy="536975"/>
            </a:xfrm>
            <a:custGeom>
              <a:avLst/>
              <a:gdLst/>
              <a:ahLst/>
              <a:cxnLst/>
              <a:rect l="l" t="t" r="r" b="b"/>
              <a:pathLst>
                <a:path w="1879" h="2171" extrusionOk="0">
                  <a:moveTo>
                    <a:pt x="1791" y="1214"/>
                  </a:moveTo>
                  <a:lnTo>
                    <a:pt x="1791" y="1214"/>
                  </a:lnTo>
                  <a:cubicBezTo>
                    <a:pt x="1794" y="1001"/>
                    <a:pt x="1794" y="1001"/>
                    <a:pt x="1794" y="1001"/>
                  </a:cubicBezTo>
                  <a:cubicBezTo>
                    <a:pt x="1831" y="987"/>
                    <a:pt x="1860" y="950"/>
                    <a:pt x="1860" y="910"/>
                  </a:cubicBezTo>
                  <a:cubicBezTo>
                    <a:pt x="1860" y="858"/>
                    <a:pt x="1820" y="814"/>
                    <a:pt x="1769" y="811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69" y="690"/>
                    <a:pt x="1787" y="660"/>
                    <a:pt x="1787" y="624"/>
                  </a:cubicBezTo>
                  <a:cubicBezTo>
                    <a:pt x="1787" y="569"/>
                    <a:pt x="1739" y="525"/>
                    <a:pt x="1681" y="528"/>
                  </a:cubicBezTo>
                  <a:cubicBezTo>
                    <a:pt x="1626" y="396"/>
                    <a:pt x="1626" y="396"/>
                    <a:pt x="1626" y="396"/>
                  </a:cubicBezTo>
                  <a:cubicBezTo>
                    <a:pt x="1714" y="323"/>
                    <a:pt x="1662" y="184"/>
                    <a:pt x="1552" y="184"/>
                  </a:cubicBezTo>
                  <a:cubicBezTo>
                    <a:pt x="1519" y="184"/>
                    <a:pt x="1490" y="195"/>
                    <a:pt x="1472" y="217"/>
                  </a:cubicBezTo>
                  <a:cubicBezTo>
                    <a:pt x="1310" y="118"/>
                    <a:pt x="1310" y="118"/>
                    <a:pt x="1310" y="118"/>
                  </a:cubicBezTo>
                  <a:cubicBezTo>
                    <a:pt x="1325" y="55"/>
                    <a:pt x="1278" y="0"/>
                    <a:pt x="1215" y="0"/>
                  </a:cubicBezTo>
                  <a:cubicBezTo>
                    <a:pt x="1164" y="0"/>
                    <a:pt x="1120" y="41"/>
                    <a:pt x="1120" y="92"/>
                  </a:cubicBezTo>
                  <a:cubicBezTo>
                    <a:pt x="889" y="165"/>
                    <a:pt x="889" y="165"/>
                    <a:pt x="889" y="165"/>
                  </a:cubicBezTo>
                  <a:cubicBezTo>
                    <a:pt x="863" y="125"/>
                    <a:pt x="819" y="103"/>
                    <a:pt x="771" y="111"/>
                  </a:cubicBezTo>
                  <a:cubicBezTo>
                    <a:pt x="738" y="67"/>
                    <a:pt x="691" y="33"/>
                    <a:pt x="636" y="19"/>
                  </a:cubicBezTo>
                  <a:cubicBezTo>
                    <a:pt x="618" y="11"/>
                    <a:pt x="595" y="26"/>
                    <a:pt x="595" y="48"/>
                  </a:cubicBezTo>
                  <a:cubicBezTo>
                    <a:pt x="595" y="63"/>
                    <a:pt x="606" y="74"/>
                    <a:pt x="618" y="77"/>
                  </a:cubicBezTo>
                  <a:cubicBezTo>
                    <a:pt x="654" y="88"/>
                    <a:pt x="687" y="111"/>
                    <a:pt x="713" y="140"/>
                  </a:cubicBezTo>
                  <a:cubicBezTo>
                    <a:pt x="687" y="158"/>
                    <a:pt x="669" y="191"/>
                    <a:pt x="669" y="228"/>
                  </a:cubicBezTo>
                  <a:cubicBezTo>
                    <a:pt x="669" y="283"/>
                    <a:pt x="709" y="331"/>
                    <a:pt x="760" y="345"/>
                  </a:cubicBezTo>
                  <a:cubicBezTo>
                    <a:pt x="760" y="613"/>
                    <a:pt x="760" y="613"/>
                    <a:pt x="760" y="613"/>
                  </a:cubicBezTo>
                  <a:cubicBezTo>
                    <a:pt x="713" y="627"/>
                    <a:pt x="687" y="675"/>
                    <a:pt x="698" y="723"/>
                  </a:cubicBezTo>
                  <a:cubicBezTo>
                    <a:pt x="445" y="869"/>
                    <a:pt x="445" y="869"/>
                    <a:pt x="445" y="869"/>
                  </a:cubicBezTo>
                  <a:cubicBezTo>
                    <a:pt x="434" y="873"/>
                    <a:pt x="430" y="884"/>
                    <a:pt x="430" y="895"/>
                  </a:cubicBezTo>
                  <a:cubicBezTo>
                    <a:pt x="430" y="1276"/>
                    <a:pt x="430" y="1276"/>
                    <a:pt x="430" y="1276"/>
                  </a:cubicBezTo>
                  <a:cubicBezTo>
                    <a:pt x="430" y="1287"/>
                    <a:pt x="434" y="1298"/>
                    <a:pt x="445" y="1302"/>
                  </a:cubicBezTo>
                  <a:cubicBezTo>
                    <a:pt x="698" y="1449"/>
                    <a:pt x="698" y="1449"/>
                    <a:pt x="698" y="1449"/>
                  </a:cubicBezTo>
                  <a:cubicBezTo>
                    <a:pt x="687" y="1496"/>
                    <a:pt x="716" y="1544"/>
                    <a:pt x="760" y="1559"/>
                  </a:cubicBezTo>
                  <a:cubicBezTo>
                    <a:pt x="760" y="1808"/>
                    <a:pt x="760" y="1808"/>
                    <a:pt x="760" y="1808"/>
                  </a:cubicBezTo>
                  <a:cubicBezTo>
                    <a:pt x="683" y="1830"/>
                    <a:pt x="665" y="1929"/>
                    <a:pt x="731" y="1977"/>
                  </a:cubicBezTo>
                  <a:cubicBezTo>
                    <a:pt x="691" y="2050"/>
                    <a:pt x="614" y="2097"/>
                    <a:pt x="518" y="2097"/>
                  </a:cubicBezTo>
                  <a:cubicBezTo>
                    <a:pt x="390" y="2097"/>
                    <a:pt x="280" y="1991"/>
                    <a:pt x="280" y="1859"/>
                  </a:cubicBezTo>
                  <a:cubicBezTo>
                    <a:pt x="280" y="1845"/>
                    <a:pt x="273" y="1833"/>
                    <a:pt x="258" y="1830"/>
                  </a:cubicBezTo>
                  <a:cubicBezTo>
                    <a:pt x="236" y="1822"/>
                    <a:pt x="218" y="1841"/>
                    <a:pt x="218" y="1859"/>
                  </a:cubicBezTo>
                  <a:cubicBezTo>
                    <a:pt x="218" y="1903"/>
                    <a:pt x="225" y="1944"/>
                    <a:pt x="243" y="1980"/>
                  </a:cubicBezTo>
                  <a:cubicBezTo>
                    <a:pt x="170" y="1980"/>
                    <a:pt x="104" y="1951"/>
                    <a:pt x="56" y="1900"/>
                  </a:cubicBezTo>
                  <a:cubicBezTo>
                    <a:pt x="42" y="1889"/>
                    <a:pt x="16" y="1889"/>
                    <a:pt x="5" y="1907"/>
                  </a:cubicBezTo>
                  <a:cubicBezTo>
                    <a:pt x="-2" y="1918"/>
                    <a:pt x="-2" y="1936"/>
                    <a:pt x="9" y="1947"/>
                  </a:cubicBezTo>
                  <a:cubicBezTo>
                    <a:pt x="82" y="2017"/>
                    <a:pt x="178" y="2053"/>
                    <a:pt x="280" y="2042"/>
                  </a:cubicBezTo>
                  <a:cubicBezTo>
                    <a:pt x="412" y="2222"/>
                    <a:pt x="691" y="2197"/>
                    <a:pt x="790" y="1998"/>
                  </a:cubicBezTo>
                  <a:cubicBezTo>
                    <a:pt x="823" y="1998"/>
                    <a:pt x="848" y="1980"/>
                    <a:pt x="867" y="1958"/>
                  </a:cubicBezTo>
                  <a:cubicBezTo>
                    <a:pt x="1164" y="2050"/>
                    <a:pt x="1164" y="2050"/>
                    <a:pt x="1164" y="2050"/>
                  </a:cubicBezTo>
                  <a:cubicBezTo>
                    <a:pt x="1160" y="2116"/>
                    <a:pt x="1215" y="2171"/>
                    <a:pt x="1281" y="2171"/>
                  </a:cubicBezTo>
                  <a:cubicBezTo>
                    <a:pt x="1373" y="2171"/>
                    <a:pt x="1431" y="2072"/>
                    <a:pt x="1384" y="1995"/>
                  </a:cubicBezTo>
                  <a:cubicBezTo>
                    <a:pt x="1607" y="1768"/>
                    <a:pt x="1607" y="1768"/>
                    <a:pt x="1607" y="1768"/>
                  </a:cubicBezTo>
                  <a:cubicBezTo>
                    <a:pt x="1670" y="1797"/>
                    <a:pt x="1747" y="1749"/>
                    <a:pt x="1747" y="1680"/>
                  </a:cubicBezTo>
                  <a:cubicBezTo>
                    <a:pt x="1747" y="1647"/>
                    <a:pt x="1732" y="1617"/>
                    <a:pt x="1706" y="1599"/>
                  </a:cubicBezTo>
                  <a:cubicBezTo>
                    <a:pt x="1754" y="1449"/>
                    <a:pt x="1754" y="1449"/>
                    <a:pt x="1754" y="1449"/>
                  </a:cubicBezTo>
                  <a:cubicBezTo>
                    <a:pt x="1824" y="1449"/>
                    <a:pt x="1879" y="1393"/>
                    <a:pt x="1879" y="1328"/>
                  </a:cubicBezTo>
                  <a:cubicBezTo>
                    <a:pt x="1879" y="1273"/>
                    <a:pt x="1842" y="1229"/>
                    <a:pt x="1791" y="1214"/>
                  </a:cubicBezTo>
                  <a:moveTo>
                    <a:pt x="1560" y="1720"/>
                  </a:moveTo>
                  <a:lnTo>
                    <a:pt x="1560" y="1720"/>
                  </a:lnTo>
                  <a:cubicBezTo>
                    <a:pt x="1340" y="1947"/>
                    <a:pt x="1340" y="1947"/>
                    <a:pt x="1340" y="1947"/>
                  </a:cubicBezTo>
                  <a:cubicBezTo>
                    <a:pt x="1340" y="1944"/>
                    <a:pt x="1336" y="1944"/>
                    <a:pt x="1336" y="1944"/>
                  </a:cubicBezTo>
                  <a:cubicBezTo>
                    <a:pt x="1406" y="1603"/>
                    <a:pt x="1406" y="1603"/>
                    <a:pt x="1406" y="1603"/>
                  </a:cubicBezTo>
                  <a:cubicBezTo>
                    <a:pt x="1424" y="1599"/>
                    <a:pt x="1439" y="1592"/>
                    <a:pt x="1454" y="1581"/>
                  </a:cubicBezTo>
                  <a:cubicBezTo>
                    <a:pt x="1552" y="1650"/>
                    <a:pt x="1552" y="1650"/>
                    <a:pt x="1552" y="1650"/>
                  </a:cubicBezTo>
                  <a:cubicBezTo>
                    <a:pt x="1549" y="1672"/>
                    <a:pt x="1549" y="1698"/>
                    <a:pt x="1560" y="1720"/>
                  </a:cubicBezTo>
                  <a:moveTo>
                    <a:pt x="838" y="1808"/>
                  </a:moveTo>
                  <a:lnTo>
                    <a:pt x="838" y="1808"/>
                  </a:lnTo>
                  <a:cubicBezTo>
                    <a:pt x="834" y="1808"/>
                    <a:pt x="830" y="1808"/>
                    <a:pt x="826" y="1804"/>
                  </a:cubicBezTo>
                  <a:cubicBezTo>
                    <a:pt x="826" y="1562"/>
                    <a:pt x="826" y="1562"/>
                    <a:pt x="826" y="1562"/>
                  </a:cubicBezTo>
                  <a:cubicBezTo>
                    <a:pt x="841" y="1555"/>
                    <a:pt x="852" y="1548"/>
                    <a:pt x="863" y="1540"/>
                  </a:cubicBezTo>
                  <a:cubicBezTo>
                    <a:pt x="962" y="1588"/>
                    <a:pt x="962" y="1588"/>
                    <a:pt x="962" y="1588"/>
                  </a:cubicBezTo>
                  <a:cubicBezTo>
                    <a:pt x="958" y="1617"/>
                    <a:pt x="962" y="1643"/>
                    <a:pt x="977" y="1669"/>
                  </a:cubicBezTo>
                  <a:lnTo>
                    <a:pt x="838" y="1808"/>
                  </a:lnTo>
                  <a:moveTo>
                    <a:pt x="1061" y="822"/>
                  </a:moveTo>
                  <a:lnTo>
                    <a:pt x="1061" y="822"/>
                  </a:lnTo>
                  <a:cubicBezTo>
                    <a:pt x="889" y="723"/>
                    <a:pt x="889" y="723"/>
                    <a:pt x="889" y="723"/>
                  </a:cubicBezTo>
                  <a:cubicBezTo>
                    <a:pt x="892" y="708"/>
                    <a:pt x="892" y="693"/>
                    <a:pt x="889" y="679"/>
                  </a:cubicBezTo>
                  <a:cubicBezTo>
                    <a:pt x="1046" y="583"/>
                    <a:pt x="1046" y="583"/>
                    <a:pt x="1046" y="583"/>
                  </a:cubicBezTo>
                  <a:cubicBezTo>
                    <a:pt x="1061" y="595"/>
                    <a:pt x="1076" y="602"/>
                    <a:pt x="1094" y="609"/>
                  </a:cubicBezTo>
                  <a:cubicBezTo>
                    <a:pt x="1094" y="803"/>
                    <a:pt x="1094" y="803"/>
                    <a:pt x="1094" y="803"/>
                  </a:cubicBezTo>
                  <a:cubicBezTo>
                    <a:pt x="1083" y="807"/>
                    <a:pt x="1072" y="814"/>
                    <a:pt x="1061" y="822"/>
                  </a:cubicBezTo>
                  <a:moveTo>
                    <a:pt x="863" y="327"/>
                  </a:moveTo>
                  <a:lnTo>
                    <a:pt x="863" y="327"/>
                  </a:lnTo>
                  <a:cubicBezTo>
                    <a:pt x="1017" y="448"/>
                    <a:pt x="1017" y="448"/>
                    <a:pt x="1017" y="448"/>
                  </a:cubicBezTo>
                  <a:cubicBezTo>
                    <a:pt x="1010" y="473"/>
                    <a:pt x="1006" y="503"/>
                    <a:pt x="1014" y="528"/>
                  </a:cubicBezTo>
                  <a:cubicBezTo>
                    <a:pt x="856" y="627"/>
                    <a:pt x="856" y="627"/>
                    <a:pt x="856" y="627"/>
                  </a:cubicBezTo>
                  <a:cubicBezTo>
                    <a:pt x="848" y="620"/>
                    <a:pt x="838" y="613"/>
                    <a:pt x="826" y="609"/>
                  </a:cubicBezTo>
                  <a:cubicBezTo>
                    <a:pt x="826" y="345"/>
                    <a:pt x="826" y="345"/>
                    <a:pt x="826" y="345"/>
                  </a:cubicBezTo>
                  <a:cubicBezTo>
                    <a:pt x="841" y="341"/>
                    <a:pt x="852" y="334"/>
                    <a:pt x="863" y="327"/>
                  </a:cubicBezTo>
                  <a:moveTo>
                    <a:pt x="1226" y="199"/>
                  </a:moveTo>
                  <a:lnTo>
                    <a:pt x="1226" y="199"/>
                  </a:lnTo>
                  <a:cubicBezTo>
                    <a:pt x="1244" y="195"/>
                    <a:pt x="1263" y="187"/>
                    <a:pt x="1278" y="176"/>
                  </a:cubicBezTo>
                  <a:cubicBezTo>
                    <a:pt x="1439" y="272"/>
                    <a:pt x="1439" y="272"/>
                    <a:pt x="1439" y="272"/>
                  </a:cubicBezTo>
                  <a:cubicBezTo>
                    <a:pt x="1431" y="290"/>
                    <a:pt x="1431" y="305"/>
                    <a:pt x="1435" y="323"/>
                  </a:cubicBezTo>
                  <a:cubicBezTo>
                    <a:pt x="1215" y="419"/>
                    <a:pt x="1215" y="419"/>
                    <a:pt x="1215" y="419"/>
                  </a:cubicBezTo>
                  <a:cubicBezTo>
                    <a:pt x="1208" y="407"/>
                    <a:pt x="1197" y="396"/>
                    <a:pt x="1182" y="389"/>
                  </a:cubicBezTo>
                  <a:lnTo>
                    <a:pt x="1226" y="199"/>
                  </a:lnTo>
                  <a:moveTo>
                    <a:pt x="1622" y="697"/>
                  </a:moveTo>
                  <a:lnTo>
                    <a:pt x="1622" y="697"/>
                  </a:lnTo>
                  <a:cubicBezTo>
                    <a:pt x="1637" y="712"/>
                    <a:pt x="1659" y="723"/>
                    <a:pt x="1681" y="723"/>
                  </a:cubicBezTo>
                  <a:cubicBezTo>
                    <a:pt x="1706" y="829"/>
                    <a:pt x="1706" y="829"/>
                    <a:pt x="1706" y="829"/>
                  </a:cubicBezTo>
                  <a:cubicBezTo>
                    <a:pt x="1699" y="833"/>
                    <a:pt x="1695" y="836"/>
                    <a:pt x="1688" y="844"/>
                  </a:cubicBezTo>
                  <a:cubicBezTo>
                    <a:pt x="1542" y="778"/>
                    <a:pt x="1542" y="778"/>
                    <a:pt x="1542" y="778"/>
                  </a:cubicBezTo>
                  <a:cubicBezTo>
                    <a:pt x="1545" y="763"/>
                    <a:pt x="1545" y="752"/>
                    <a:pt x="1542" y="737"/>
                  </a:cubicBezTo>
                  <a:lnTo>
                    <a:pt x="1622" y="697"/>
                  </a:lnTo>
                  <a:moveTo>
                    <a:pt x="1395" y="1540"/>
                  </a:moveTo>
                  <a:lnTo>
                    <a:pt x="1395" y="1540"/>
                  </a:lnTo>
                  <a:cubicBezTo>
                    <a:pt x="1376" y="1540"/>
                    <a:pt x="1358" y="1522"/>
                    <a:pt x="1358" y="1504"/>
                  </a:cubicBezTo>
                  <a:cubicBezTo>
                    <a:pt x="1358" y="1485"/>
                    <a:pt x="1376" y="1471"/>
                    <a:pt x="1395" y="1471"/>
                  </a:cubicBezTo>
                  <a:cubicBezTo>
                    <a:pt x="1413" y="1471"/>
                    <a:pt x="1428" y="1485"/>
                    <a:pt x="1428" y="1504"/>
                  </a:cubicBezTo>
                  <a:cubicBezTo>
                    <a:pt x="1428" y="1522"/>
                    <a:pt x="1413" y="1540"/>
                    <a:pt x="1395" y="1540"/>
                  </a:cubicBezTo>
                  <a:moveTo>
                    <a:pt x="1123" y="1504"/>
                  </a:moveTo>
                  <a:lnTo>
                    <a:pt x="1123" y="1504"/>
                  </a:lnTo>
                  <a:cubicBezTo>
                    <a:pt x="1146" y="1372"/>
                    <a:pt x="1146" y="1372"/>
                    <a:pt x="1146" y="1372"/>
                  </a:cubicBezTo>
                  <a:cubicBezTo>
                    <a:pt x="1156" y="1372"/>
                    <a:pt x="1167" y="1368"/>
                    <a:pt x="1175" y="1361"/>
                  </a:cubicBezTo>
                  <a:cubicBezTo>
                    <a:pt x="1303" y="1471"/>
                    <a:pt x="1303" y="1471"/>
                    <a:pt x="1303" y="1471"/>
                  </a:cubicBezTo>
                  <a:cubicBezTo>
                    <a:pt x="1299" y="1481"/>
                    <a:pt x="1296" y="1493"/>
                    <a:pt x="1296" y="1504"/>
                  </a:cubicBezTo>
                  <a:cubicBezTo>
                    <a:pt x="1175" y="1544"/>
                    <a:pt x="1175" y="1544"/>
                    <a:pt x="1175" y="1544"/>
                  </a:cubicBezTo>
                  <a:cubicBezTo>
                    <a:pt x="1164" y="1525"/>
                    <a:pt x="1146" y="1511"/>
                    <a:pt x="1123" y="1504"/>
                  </a:cubicBezTo>
                  <a:moveTo>
                    <a:pt x="1156" y="609"/>
                  </a:moveTo>
                  <a:lnTo>
                    <a:pt x="1156" y="609"/>
                  </a:lnTo>
                  <a:cubicBezTo>
                    <a:pt x="1167" y="605"/>
                    <a:pt x="1178" y="602"/>
                    <a:pt x="1190" y="595"/>
                  </a:cubicBezTo>
                  <a:cubicBezTo>
                    <a:pt x="1322" y="708"/>
                    <a:pt x="1322" y="708"/>
                    <a:pt x="1322" y="708"/>
                  </a:cubicBezTo>
                  <a:cubicBezTo>
                    <a:pt x="1310" y="730"/>
                    <a:pt x="1307" y="756"/>
                    <a:pt x="1310" y="778"/>
                  </a:cubicBezTo>
                  <a:cubicBezTo>
                    <a:pt x="1197" y="829"/>
                    <a:pt x="1197" y="829"/>
                    <a:pt x="1197" y="829"/>
                  </a:cubicBezTo>
                  <a:cubicBezTo>
                    <a:pt x="1186" y="818"/>
                    <a:pt x="1171" y="807"/>
                    <a:pt x="1156" y="803"/>
                  </a:cubicBezTo>
                  <a:lnTo>
                    <a:pt x="1156" y="609"/>
                  </a:lnTo>
                  <a:moveTo>
                    <a:pt x="1167" y="983"/>
                  </a:moveTo>
                  <a:lnTo>
                    <a:pt x="1167" y="983"/>
                  </a:lnTo>
                  <a:cubicBezTo>
                    <a:pt x="1274" y="1097"/>
                    <a:pt x="1274" y="1097"/>
                    <a:pt x="1274" y="1097"/>
                  </a:cubicBezTo>
                  <a:cubicBezTo>
                    <a:pt x="1266" y="1115"/>
                    <a:pt x="1263" y="1137"/>
                    <a:pt x="1266" y="1159"/>
                  </a:cubicBezTo>
                  <a:cubicBezTo>
                    <a:pt x="1190" y="1203"/>
                    <a:pt x="1190" y="1203"/>
                    <a:pt x="1190" y="1203"/>
                  </a:cubicBezTo>
                  <a:cubicBezTo>
                    <a:pt x="1178" y="1196"/>
                    <a:pt x="1171" y="1188"/>
                    <a:pt x="1156" y="1185"/>
                  </a:cubicBezTo>
                  <a:cubicBezTo>
                    <a:pt x="1156" y="987"/>
                    <a:pt x="1156" y="987"/>
                    <a:pt x="1156" y="987"/>
                  </a:cubicBezTo>
                  <a:cubicBezTo>
                    <a:pt x="1160" y="987"/>
                    <a:pt x="1164" y="983"/>
                    <a:pt x="1167" y="983"/>
                  </a:cubicBezTo>
                  <a:moveTo>
                    <a:pt x="1362" y="1108"/>
                  </a:moveTo>
                  <a:lnTo>
                    <a:pt x="1362" y="1108"/>
                  </a:lnTo>
                  <a:cubicBezTo>
                    <a:pt x="1380" y="1108"/>
                    <a:pt x="1395" y="1122"/>
                    <a:pt x="1395" y="1141"/>
                  </a:cubicBezTo>
                  <a:cubicBezTo>
                    <a:pt x="1395" y="1159"/>
                    <a:pt x="1380" y="1173"/>
                    <a:pt x="1362" y="1173"/>
                  </a:cubicBezTo>
                  <a:cubicBezTo>
                    <a:pt x="1343" y="1173"/>
                    <a:pt x="1329" y="1159"/>
                    <a:pt x="1329" y="1141"/>
                  </a:cubicBezTo>
                  <a:cubicBezTo>
                    <a:pt x="1329" y="1122"/>
                    <a:pt x="1343" y="1108"/>
                    <a:pt x="1362" y="1108"/>
                  </a:cubicBezTo>
                  <a:moveTo>
                    <a:pt x="1343" y="1419"/>
                  </a:moveTo>
                  <a:lnTo>
                    <a:pt x="1343" y="1419"/>
                  </a:lnTo>
                  <a:cubicBezTo>
                    <a:pt x="1215" y="1313"/>
                    <a:pt x="1215" y="1313"/>
                    <a:pt x="1215" y="1313"/>
                  </a:cubicBezTo>
                  <a:cubicBezTo>
                    <a:pt x="1222" y="1295"/>
                    <a:pt x="1226" y="1276"/>
                    <a:pt x="1222" y="1258"/>
                  </a:cubicBezTo>
                  <a:cubicBezTo>
                    <a:pt x="1299" y="1214"/>
                    <a:pt x="1299" y="1214"/>
                    <a:pt x="1299" y="1214"/>
                  </a:cubicBezTo>
                  <a:cubicBezTo>
                    <a:pt x="1310" y="1225"/>
                    <a:pt x="1322" y="1232"/>
                    <a:pt x="1340" y="123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51" y="1416"/>
                    <a:pt x="1347" y="1419"/>
                    <a:pt x="1343" y="1419"/>
                  </a:cubicBezTo>
                  <a:moveTo>
                    <a:pt x="1347" y="1045"/>
                  </a:moveTo>
                  <a:lnTo>
                    <a:pt x="1347" y="1045"/>
                  </a:lnTo>
                  <a:cubicBezTo>
                    <a:pt x="1336" y="1045"/>
                    <a:pt x="1329" y="1049"/>
                    <a:pt x="1322" y="1053"/>
                  </a:cubicBezTo>
                  <a:cubicBezTo>
                    <a:pt x="1211" y="939"/>
                    <a:pt x="1211" y="939"/>
                    <a:pt x="1211" y="939"/>
                  </a:cubicBezTo>
                  <a:cubicBezTo>
                    <a:pt x="1222" y="921"/>
                    <a:pt x="1222" y="902"/>
                    <a:pt x="1222" y="884"/>
                  </a:cubicBezTo>
                  <a:cubicBezTo>
                    <a:pt x="1336" y="836"/>
                    <a:pt x="1336" y="836"/>
                    <a:pt x="1336" y="836"/>
                  </a:cubicBezTo>
                  <a:cubicBezTo>
                    <a:pt x="1347" y="847"/>
                    <a:pt x="1358" y="858"/>
                    <a:pt x="1376" y="866"/>
                  </a:cubicBezTo>
                  <a:lnTo>
                    <a:pt x="1347" y="1045"/>
                  </a:lnTo>
                  <a:moveTo>
                    <a:pt x="1424" y="814"/>
                  </a:moveTo>
                  <a:lnTo>
                    <a:pt x="1424" y="814"/>
                  </a:lnTo>
                  <a:cubicBezTo>
                    <a:pt x="1395" y="814"/>
                    <a:pt x="1373" y="792"/>
                    <a:pt x="1373" y="759"/>
                  </a:cubicBezTo>
                  <a:cubicBezTo>
                    <a:pt x="1373" y="730"/>
                    <a:pt x="1395" y="704"/>
                    <a:pt x="1424" y="704"/>
                  </a:cubicBezTo>
                  <a:cubicBezTo>
                    <a:pt x="1457" y="704"/>
                    <a:pt x="1479" y="730"/>
                    <a:pt x="1479" y="759"/>
                  </a:cubicBezTo>
                  <a:cubicBezTo>
                    <a:pt x="1479" y="792"/>
                    <a:pt x="1457" y="814"/>
                    <a:pt x="1424" y="814"/>
                  </a:cubicBezTo>
                  <a:moveTo>
                    <a:pt x="1424" y="642"/>
                  </a:moveTo>
                  <a:lnTo>
                    <a:pt x="1424" y="642"/>
                  </a:lnTo>
                  <a:cubicBezTo>
                    <a:pt x="1402" y="642"/>
                    <a:pt x="1380" y="649"/>
                    <a:pt x="1362" y="660"/>
                  </a:cubicBezTo>
                  <a:cubicBezTo>
                    <a:pt x="1234" y="547"/>
                    <a:pt x="1234" y="547"/>
                    <a:pt x="1234" y="547"/>
                  </a:cubicBezTo>
                  <a:cubicBezTo>
                    <a:pt x="1241" y="525"/>
                    <a:pt x="1244" y="499"/>
                    <a:pt x="1241" y="477"/>
                  </a:cubicBezTo>
                  <a:cubicBezTo>
                    <a:pt x="1461" y="382"/>
                    <a:pt x="1461" y="382"/>
                    <a:pt x="1461" y="382"/>
                  </a:cubicBezTo>
                  <a:cubicBezTo>
                    <a:pt x="1468" y="389"/>
                    <a:pt x="1479" y="400"/>
                    <a:pt x="1490" y="407"/>
                  </a:cubicBezTo>
                  <a:lnTo>
                    <a:pt x="1424" y="642"/>
                  </a:lnTo>
                  <a:moveTo>
                    <a:pt x="1127" y="440"/>
                  </a:moveTo>
                  <a:lnTo>
                    <a:pt x="1127" y="440"/>
                  </a:lnTo>
                  <a:cubicBezTo>
                    <a:pt x="1156" y="440"/>
                    <a:pt x="1178" y="466"/>
                    <a:pt x="1178" y="495"/>
                  </a:cubicBezTo>
                  <a:cubicBezTo>
                    <a:pt x="1178" y="525"/>
                    <a:pt x="1156" y="551"/>
                    <a:pt x="1127" y="551"/>
                  </a:cubicBezTo>
                  <a:cubicBezTo>
                    <a:pt x="1094" y="551"/>
                    <a:pt x="1072" y="525"/>
                    <a:pt x="1072" y="495"/>
                  </a:cubicBezTo>
                  <a:cubicBezTo>
                    <a:pt x="1072" y="466"/>
                    <a:pt x="1094" y="440"/>
                    <a:pt x="1127" y="440"/>
                  </a:cubicBezTo>
                  <a:moveTo>
                    <a:pt x="1552" y="250"/>
                  </a:moveTo>
                  <a:lnTo>
                    <a:pt x="1552" y="250"/>
                  </a:lnTo>
                  <a:cubicBezTo>
                    <a:pt x="1582" y="250"/>
                    <a:pt x="1604" y="275"/>
                    <a:pt x="1604" y="305"/>
                  </a:cubicBezTo>
                  <a:cubicBezTo>
                    <a:pt x="1604" y="334"/>
                    <a:pt x="1582" y="360"/>
                    <a:pt x="1552" y="360"/>
                  </a:cubicBezTo>
                  <a:cubicBezTo>
                    <a:pt x="1519" y="360"/>
                    <a:pt x="1498" y="334"/>
                    <a:pt x="1498" y="305"/>
                  </a:cubicBezTo>
                  <a:cubicBezTo>
                    <a:pt x="1498" y="275"/>
                    <a:pt x="1519" y="250"/>
                    <a:pt x="1552" y="250"/>
                  </a:cubicBezTo>
                  <a:moveTo>
                    <a:pt x="1127" y="858"/>
                  </a:moveTo>
                  <a:lnTo>
                    <a:pt x="1127" y="858"/>
                  </a:lnTo>
                  <a:cubicBezTo>
                    <a:pt x="1146" y="858"/>
                    <a:pt x="1160" y="877"/>
                    <a:pt x="1160" y="895"/>
                  </a:cubicBezTo>
                  <a:cubicBezTo>
                    <a:pt x="1160" y="913"/>
                    <a:pt x="1146" y="928"/>
                    <a:pt x="1127" y="928"/>
                  </a:cubicBezTo>
                  <a:cubicBezTo>
                    <a:pt x="1105" y="928"/>
                    <a:pt x="1090" y="913"/>
                    <a:pt x="1090" y="895"/>
                  </a:cubicBezTo>
                  <a:cubicBezTo>
                    <a:pt x="1090" y="877"/>
                    <a:pt x="1105" y="858"/>
                    <a:pt x="1127" y="858"/>
                  </a:cubicBezTo>
                  <a:moveTo>
                    <a:pt x="1127" y="1243"/>
                  </a:moveTo>
                  <a:lnTo>
                    <a:pt x="1127" y="1243"/>
                  </a:lnTo>
                  <a:cubicBezTo>
                    <a:pt x="1146" y="1243"/>
                    <a:pt x="1160" y="1258"/>
                    <a:pt x="1160" y="1276"/>
                  </a:cubicBezTo>
                  <a:cubicBezTo>
                    <a:pt x="1160" y="1295"/>
                    <a:pt x="1146" y="1313"/>
                    <a:pt x="1127" y="1313"/>
                  </a:cubicBezTo>
                  <a:cubicBezTo>
                    <a:pt x="1105" y="1313"/>
                    <a:pt x="1090" y="1295"/>
                    <a:pt x="1090" y="1276"/>
                  </a:cubicBezTo>
                  <a:cubicBezTo>
                    <a:pt x="1090" y="1258"/>
                    <a:pt x="1105" y="1243"/>
                    <a:pt x="1127" y="1243"/>
                  </a:cubicBezTo>
                  <a:moveTo>
                    <a:pt x="1061" y="1349"/>
                  </a:moveTo>
                  <a:lnTo>
                    <a:pt x="1061" y="1349"/>
                  </a:lnTo>
                  <a:cubicBezTo>
                    <a:pt x="1068" y="1357"/>
                    <a:pt x="1076" y="1361"/>
                    <a:pt x="1079" y="1364"/>
                  </a:cubicBezTo>
                  <a:cubicBezTo>
                    <a:pt x="1061" y="1493"/>
                    <a:pt x="1061" y="1493"/>
                    <a:pt x="1061" y="1493"/>
                  </a:cubicBezTo>
                  <a:cubicBezTo>
                    <a:pt x="1032" y="1496"/>
                    <a:pt x="1010" y="1511"/>
                    <a:pt x="991" y="1533"/>
                  </a:cubicBezTo>
                  <a:cubicBezTo>
                    <a:pt x="889" y="1481"/>
                    <a:pt x="889" y="1481"/>
                    <a:pt x="889" y="1481"/>
                  </a:cubicBezTo>
                  <a:cubicBezTo>
                    <a:pt x="892" y="1471"/>
                    <a:pt x="892" y="1460"/>
                    <a:pt x="889" y="1449"/>
                  </a:cubicBezTo>
                  <a:lnTo>
                    <a:pt x="1061" y="1349"/>
                  </a:lnTo>
                  <a:moveTo>
                    <a:pt x="1021" y="1610"/>
                  </a:moveTo>
                  <a:lnTo>
                    <a:pt x="1021" y="1610"/>
                  </a:lnTo>
                  <a:cubicBezTo>
                    <a:pt x="1021" y="1581"/>
                    <a:pt x="1046" y="1555"/>
                    <a:pt x="1076" y="1555"/>
                  </a:cubicBezTo>
                  <a:cubicBezTo>
                    <a:pt x="1109" y="1555"/>
                    <a:pt x="1131" y="1581"/>
                    <a:pt x="1131" y="1610"/>
                  </a:cubicBezTo>
                  <a:cubicBezTo>
                    <a:pt x="1131" y="1643"/>
                    <a:pt x="1109" y="1665"/>
                    <a:pt x="1076" y="1665"/>
                  </a:cubicBezTo>
                  <a:cubicBezTo>
                    <a:pt x="1046" y="1665"/>
                    <a:pt x="1021" y="1643"/>
                    <a:pt x="1021" y="1610"/>
                  </a:cubicBezTo>
                  <a:moveTo>
                    <a:pt x="1197" y="1606"/>
                  </a:moveTo>
                  <a:lnTo>
                    <a:pt x="1197" y="1606"/>
                  </a:lnTo>
                  <a:cubicBezTo>
                    <a:pt x="1318" y="1562"/>
                    <a:pt x="1318" y="1562"/>
                    <a:pt x="1318" y="1562"/>
                  </a:cubicBezTo>
                  <a:cubicBezTo>
                    <a:pt x="1325" y="1573"/>
                    <a:pt x="1332" y="1581"/>
                    <a:pt x="1343" y="1588"/>
                  </a:cubicBezTo>
                  <a:cubicBezTo>
                    <a:pt x="1274" y="1933"/>
                    <a:pt x="1274" y="1933"/>
                    <a:pt x="1274" y="1933"/>
                  </a:cubicBezTo>
                  <a:cubicBezTo>
                    <a:pt x="1270" y="1933"/>
                    <a:pt x="1266" y="1933"/>
                    <a:pt x="1263" y="1933"/>
                  </a:cubicBezTo>
                  <a:cubicBezTo>
                    <a:pt x="1153" y="1701"/>
                    <a:pt x="1153" y="1701"/>
                    <a:pt x="1153" y="1701"/>
                  </a:cubicBezTo>
                  <a:cubicBezTo>
                    <a:pt x="1182" y="1676"/>
                    <a:pt x="1197" y="1643"/>
                    <a:pt x="1197" y="1606"/>
                  </a:cubicBezTo>
                  <a:moveTo>
                    <a:pt x="1417" y="1408"/>
                  </a:moveTo>
                  <a:lnTo>
                    <a:pt x="1417" y="1408"/>
                  </a:lnTo>
                  <a:cubicBezTo>
                    <a:pt x="1402" y="1229"/>
                    <a:pt x="1402" y="1229"/>
                    <a:pt x="1402" y="1229"/>
                  </a:cubicBezTo>
                  <a:cubicBezTo>
                    <a:pt x="1413" y="1225"/>
                    <a:pt x="1424" y="1217"/>
                    <a:pt x="1431" y="1207"/>
                  </a:cubicBezTo>
                  <a:cubicBezTo>
                    <a:pt x="1640" y="1309"/>
                    <a:pt x="1640" y="1309"/>
                    <a:pt x="1640" y="1309"/>
                  </a:cubicBezTo>
                  <a:cubicBezTo>
                    <a:pt x="1640" y="1320"/>
                    <a:pt x="1640" y="1335"/>
                    <a:pt x="1644" y="1349"/>
                  </a:cubicBezTo>
                  <a:cubicBezTo>
                    <a:pt x="1461" y="1437"/>
                    <a:pt x="1461" y="1437"/>
                    <a:pt x="1461" y="1437"/>
                  </a:cubicBezTo>
                  <a:cubicBezTo>
                    <a:pt x="1450" y="1423"/>
                    <a:pt x="1435" y="1416"/>
                    <a:pt x="1417" y="1408"/>
                  </a:cubicBezTo>
                  <a:moveTo>
                    <a:pt x="1670" y="1251"/>
                  </a:moveTo>
                  <a:lnTo>
                    <a:pt x="1670" y="1251"/>
                  </a:lnTo>
                  <a:cubicBezTo>
                    <a:pt x="1461" y="1152"/>
                    <a:pt x="1461" y="1152"/>
                    <a:pt x="1461" y="1152"/>
                  </a:cubicBezTo>
                  <a:cubicBezTo>
                    <a:pt x="1461" y="1141"/>
                    <a:pt x="1461" y="1129"/>
                    <a:pt x="1457" y="1122"/>
                  </a:cubicBezTo>
                  <a:cubicBezTo>
                    <a:pt x="1519" y="1085"/>
                    <a:pt x="1519" y="1085"/>
                    <a:pt x="1519" y="1085"/>
                  </a:cubicBezTo>
                  <a:cubicBezTo>
                    <a:pt x="1534" y="1078"/>
                    <a:pt x="1538" y="1064"/>
                    <a:pt x="1534" y="1049"/>
                  </a:cubicBezTo>
                  <a:cubicBezTo>
                    <a:pt x="1527" y="1027"/>
                    <a:pt x="1505" y="1020"/>
                    <a:pt x="1490" y="1031"/>
                  </a:cubicBezTo>
                  <a:cubicBezTo>
                    <a:pt x="1424" y="1067"/>
                    <a:pt x="1424" y="1067"/>
                    <a:pt x="1424" y="1067"/>
                  </a:cubicBezTo>
                  <a:cubicBezTo>
                    <a:pt x="1420" y="1064"/>
                    <a:pt x="1413" y="1060"/>
                    <a:pt x="1410" y="1056"/>
                  </a:cubicBezTo>
                  <a:cubicBezTo>
                    <a:pt x="1439" y="877"/>
                    <a:pt x="1439" y="877"/>
                    <a:pt x="1439" y="877"/>
                  </a:cubicBezTo>
                  <a:cubicBezTo>
                    <a:pt x="1472" y="873"/>
                    <a:pt x="1498" y="858"/>
                    <a:pt x="1516" y="836"/>
                  </a:cubicBezTo>
                  <a:cubicBezTo>
                    <a:pt x="1662" y="902"/>
                    <a:pt x="1662" y="902"/>
                    <a:pt x="1662" y="902"/>
                  </a:cubicBezTo>
                  <a:cubicBezTo>
                    <a:pt x="1662" y="910"/>
                    <a:pt x="1662" y="921"/>
                    <a:pt x="1666" y="928"/>
                  </a:cubicBezTo>
                  <a:cubicBezTo>
                    <a:pt x="1607" y="961"/>
                    <a:pt x="1607" y="961"/>
                    <a:pt x="1607" y="961"/>
                  </a:cubicBezTo>
                  <a:cubicBezTo>
                    <a:pt x="1596" y="968"/>
                    <a:pt x="1589" y="987"/>
                    <a:pt x="1596" y="1001"/>
                  </a:cubicBezTo>
                  <a:cubicBezTo>
                    <a:pt x="1604" y="1020"/>
                    <a:pt x="1622" y="1027"/>
                    <a:pt x="1640" y="1016"/>
                  </a:cubicBezTo>
                  <a:cubicBezTo>
                    <a:pt x="1695" y="983"/>
                    <a:pt x="1695" y="983"/>
                    <a:pt x="1695" y="983"/>
                  </a:cubicBezTo>
                  <a:cubicBezTo>
                    <a:pt x="1706" y="990"/>
                    <a:pt x="1718" y="998"/>
                    <a:pt x="1728" y="1001"/>
                  </a:cubicBezTo>
                  <a:cubicBezTo>
                    <a:pt x="1728" y="1214"/>
                    <a:pt x="1728" y="1214"/>
                    <a:pt x="1728" y="1214"/>
                  </a:cubicBezTo>
                  <a:cubicBezTo>
                    <a:pt x="1706" y="1221"/>
                    <a:pt x="1684" y="1232"/>
                    <a:pt x="1670" y="1251"/>
                  </a:cubicBezTo>
                  <a:moveTo>
                    <a:pt x="1794" y="910"/>
                  </a:moveTo>
                  <a:lnTo>
                    <a:pt x="1794" y="910"/>
                  </a:lnTo>
                  <a:cubicBezTo>
                    <a:pt x="1794" y="928"/>
                    <a:pt x="1780" y="943"/>
                    <a:pt x="1762" y="943"/>
                  </a:cubicBezTo>
                  <a:cubicBezTo>
                    <a:pt x="1743" y="943"/>
                    <a:pt x="1725" y="928"/>
                    <a:pt x="1725" y="910"/>
                  </a:cubicBezTo>
                  <a:cubicBezTo>
                    <a:pt x="1725" y="891"/>
                    <a:pt x="1743" y="877"/>
                    <a:pt x="1762" y="877"/>
                  </a:cubicBezTo>
                  <a:cubicBezTo>
                    <a:pt x="1780" y="877"/>
                    <a:pt x="1794" y="891"/>
                    <a:pt x="1794" y="910"/>
                  </a:cubicBezTo>
                  <a:moveTo>
                    <a:pt x="1721" y="627"/>
                  </a:moveTo>
                  <a:lnTo>
                    <a:pt x="1721" y="627"/>
                  </a:lnTo>
                  <a:cubicBezTo>
                    <a:pt x="1721" y="646"/>
                    <a:pt x="1706" y="660"/>
                    <a:pt x="1688" y="660"/>
                  </a:cubicBezTo>
                  <a:cubicBezTo>
                    <a:pt x="1670" y="660"/>
                    <a:pt x="1655" y="646"/>
                    <a:pt x="1655" y="627"/>
                  </a:cubicBezTo>
                  <a:cubicBezTo>
                    <a:pt x="1655" y="609"/>
                    <a:pt x="1670" y="595"/>
                    <a:pt x="1688" y="595"/>
                  </a:cubicBezTo>
                  <a:cubicBezTo>
                    <a:pt x="1706" y="595"/>
                    <a:pt x="1721" y="609"/>
                    <a:pt x="1721" y="627"/>
                  </a:cubicBezTo>
                  <a:moveTo>
                    <a:pt x="1622" y="554"/>
                  </a:moveTo>
                  <a:lnTo>
                    <a:pt x="1622" y="554"/>
                  </a:lnTo>
                  <a:cubicBezTo>
                    <a:pt x="1600" y="576"/>
                    <a:pt x="1589" y="609"/>
                    <a:pt x="1593" y="642"/>
                  </a:cubicBezTo>
                  <a:cubicBezTo>
                    <a:pt x="1512" y="682"/>
                    <a:pt x="1512" y="682"/>
                    <a:pt x="1512" y="682"/>
                  </a:cubicBezTo>
                  <a:cubicBezTo>
                    <a:pt x="1505" y="671"/>
                    <a:pt x="1498" y="664"/>
                    <a:pt x="1486" y="660"/>
                  </a:cubicBezTo>
                  <a:cubicBezTo>
                    <a:pt x="1552" y="422"/>
                    <a:pt x="1552" y="422"/>
                    <a:pt x="1552" y="422"/>
                  </a:cubicBezTo>
                  <a:cubicBezTo>
                    <a:pt x="1556" y="422"/>
                    <a:pt x="1560" y="422"/>
                    <a:pt x="1567" y="422"/>
                  </a:cubicBezTo>
                  <a:lnTo>
                    <a:pt x="1622" y="554"/>
                  </a:lnTo>
                  <a:moveTo>
                    <a:pt x="1215" y="67"/>
                  </a:moveTo>
                  <a:lnTo>
                    <a:pt x="1215" y="67"/>
                  </a:lnTo>
                  <a:cubicBezTo>
                    <a:pt x="1234" y="67"/>
                    <a:pt x="1252" y="81"/>
                    <a:pt x="1252" y="99"/>
                  </a:cubicBezTo>
                  <a:cubicBezTo>
                    <a:pt x="1252" y="118"/>
                    <a:pt x="1234" y="132"/>
                    <a:pt x="1215" y="132"/>
                  </a:cubicBezTo>
                  <a:cubicBezTo>
                    <a:pt x="1197" y="132"/>
                    <a:pt x="1182" y="118"/>
                    <a:pt x="1182" y="99"/>
                  </a:cubicBezTo>
                  <a:cubicBezTo>
                    <a:pt x="1182" y="81"/>
                    <a:pt x="1197" y="67"/>
                    <a:pt x="1215" y="67"/>
                  </a:cubicBezTo>
                  <a:moveTo>
                    <a:pt x="1138" y="158"/>
                  </a:moveTo>
                  <a:lnTo>
                    <a:pt x="1138" y="158"/>
                  </a:lnTo>
                  <a:cubicBezTo>
                    <a:pt x="1146" y="169"/>
                    <a:pt x="1153" y="176"/>
                    <a:pt x="1164" y="184"/>
                  </a:cubicBezTo>
                  <a:cubicBezTo>
                    <a:pt x="1120" y="378"/>
                    <a:pt x="1120" y="378"/>
                    <a:pt x="1120" y="378"/>
                  </a:cubicBezTo>
                  <a:cubicBezTo>
                    <a:pt x="1098" y="378"/>
                    <a:pt x="1072" y="385"/>
                    <a:pt x="1058" y="400"/>
                  </a:cubicBezTo>
                  <a:cubicBezTo>
                    <a:pt x="900" y="275"/>
                    <a:pt x="900" y="275"/>
                    <a:pt x="900" y="275"/>
                  </a:cubicBezTo>
                  <a:cubicBezTo>
                    <a:pt x="907" y="261"/>
                    <a:pt x="911" y="246"/>
                    <a:pt x="907" y="228"/>
                  </a:cubicBezTo>
                  <a:lnTo>
                    <a:pt x="1138" y="158"/>
                  </a:lnTo>
                  <a:moveTo>
                    <a:pt x="735" y="231"/>
                  </a:moveTo>
                  <a:lnTo>
                    <a:pt x="735" y="231"/>
                  </a:lnTo>
                  <a:cubicBezTo>
                    <a:pt x="735" y="202"/>
                    <a:pt x="760" y="176"/>
                    <a:pt x="790" y="176"/>
                  </a:cubicBezTo>
                  <a:cubicBezTo>
                    <a:pt x="823" y="176"/>
                    <a:pt x="845" y="202"/>
                    <a:pt x="845" y="231"/>
                  </a:cubicBezTo>
                  <a:cubicBezTo>
                    <a:pt x="845" y="261"/>
                    <a:pt x="823" y="287"/>
                    <a:pt x="790" y="287"/>
                  </a:cubicBezTo>
                  <a:cubicBezTo>
                    <a:pt x="760" y="287"/>
                    <a:pt x="735" y="261"/>
                    <a:pt x="735" y="231"/>
                  </a:cubicBezTo>
                  <a:moveTo>
                    <a:pt x="794" y="668"/>
                  </a:moveTo>
                  <a:lnTo>
                    <a:pt x="794" y="668"/>
                  </a:lnTo>
                  <a:cubicBezTo>
                    <a:pt x="812" y="668"/>
                    <a:pt x="826" y="682"/>
                    <a:pt x="826" y="701"/>
                  </a:cubicBezTo>
                  <a:cubicBezTo>
                    <a:pt x="826" y="719"/>
                    <a:pt x="812" y="737"/>
                    <a:pt x="794" y="737"/>
                  </a:cubicBezTo>
                  <a:cubicBezTo>
                    <a:pt x="775" y="737"/>
                    <a:pt x="760" y="719"/>
                    <a:pt x="760" y="701"/>
                  </a:cubicBezTo>
                  <a:cubicBezTo>
                    <a:pt x="760" y="682"/>
                    <a:pt x="775" y="668"/>
                    <a:pt x="794" y="668"/>
                  </a:cubicBezTo>
                  <a:moveTo>
                    <a:pt x="493" y="910"/>
                  </a:moveTo>
                  <a:lnTo>
                    <a:pt x="493" y="910"/>
                  </a:lnTo>
                  <a:cubicBezTo>
                    <a:pt x="731" y="774"/>
                    <a:pt x="731" y="774"/>
                    <a:pt x="731" y="774"/>
                  </a:cubicBezTo>
                  <a:cubicBezTo>
                    <a:pt x="768" y="803"/>
                    <a:pt x="819" y="803"/>
                    <a:pt x="856" y="774"/>
                  </a:cubicBezTo>
                  <a:cubicBezTo>
                    <a:pt x="1032" y="873"/>
                    <a:pt x="1032" y="873"/>
                    <a:pt x="1032" y="873"/>
                  </a:cubicBezTo>
                  <a:cubicBezTo>
                    <a:pt x="1021" y="921"/>
                    <a:pt x="1050" y="968"/>
                    <a:pt x="1094" y="983"/>
                  </a:cubicBezTo>
                  <a:cubicBezTo>
                    <a:pt x="1094" y="1185"/>
                    <a:pt x="1094" y="1185"/>
                    <a:pt x="1094" y="1185"/>
                  </a:cubicBezTo>
                  <a:cubicBezTo>
                    <a:pt x="1050" y="1199"/>
                    <a:pt x="1021" y="1247"/>
                    <a:pt x="1032" y="1295"/>
                  </a:cubicBezTo>
                  <a:cubicBezTo>
                    <a:pt x="859" y="1393"/>
                    <a:pt x="859" y="1393"/>
                    <a:pt x="859" y="1393"/>
                  </a:cubicBezTo>
                  <a:cubicBezTo>
                    <a:pt x="823" y="1361"/>
                    <a:pt x="768" y="1361"/>
                    <a:pt x="731" y="1393"/>
                  </a:cubicBezTo>
                  <a:cubicBezTo>
                    <a:pt x="493" y="1258"/>
                    <a:pt x="493" y="1258"/>
                    <a:pt x="493" y="1258"/>
                  </a:cubicBezTo>
                  <a:cubicBezTo>
                    <a:pt x="493" y="910"/>
                    <a:pt x="493" y="910"/>
                    <a:pt x="493" y="910"/>
                  </a:cubicBezTo>
                  <a:moveTo>
                    <a:pt x="823" y="1452"/>
                  </a:moveTo>
                  <a:lnTo>
                    <a:pt x="823" y="1452"/>
                  </a:lnTo>
                  <a:cubicBezTo>
                    <a:pt x="838" y="1474"/>
                    <a:pt x="819" y="1504"/>
                    <a:pt x="794" y="1504"/>
                  </a:cubicBezTo>
                  <a:cubicBezTo>
                    <a:pt x="775" y="1504"/>
                    <a:pt x="760" y="1489"/>
                    <a:pt x="760" y="1467"/>
                  </a:cubicBezTo>
                  <a:cubicBezTo>
                    <a:pt x="760" y="1434"/>
                    <a:pt x="804" y="1419"/>
                    <a:pt x="823" y="1452"/>
                  </a:cubicBezTo>
                  <a:moveTo>
                    <a:pt x="790" y="1933"/>
                  </a:moveTo>
                  <a:lnTo>
                    <a:pt x="790" y="1933"/>
                  </a:lnTo>
                  <a:cubicBezTo>
                    <a:pt x="771" y="1933"/>
                    <a:pt x="757" y="1914"/>
                    <a:pt x="757" y="1896"/>
                  </a:cubicBezTo>
                  <a:cubicBezTo>
                    <a:pt x="757" y="1877"/>
                    <a:pt x="771" y="1863"/>
                    <a:pt x="790" y="1863"/>
                  </a:cubicBezTo>
                  <a:cubicBezTo>
                    <a:pt x="808" y="1863"/>
                    <a:pt x="826" y="1877"/>
                    <a:pt x="826" y="1896"/>
                  </a:cubicBezTo>
                  <a:cubicBezTo>
                    <a:pt x="826" y="1914"/>
                    <a:pt x="808" y="1933"/>
                    <a:pt x="790" y="1933"/>
                  </a:cubicBezTo>
                  <a:moveTo>
                    <a:pt x="889" y="1892"/>
                  </a:moveTo>
                  <a:lnTo>
                    <a:pt x="889" y="1892"/>
                  </a:lnTo>
                  <a:cubicBezTo>
                    <a:pt x="889" y="1881"/>
                    <a:pt x="885" y="1866"/>
                    <a:pt x="878" y="1856"/>
                  </a:cubicBezTo>
                  <a:cubicBezTo>
                    <a:pt x="1021" y="1713"/>
                    <a:pt x="1021" y="1713"/>
                    <a:pt x="1021" y="1713"/>
                  </a:cubicBezTo>
                  <a:cubicBezTo>
                    <a:pt x="1043" y="1727"/>
                    <a:pt x="1072" y="1731"/>
                    <a:pt x="1098" y="1727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197" y="1965"/>
                    <a:pt x="1190" y="1977"/>
                    <a:pt x="1182" y="1984"/>
                  </a:cubicBezTo>
                  <a:lnTo>
                    <a:pt x="889" y="1892"/>
                  </a:lnTo>
                  <a:moveTo>
                    <a:pt x="1281" y="2105"/>
                  </a:moveTo>
                  <a:lnTo>
                    <a:pt x="1281" y="2105"/>
                  </a:lnTo>
                  <a:cubicBezTo>
                    <a:pt x="1252" y="2105"/>
                    <a:pt x="1226" y="2079"/>
                    <a:pt x="1226" y="2050"/>
                  </a:cubicBezTo>
                  <a:cubicBezTo>
                    <a:pt x="1226" y="2021"/>
                    <a:pt x="1252" y="1995"/>
                    <a:pt x="1281" y="1995"/>
                  </a:cubicBezTo>
                  <a:cubicBezTo>
                    <a:pt x="1310" y="1995"/>
                    <a:pt x="1336" y="2021"/>
                    <a:pt x="1336" y="2050"/>
                  </a:cubicBezTo>
                  <a:cubicBezTo>
                    <a:pt x="1336" y="2079"/>
                    <a:pt x="1310" y="2105"/>
                    <a:pt x="1281" y="2105"/>
                  </a:cubicBezTo>
                  <a:moveTo>
                    <a:pt x="1648" y="1713"/>
                  </a:moveTo>
                  <a:lnTo>
                    <a:pt x="1648" y="1713"/>
                  </a:lnTo>
                  <a:cubicBezTo>
                    <a:pt x="1630" y="1713"/>
                    <a:pt x="1615" y="1694"/>
                    <a:pt x="1615" y="1676"/>
                  </a:cubicBezTo>
                  <a:cubicBezTo>
                    <a:pt x="1615" y="1657"/>
                    <a:pt x="1630" y="1643"/>
                    <a:pt x="1648" y="1643"/>
                  </a:cubicBezTo>
                  <a:cubicBezTo>
                    <a:pt x="1666" y="1643"/>
                    <a:pt x="1681" y="1657"/>
                    <a:pt x="1681" y="1676"/>
                  </a:cubicBezTo>
                  <a:cubicBezTo>
                    <a:pt x="1681" y="1694"/>
                    <a:pt x="1666" y="1713"/>
                    <a:pt x="1648" y="1713"/>
                  </a:cubicBezTo>
                  <a:moveTo>
                    <a:pt x="1644" y="1581"/>
                  </a:moveTo>
                  <a:lnTo>
                    <a:pt x="1644" y="1581"/>
                  </a:lnTo>
                  <a:cubicBezTo>
                    <a:pt x="1626" y="1581"/>
                    <a:pt x="1604" y="1588"/>
                    <a:pt x="1589" y="1599"/>
                  </a:cubicBezTo>
                  <a:cubicBezTo>
                    <a:pt x="1486" y="1529"/>
                    <a:pt x="1486" y="1529"/>
                    <a:pt x="1486" y="1529"/>
                  </a:cubicBezTo>
                  <a:cubicBezTo>
                    <a:pt x="1490" y="1518"/>
                    <a:pt x="1490" y="1504"/>
                    <a:pt x="1490" y="1493"/>
                  </a:cubicBezTo>
                  <a:cubicBezTo>
                    <a:pt x="1670" y="1405"/>
                    <a:pt x="1670" y="1405"/>
                    <a:pt x="1670" y="1405"/>
                  </a:cubicBezTo>
                  <a:cubicBezTo>
                    <a:pt x="1677" y="1416"/>
                    <a:pt x="1684" y="1419"/>
                    <a:pt x="1695" y="1427"/>
                  </a:cubicBezTo>
                  <a:lnTo>
                    <a:pt x="1644" y="1581"/>
                  </a:lnTo>
                  <a:moveTo>
                    <a:pt x="1758" y="1383"/>
                  </a:moveTo>
                  <a:lnTo>
                    <a:pt x="1758" y="1383"/>
                  </a:lnTo>
                  <a:cubicBezTo>
                    <a:pt x="1728" y="1383"/>
                    <a:pt x="1703" y="1357"/>
                    <a:pt x="1703" y="1328"/>
                  </a:cubicBezTo>
                  <a:cubicBezTo>
                    <a:pt x="1703" y="1298"/>
                    <a:pt x="1728" y="1273"/>
                    <a:pt x="1758" y="1273"/>
                  </a:cubicBezTo>
                  <a:cubicBezTo>
                    <a:pt x="1787" y="1273"/>
                    <a:pt x="1813" y="1298"/>
                    <a:pt x="1813" y="1328"/>
                  </a:cubicBezTo>
                  <a:cubicBezTo>
                    <a:pt x="1813" y="1357"/>
                    <a:pt x="1787" y="1383"/>
                    <a:pt x="1758" y="1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664;p48">
              <a:extLst>
                <a:ext uri="{FF2B5EF4-FFF2-40B4-BE49-F238E27FC236}">
                  <a16:creationId xmlns:a16="http://schemas.microsoft.com/office/drawing/2014/main" id="{9DBEB98F-7CF7-410F-A81B-071AEC5EFC32}"/>
                </a:ext>
              </a:extLst>
            </p:cNvPr>
            <p:cNvSpPr/>
            <p:nvPr/>
          </p:nvSpPr>
          <p:spPr>
            <a:xfrm>
              <a:off x="1647689" y="1563462"/>
              <a:ext cx="60351" cy="71976"/>
            </a:xfrm>
            <a:custGeom>
              <a:avLst/>
              <a:gdLst/>
              <a:ahLst/>
              <a:cxnLst/>
              <a:rect l="l" t="t" r="r" b="b"/>
              <a:pathLst>
                <a:path w="244" h="291" extrusionOk="0">
                  <a:moveTo>
                    <a:pt x="76" y="235"/>
                  </a:moveTo>
                  <a:lnTo>
                    <a:pt x="76" y="235"/>
                  </a:lnTo>
                  <a:cubicBezTo>
                    <a:pt x="168" y="235"/>
                    <a:pt x="168" y="235"/>
                    <a:pt x="168" y="235"/>
                  </a:cubicBezTo>
                  <a:cubicBezTo>
                    <a:pt x="182" y="272"/>
                    <a:pt x="182" y="272"/>
                    <a:pt x="182" y="272"/>
                  </a:cubicBezTo>
                  <a:cubicBezTo>
                    <a:pt x="190" y="287"/>
                    <a:pt x="208" y="294"/>
                    <a:pt x="223" y="290"/>
                  </a:cubicBezTo>
                  <a:cubicBezTo>
                    <a:pt x="241" y="283"/>
                    <a:pt x="249" y="265"/>
                    <a:pt x="241" y="246"/>
                  </a:cubicBezTo>
                  <a:cubicBezTo>
                    <a:pt x="135" y="-29"/>
                    <a:pt x="161" y="34"/>
                    <a:pt x="157" y="23"/>
                  </a:cubicBezTo>
                  <a:cubicBezTo>
                    <a:pt x="142" y="-7"/>
                    <a:pt x="98" y="-7"/>
                    <a:pt x="87" y="23"/>
                  </a:cubicBezTo>
                  <a:cubicBezTo>
                    <a:pt x="3" y="246"/>
                    <a:pt x="3" y="246"/>
                    <a:pt x="3" y="246"/>
                  </a:cubicBezTo>
                  <a:cubicBezTo>
                    <a:pt x="-5" y="265"/>
                    <a:pt x="6" y="287"/>
                    <a:pt x="25" y="290"/>
                  </a:cubicBezTo>
                  <a:cubicBezTo>
                    <a:pt x="39" y="294"/>
                    <a:pt x="58" y="283"/>
                    <a:pt x="61" y="268"/>
                  </a:cubicBezTo>
                  <a:lnTo>
                    <a:pt x="76" y="235"/>
                  </a:lnTo>
                  <a:moveTo>
                    <a:pt x="146" y="173"/>
                  </a:moveTo>
                  <a:lnTo>
                    <a:pt x="146" y="173"/>
                  </a:lnTo>
                  <a:cubicBezTo>
                    <a:pt x="98" y="173"/>
                    <a:pt x="98" y="173"/>
                    <a:pt x="98" y="173"/>
                  </a:cubicBezTo>
                  <a:cubicBezTo>
                    <a:pt x="124" y="111"/>
                    <a:pt x="124" y="111"/>
                    <a:pt x="124" y="111"/>
                  </a:cubicBezTo>
                  <a:lnTo>
                    <a:pt x="146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65;p48">
              <a:extLst>
                <a:ext uri="{FF2B5EF4-FFF2-40B4-BE49-F238E27FC236}">
                  <a16:creationId xmlns:a16="http://schemas.microsoft.com/office/drawing/2014/main" id="{3EBD7D69-C533-48EE-9468-11BF1984294D}"/>
                </a:ext>
              </a:extLst>
            </p:cNvPr>
            <p:cNvSpPr/>
            <p:nvPr/>
          </p:nvSpPr>
          <p:spPr>
            <a:xfrm>
              <a:off x="1726344" y="1562473"/>
              <a:ext cx="16324" cy="71976"/>
            </a:xfrm>
            <a:custGeom>
              <a:avLst/>
              <a:gdLst/>
              <a:ahLst/>
              <a:cxnLst/>
              <a:rect l="l" t="t" r="r" b="b"/>
              <a:pathLst>
                <a:path w="66" h="291" extrusionOk="0">
                  <a:moveTo>
                    <a:pt x="66" y="258"/>
                  </a:moveTo>
                  <a:lnTo>
                    <a:pt x="66" y="258"/>
                  </a:lnTo>
                  <a:cubicBezTo>
                    <a:pt x="66" y="34"/>
                    <a:pt x="66" y="34"/>
                    <a:pt x="66" y="34"/>
                  </a:cubicBezTo>
                  <a:cubicBezTo>
                    <a:pt x="66" y="16"/>
                    <a:pt x="51" y="5"/>
                    <a:pt x="37" y="1"/>
                  </a:cubicBezTo>
                  <a:cubicBezTo>
                    <a:pt x="19" y="-3"/>
                    <a:pt x="0" y="12"/>
                    <a:pt x="0" y="34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9"/>
                    <a:pt x="19" y="294"/>
                    <a:pt x="37" y="291"/>
                  </a:cubicBezTo>
                  <a:cubicBezTo>
                    <a:pt x="51" y="291"/>
                    <a:pt x="66" y="276"/>
                    <a:pt x="66" y="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D2E71B-A041-4F42-89A5-E7FDCDD7CED5}"/>
              </a:ext>
            </a:extLst>
          </p:cNvPr>
          <p:cNvSpPr txBox="1"/>
          <p:nvPr/>
        </p:nvSpPr>
        <p:spPr>
          <a:xfrm>
            <a:off x="9058274" y="212255"/>
            <a:ext cx="254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err="1">
                <a:solidFill>
                  <a:schemeClr val="bg1"/>
                </a:solidFill>
              </a:rPr>
              <a:t>Про</a:t>
            </a:r>
            <a:r>
              <a:rPr lang="ru-RU" sz="2000" dirty="0" err="1">
                <a:solidFill>
                  <a:schemeClr val="bg1"/>
                </a:solidFill>
              </a:rPr>
              <a:t>Ассистент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649" name="Прямоугольник: скругленные углы 1648">
            <a:extLst>
              <a:ext uri="{FF2B5EF4-FFF2-40B4-BE49-F238E27FC236}">
                <a16:creationId xmlns:a16="http://schemas.microsoft.com/office/drawing/2014/main" id="{F0A2EA89-427C-4345-81DB-136EEC752760}"/>
              </a:ext>
            </a:extLst>
          </p:cNvPr>
          <p:cNvSpPr/>
          <p:nvPr/>
        </p:nvSpPr>
        <p:spPr>
          <a:xfrm>
            <a:off x="1" y="796452"/>
            <a:ext cx="3228974" cy="977989"/>
          </a:xfrm>
          <a:prstGeom prst="roundRect">
            <a:avLst/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3D2AED-020B-414D-AA68-703E3FBD4BB8}"/>
              </a:ext>
            </a:extLst>
          </p:cNvPr>
          <p:cNvSpPr txBox="1"/>
          <p:nvPr/>
        </p:nvSpPr>
        <p:spPr>
          <a:xfrm>
            <a:off x="1028698" y="796453"/>
            <a:ext cx="10915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</a:rPr>
              <a:t>Объем рынка</a:t>
            </a: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FD1A528A-96E6-4A15-AE6C-FE07D765ED05}"/>
              </a:ext>
            </a:extLst>
          </p:cNvPr>
          <p:cNvSpPr/>
          <p:nvPr/>
        </p:nvSpPr>
        <p:spPr>
          <a:xfrm>
            <a:off x="866775" y="1891240"/>
            <a:ext cx="2181225" cy="1351486"/>
          </a:xfrm>
          <a:prstGeom prst="roundRect">
            <a:avLst>
              <a:gd name="adj" fmla="val 8635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FF3C4E7-ED25-4BA4-8970-B1700A20D5F8}"/>
              </a:ext>
            </a:extLst>
          </p:cNvPr>
          <p:cNvSpPr txBox="1"/>
          <p:nvPr/>
        </p:nvSpPr>
        <p:spPr>
          <a:xfrm>
            <a:off x="1028699" y="1995212"/>
            <a:ext cx="2118362" cy="521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400" b="1" dirty="0">
                <a:solidFill>
                  <a:schemeClr val="bg1"/>
                </a:solidFill>
              </a:rPr>
              <a:t>Компании в рассылки </a:t>
            </a:r>
            <a:r>
              <a:rPr lang="ru-RU" sz="1400" b="1" dirty="0" err="1">
                <a:solidFill>
                  <a:schemeClr val="bg1"/>
                </a:solidFill>
              </a:rPr>
              <a:t>Минцифры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233008C-E2FB-48B2-BF51-065D999CDC7C}"/>
              </a:ext>
            </a:extLst>
          </p:cNvPr>
          <p:cNvSpPr txBox="1"/>
          <p:nvPr/>
        </p:nvSpPr>
        <p:spPr>
          <a:xfrm>
            <a:off x="1028699" y="2801122"/>
            <a:ext cx="1447801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4800" b="1" dirty="0">
                <a:solidFill>
                  <a:schemeClr val="bg1"/>
                </a:solidFill>
              </a:rPr>
              <a:t>53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17786A5-9C88-4E69-BB69-0E07DA491AC7}"/>
              </a:ext>
            </a:extLst>
          </p:cNvPr>
          <p:cNvSpPr/>
          <p:nvPr/>
        </p:nvSpPr>
        <p:spPr>
          <a:xfrm>
            <a:off x="3350896" y="1891240"/>
            <a:ext cx="2181225" cy="1351486"/>
          </a:xfrm>
          <a:prstGeom prst="roundRect">
            <a:avLst>
              <a:gd name="adj" fmla="val 8635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51CD49B2-2C8D-4C86-92BD-4F21844F86BC}"/>
              </a:ext>
            </a:extLst>
          </p:cNvPr>
          <p:cNvSpPr/>
          <p:nvPr/>
        </p:nvSpPr>
        <p:spPr>
          <a:xfrm>
            <a:off x="5835017" y="1891240"/>
            <a:ext cx="2181225" cy="1351486"/>
          </a:xfrm>
          <a:prstGeom prst="roundRect">
            <a:avLst>
              <a:gd name="adj" fmla="val 8635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10BD4E-F11D-4658-B574-182D2CF18944}"/>
              </a:ext>
            </a:extLst>
          </p:cNvPr>
          <p:cNvSpPr txBox="1"/>
          <p:nvPr/>
        </p:nvSpPr>
        <p:spPr>
          <a:xfrm>
            <a:off x="3459479" y="1995212"/>
            <a:ext cx="2118362" cy="3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400" b="1" dirty="0">
                <a:solidFill>
                  <a:schemeClr val="bg1"/>
                </a:solidFill>
              </a:rPr>
              <a:t>Прямых дочек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EEFCD01-4885-4727-8D59-8D0F4FB44DA1}"/>
              </a:ext>
            </a:extLst>
          </p:cNvPr>
          <p:cNvSpPr txBox="1"/>
          <p:nvPr/>
        </p:nvSpPr>
        <p:spPr>
          <a:xfrm>
            <a:off x="5915499" y="1995212"/>
            <a:ext cx="2118362" cy="3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400" b="1" dirty="0">
                <a:solidFill>
                  <a:schemeClr val="bg1"/>
                </a:solidFill>
              </a:rPr>
              <a:t>Дочки с потенциалом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694B400-AF6B-4C8A-8763-93B507D8C872}"/>
              </a:ext>
            </a:extLst>
          </p:cNvPr>
          <p:cNvSpPr txBox="1"/>
          <p:nvPr/>
        </p:nvSpPr>
        <p:spPr>
          <a:xfrm>
            <a:off x="3459479" y="2801122"/>
            <a:ext cx="1447801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4800" b="1" dirty="0">
                <a:solidFill>
                  <a:schemeClr val="bg1"/>
                </a:solidFill>
              </a:rPr>
              <a:t>359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1BD9053-3210-48AC-A3DE-F4831E7CD039}"/>
              </a:ext>
            </a:extLst>
          </p:cNvPr>
          <p:cNvSpPr txBox="1"/>
          <p:nvPr/>
        </p:nvSpPr>
        <p:spPr>
          <a:xfrm>
            <a:off x="5915499" y="2801122"/>
            <a:ext cx="1447801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4800" b="1" dirty="0">
                <a:solidFill>
                  <a:schemeClr val="bg1"/>
                </a:solidFill>
              </a:rPr>
              <a:t>108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0F25F5-0059-47F3-9AC0-6F3ADBA41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66" y="2516445"/>
            <a:ext cx="541478" cy="564942"/>
          </a:xfrm>
          <a:prstGeom prst="rect">
            <a:avLst/>
          </a:prstGeom>
        </p:spPr>
      </p:pic>
      <p:sp>
        <p:nvSpPr>
          <p:cNvPr id="61" name="Google Shape;740;p48">
            <a:extLst>
              <a:ext uri="{FF2B5EF4-FFF2-40B4-BE49-F238E27FC236}">
                <a16:creationId xmlns:a16="http://schemas.microsoft.com/office/drawing/2014/main" id="{EB45B89C-348C-4106-9B08-ADB76832F429}"/>
              </a:ext>
            </a:extLst>
          </p:cNvPr>
          <p:cNvSpPr/>
          <p:nvPr/>
        </p:nvSpPr>
        <p:spPr>
          <a:xfrm>
            <a:off x="4846832" y="2516445"/>
            <a:ext cx="528566" cy="535986"/>
          </a:xfrm>
          <a:custGeom>
            <a:avLst/>
            <a:gdLst/>
            <a:ahLst/>
            <a:cxnLst/>
            <a:rect l="l" t="t" r="r" b="b"/>
            <a:pathLst>
              <a:path w="2137" h="2167" extrusionOk="0">
                <a:moveTo>
                  <a:pt x="2104" y="1173"/>
                </a:moveTo>
                <a:lnTo>
                  <a:pt x="2104" y="1173"/>
                </a:lnTo>
                <a:cubicBezTo>
                  <a:pt x="2104" y="990"/>
                  <a:pt x="2104" y="990"/>
                  <a:pt x="2104" y="990"/>
                </a:cubicBezTo>
                <a:cubicBezTo>
                  <a:pt x="2126" y="965"/>
                  <a:pt x="2137" y="932"/>
                  <a:pt x="2137" y="895"/>
                </a:cubicBezTo>
                <a:cubicBezTo>
                  <a:pt x="2137" y="877"/>
                  <a:pt x="2123" y="866"/>
                  <a:pt x="2104" y="866"/>
                </a:cubicBezTo>
                <a:cubicBezTo>
                  <a:pt x="2086" y="866"/>
                  <a:pt x="2071" y="880"/>
                  <a:pt x="2075" y="899"/>
                </a:cubicBezTo>
                <a:cubicBezTo>
                  <a:pt x="2079" y="950"/>
                  <a:pt x="2020" y="990"/>
                  <a:pt x="1969" y="957"/>
                </a:cubicBezTo>
                <a:cubicBezTo>
                  <a:pt x="1965" y="954"/>
                  <a:pt x="1961" y="950"/>
                  <a:pt x="1957" y="946"/>
                </a:cubicBezTo>
                <a:cubicBezTo>
                  <a:pt x="1921" y="895"/>
                  <a:pt x="1957" y="836"/>
                  <a:pt x="2009" y="840"/>
                </a:cubicBezTo>
                <a:cubicBezTo>
                  <a:pt x="2016" y="840"/>
                  <a:pt x="2020" y="836"/>
                  <a:pt x="2024" y="833"/>
                </a:cubicBezTo>
                <a:cubicBezTo>
                  <a:pt x="2045" y="803"/>
                  <a:pt x="2024" y="774"/>
                  <a:pt x="1998" y="774"/>
                </a:cubicBezTo>
                <a:cubicBezTo>
                  <a:pt x="1969" y="778"/>
                  <a:pt x="1943" y="789"/>
                  <a:pt x="1921" y="811"/>
                </a:cubicBezTo>
                <a:cubicBezTo>
                  <a:pt x="1818" y="741"/>
                  <a:pt x="1818" y="741"/>
                  <a:pt x="1818" y="741"/>
                </a:cubicBezTo>
                <a:cubicBezTo>
                  <a:pt x="1833" y="697"/>
                  <a:pt x="1822" y="649"/>
                  <a:pt x="1793" y="613"/>
                </a:cubicBezTo>
                <a:cubicBezTo>
                  <a:pt x="1793" y="422"/>
                  <a:pt x="1793" y="422"/>
                  <a:pt x="1793" y="422"/>
                </a:cubicBezTo>
                <a:cubicBezTo>
                  <a:pt x="1866" y="338"/>
                  <a:pt x="1807" y="209"/>
                  <a:pt x="1693" y="209"/>
                </a:cubicBezTo>
                <a:cubicBezTo>
                  <a:pt x="1661" y="209"/>
                  <a:pt x="1631" y="220"/>
                  <a:pt x="1609" y="243"/>
                </a:cubicBezTo>
                <a:cubicBezTo>
                  <a:pt x="1503" y="173"/>
                  <a:pt x="1503" y="173"/>
                  <a:pt x="1503" y="173"/>
                </a:cubicBezTo>
                <a:cubicBezTo>
                  <a:pt x="1532" y="88"/>
                  <a:pt x="1470" y="0"/>
                  <a:pt x="1382" y="0"/>
                </a:cubicBezTo>
                <a:cubicBezTo>
                  <a:pt x="1294" y="0"/>
                  <a:pt x="1232" y="88"/>
                  <a:pt x="1261" y="173"/>
                </a:cubicBezTo>
                <a:cubicBezTo>
                  <a:pt x="1155" y="243"/>
                  <a:pt x="1155" y="243"/>
                  <a:pt x="1155" y="243"/>
                </a:cubicBezTo>
                <a:cubicBezTo>
                  <a:pt x="1107" y="199"/>
                  <a:pt x="1030" y="199"/>
                  <a:pt x="982" y="243"/>
                </a:cubicBezTo>
                <a:cubicBezTo>
                  <a:pt x="876" y="173"/>
                  <a:pt x="876" y="173"/>
                  <a:pt x="876" y="173"/>
                </a:cubicBezTo>
                <a:cubicBezTo>
                  <a:pt x="905" y="88"/>
                  <a:pt x="843" y="0"/>
                  <a:pt x="755" y="0"/>
                </a:cubicBezTo>
                <a:cubicBezTo>
                  <a:pt x="667" y="0"/>
                  <a:pt x="605" y="88"/>
                  <a:pt x="634" y="173"/>
                </a:cubicBezTo>
                <a:cubicBezTo>
                  <a:pt x="528" y="243"/>
                  <a:pt x="528" y="243"/>
                  <a:pt x="528" y="243"/>
                </a:cubicBezTo>
                <a:cubicBezTo>
                  <a:pt x="509" y="224"/>
                  <a:pt x="484" y="213"/>
                  <a:pt x="454" y="209"/>
                </a:cubicBezTo>
                <a:cubicBezTo>
                  <a:pt x="436" y="206"/>
                  <a:pt x="418" y="224"/>
                  <a:pt x="421" y="243"/>
                </a:cubicBezTo>
                <a:cubicBezTo>
                  <a:pt x="421" y="257"/>
                  <a:pt x="432" y="272"/>
                  <a:pt x="451" y="272"/>
                </a:cubicBezTo>
                <a:cubicBezTo>
                  <a:pt x="484" y="275"/>
                  <a:pt x="509" y="308"/>
                  <a:pt x="506" y="345"/>
                </a:cubicBezTo>
                <a:cubicBezTo>
                  <a:pt x="502" y="375"/>
                  <a:pt x="476" y="400"/>
                  <a:pt x="447" y="404"/>
                </a:cubicBezTo>
                <a:cubicBezTo>
                  <a:pt x="407" y="404"/>
                  <a:pt x="374" y="371"/>
                  <a:pt x="377" y="331"/>
                </a:cubicBezTo>
                <a:cubicBezTo>
                  <a:pt x="377" y="312"/>
                  <a:pt x="366" y="297"/>
                  <a:pt x="348" y="297"/>
                </a:cubicBezTo>
                <a:cubicBezTo>
                  <a:pt x="330" y="294"/>
                  <a:pt x="315" y="308"/>
                  <a:pt x="315" y="327"/>
                </a:cubicBezTo>
                <a:cubicBezTo>
                  <a:pt x="311" y="360"/>
                  <a:pt x="322" y="396"/>
                  <a:pt x="344" y="422"/>
                </a:cubicBezTo>
                <a:cubicBezTo>
                  <a:pt x="344" y="613"/>
                  <a:pt x="344" y="613"/>
                  <a:pt x="344" y="613"/>
                </a:cubicBezTo>
                <a:cubicBezTo>
                  <a:pt x="315" y="649"/>
                  <a:pt x="308" y="697"/>
                  <a:pt x="322" y="741"/>
                </a:cubicBezTo>
                <a:cubicBezTo>
                  <a:pt x="216" y="811"/>
                  <a:pt x="216" y="811"/>
                  <a:pt x="216" y="811"/>
                </a:cubicBezTo>
                <a:cubicBezTo>
                  <a:pt x="135" y="734"/>
                  <a:pt x="0" y="792"/>
                  <a:pt x="0" y="902"/>
                </a:cubicBezTo>
                <a:cubicBezTo>
                  <a:pt x="0" y="935"/>
                  <a:pt x="11" y="968"/>
                  <a:pt x="33" y="990"/>
                </a:cubicBezTo>
                <a:cubicBezTo>
                  <a:pt x="33" y="1177"/>
                  <a:pt x="33" y="1177"/>
                  <a:pt x="33" y="1177"/>
                </a:cubicBezTo>
                <a:cubicBezTo>
                  <a:pt x="-41" y="1258"/>
                  <a:pt x="18" y="1390"/>
                  <a:pt x="128" y="1390"/>
                </a:cubicBezTo>
                <a:cubicBezTo>
                  <a:pt x="161" y="1390"/>
                  <a:pt x="190" y="1379"/>
                  <a:pt x="212" y="1357"/>
                </a:cubicBezTo>
                <a:cubicBezTo>
                  <a:pt x="319" y="1427"/>
                  <a:pt x="319" y="1427"/>
                  <a:pt x="319" y="1427"/>
                </a:cubicBezTo>
                <a:cubicBezTo>
                  <a:pt x="304" y="1471"/>
                  <a:pt x="315" y="1518"/>
                  <a:pt x="344" y="1555"/>
                </a:cubicBezTo>
                <a:cubicBezTo>
                  <a:pt x="344" y="1749"/>
                  <a:pt x="344" y="1749"/>
                  <a:pt x="344" y="1749"/>
                </a:cubicBezTo>
                <a:cubicBezTo>
                  <a:pt x="271" y="1830"/>
                  <a:pt x="330" y="1962"/>
                  <a:pt x="443" y="1962"/>
                </a:cubicBezTo>
                <a:cubicBezTo>
                  <a:pt x="476" y="1962"/>
                  <a:pt x="506" y="1947"/>
                  <a:pt x="528" y="1929"/>
                </a:cubicBezTo>
                <a:cubicBezTo>
                  <a:pt x="634" y="1995"/>
                  <a:pt x="634" y="1995"/>
                  <a:pt x="634" y="1995"/>
                </a:cubicBezTo>
                <a:cubicBezTo>
                  <a:pt x="619" y="2042"/>
                  <a:pt x="627" y="2094"/>
                  <a:pt x="663" y="2130"/>
                </a:cubicBezTo>
                <a:cubicBezTo>
                  <a:pt x="674" y="2141"/>
                  <a:pt x="693" y="2141"/>
                  <a:pt x="704" y="2134"/>
                </a:cubicBezTo>
                <a:cubicBezTo>
                  <a:pt x="722" y="2123"/>
                  <a:pt x="722" y="2097"/>
                  <a:pt x="707" y="2086"/>
                </a:cubicBezTo>
                <a:cubicBezTo>
                  <a:pt x="667" y="2042"/>
                  <a:pt x="696" y="1973"/>
                  <a:pt x="755" y="1973"/>
                </a:cubicBezTo>
                <a:cubicBezTo>
                  <a:pt x="813" y="1973"/>
                  <a:pt x="843" y="2042"/>
                  <a:pt x="803" y="2083"/>
                </a:cubicBezTo>
                <a:cubicBezTo>
                  <a:pt x="792" y="2097"/>
                  <a:pt x="788" y="2112"/>
                  <a:pt x="799" y="2127"/>
                </a:cubicBezTo>
                <a:cubicBezTo>
                  <a:pt x="810" y="2141"/>
                  <a:pt x="832" y="2145"/>
                  <a:pt x="847" y="2130"/>
                </a:cubicBezTo>
                <a:cubicBezTo>
                  <a:pt x="883" y="2094"/>
                  <a:pt x="894" y="2039"/>
                  <a:pt x="876" y="1995"/>
                </a:cubicBezTo>
                <a:cubicBezTo>
                  <a:pt x="982" y="1929"/>
                  <a:pt x="982" y="1929"/>
                  <a:pt x="982" y="1929"/>
                </a:cubicBezTo>
                <a:cubicBezTo>
                  <a:pt x="1030" y="1973"/>
                  <a:pt x="1107" y="1973"/>
                  <a:pt x="1155" y="1929"/>
                </a:cubicBezTo>
                <a:cubicBezTo>
                  <a:pt x="1261" y="1995"/>
                  <a:pt x="1261" y="1995"/>
                  <a:pt x="1261" y="1995"/>
                </a:cubicBezTo>
                <a:cubicBezTo>
                  <a:pt x="1232" y="2079"/>
                  <a:pt x="1294" y="2167"/>
                  <a:pt x="1382" y="2167"/>
                </a:cubicBezTo>
                <a:cubicBezTo>
                  <a:pt x="1470" y="2167"/>
                  <a:pt x="1532" y="2079"/>
                  <a:pt x="1503" y="1995"/>
                </a:cubicBezTo>
                <a:cubicBezTo>
                  <a:pt x="1605" y="1925"/>
                  <a:pt x="1605" y="1925"/>
                  <a:pt x="1605" y="1925"/>
                </a:cubicBezTo>
                <a:cubicBezTo>
                  <a:pt x="1631" y="1947"/>
                  <a:pt x="1661" y="1962"/>
                  <a:pt x="1693" y="1962"/>
                </a:cubicBezTo>
                <a:cubicBezTo>
                  <a:pt x="1807" y="1962"/>
                  <a:pt x="1866" y="1830"/>
                  <a:pt x="1793" y="1749"/>
                </a:cubicBezTo>
                <a:cubicBezTo>
                  <a:pt x="1793" y="1555"/>
                  <a:pt x="1793" y="1555"/>
                  <a:pt x="1793" y="1555"/>
                </a:cubicBezTo>
                <a:cubicBezTo>
                  <a:pt x="1822" y="1518"/>
                  <a:pt x="1833" y="1471"/>
                  <a:pt x="1815" y="1427"/>
                </a:cubicBezTo>
                <a:cubicBezTo>
                  <a:pt x="1925" y="1357"/>
                  <a:pt x="1925" y="1357"/>
                  <a:pt x="1925" y="1357"/>
                </a:cubicBezTo>
                <a:cubicBezTo>
                  <a:pt x="1947" y="1375"/>
                  <a:pt x="1976" y="1390"/>
                  <a:pt x="2009" y="1390"/>
                </a:cubicBezTo>
                <a:cubicBezTo>
                  <a:pt x="2079" y="1390"/>
                  <a:pt x="2137" y="1331"/>
                  <a:pt x="2137" y="1261"/>
                </a:cubicBezTo>
                <a:cubicBezTo>
                  <a:pt x="2137" y="1229"/>
                  <a:pt x="2126" y="1196"/>
                  <a:pt x="2104" y="1173"/>
                </a:cubicBezTo>
                <a:moveTo>
                  <a:pt x="2042" y="1027"/>
                </a:moveTo>
                <a:lnTo>
                  <a:pt x="2042" y="1027"/>
                </a:lnTo>
                <a:cubicBezTo>
                  <a:pt x="2042" y="1137"/>
                  <a:pt x="2042" y="1137"/>
                  <a:pt x="2042" y="1137"/>
                </a:cubicBezTo>
                <a:cubicBezTo>
                  <a:pt x="2020" y="1129"/>
                  <a:pt x="1994" y="1129"/>
                  <a:pt x="1972" y="1137"/>
                </a:cubicBezTo>
                <a:cubicBezTo>
                  <a:pt x="1972" y="1027"/>
                  <a:pt x="1972" y="1027"/>
                  <a:pt x="1972" y="1027"/>
                </a:cubicBezTo>
                <a:cubicBezTo>
                  <a:pt x="1994" y="1034"/>
                  <a:pt x="2020" y="1034"/>
                  <a:pt x="2042" y="1027"/>
                </a:cubicBezTo>
                <a:moveTo>
                  <a:pt x="1661" y="1709"/>
                </a:moveTo>
                <a:lnTo>
                  <a:pt x="1661" y="1709"/>
                </a:lnTo>
                <a:cubicBezTo>
                  <a:pt x="1661" y="1595"/>
                  <a:pt x="1661" y="1595"/>
                  <a:pt x="1661" y="1595"/>
                </a:cubicBezTo>
                <a:cubicBezTo>
                  <a:pt x="1683" y="1599"/>
                  <a:pt x="1705" y="1599"/>
                  <a:pt x="1727" y="1595"/>
                </a:cubicBezTo>
                <a:cubicBezTo>
                  <a:pt x="1727" y="1709"/>
                  <a:pt x="1727" y="1709"/>
                  <a:pt x="1727" y="1709"/>
                </a:cubicBezTo>
                <a:cubicBezTo>
                  <a:pt x="1708" y="1705"/>
                  <a:pt x="1683" y="1705"/>
                  <a:pt x="1661" y="1709"/>
                </a:cubicBezTo>
                <a:moveTo>
                  <a:pt x="1294" y="1944"/>
                </a:moveTo>
                <a:lnTo>
                  <a:pt x="1294" y="1944"/>
                </a:lnTo>
                <a:cubicBezTo>
                  <a:pt x="1188" y="1877"/>
                  <a:pt x="1188" y="1877"/>
                  <a:pt x="1188" y="1877"/>
                </a:cubicBezTo>
                <a:cubicBezTo>
                  <a:pt x="1202" y="1833"/>
                  <a:pt x="1195" y="1782"/>
                  <a:pt x="1162" y="1749"/>
                </a:cubicBezTo>
                <a:cubicBezTo>
                  <a:pt x="1162" y="1555"/>
                  <a:pt x="1162" y="1555"/>
                  <a:pt x="1162" y="1555"/>
                </a:cubicBezTo>
                <a:cubicBezTo>
                  <a:pt x="1191" y="1518"/>
                  <a:pt x="1202" y="1471"/>
                  <a:pt x="1188" y="1427"/>
                </a:cubicBezTo>
                <a:cubicBezTo>
                  <a:pt x="1294" y="1357"/>
                  <a:pt x="1294" y="1357"/>
                  <a:pt x="1294" y="1357"/>
                </a:cubicBezTo>
                <a:cubicBezTo>
                  <a:pt x="1341" y="1397"/>
                  <a:pt x="1415" y="1397"/>
                  <a:pt x="1463" y="1357"/>
                </a:cubicBezTo>
                <a:cubicBezTo>
                  <a:pt x="1569" y="1427"/>
                  <a:pt x="1569" y="1427"/>
                  <a:pt x="1569" y="1427"/>
                </a:cubicBezTo>
                <a:cubicBezTo>
                  <a:pt x="1554" y="1471"/>
                  <a:pt x="1565" y="1522"/>
                  <a:pt x="1598" y="1559"/>
                </a:cubicBezTo>
                <a:cubicBezTo>
                  <a:pt x="1598" y="1749"/>
                  <a:pt x="1598" y="1749"/>
                  <a:pt x="1598" y="1749"/>
                </a:cubicBezTo>
                <a:cubicBezTo>
                  <a:pt x="1565" y="1782"/>
                  <a:pt x="1558" y="1833"/>
                  <a:pt x="1573" y="1874"/>
                </a:cubicBezTo>
                <a:cubicBezTo>
                  <a:pt x="1466" y="1944"/>
                  <a:pt x="1466" y="1944"/>
                  <a:pt x="1466" y="1944"/>
                </a:cubicBezTo>
                <a:cubicBezTo>
                  <a:pt x="1415" y="1900"/>
                  <a:pt x="1341" y="1900"/>
                  <a:pt x="1294" y="1944"/>
                </a:cubicBezTo>
                <a:moveTo>
                  <a:pt x="506" y="1471"/>
                </a:moveTo>
                <a:lnTo>
                  <a:pt x="506" y="1471"/>
                </a:lnTo>
                <a:cubicBezTo>
                  <a:pt x="506" y="1507"/>
                  <a:pt x="476" y="1537"/>
                  <a:pt x="440" y="1537"/>
                </a:cubicBezTo>
                <a:cubicBezTo>
                  <a:pt x="403" y="1537"/>
                  <a:pt x="374" y="1507"/>
                  <a:pt x="374" y="1471"/>
                </a:cubicBezTo>
                <a:cubicBezTo>
                  <a:pt x="374" y="1434"/>
                  <a:pt x="403" y="1405"/>
                  <a:pt x="440" y="1405"/>
                </a:cubicBezTo>
                <a:cubicBezTo>
                  <a:pt x="476" y="1405"/>
                  <a:pt x="506" y="1434"/>
                  <a:pt x="506" y="1471"/>
                </a:cubicBezTo>
                <a:moveTo>
                  <a:pt x="476" y="1595"/>
                </a:moveTo>
                <a:lnTo>
                  <a:pt x="476" y="1595"/>
                </a:lnTo>
                <a:cubicBezTo>
                  <a:pt x="476" y="1709"/>
                  <a:pt x="476" y="1709"/>
                  <a:pt x="476" y="1709"/>
                </a:cubicBezTo>
                <a:cubicBezTo>
                  <a:pt x="454" y="1705"/>
                  <a:pt x="432" y="1705"/>
                  <a:pt x="410" y="1709"/>
                </a:cubicBezTo>
                <a:cubicBezTo>
                  <a:pt x="410" y="1595"/>
                  <a:pt x="410" y="1595"/>
                  <a:pt x="410" y="1595"/>
                </a:cubicBezTo>
                <a:cubicBezTo>
                  <a:pt x="432" y="1599"/>
                  <a:pt x="454" y="1599"/>
                  <a:pt x="476" y="1595"/>
                </a:cubicBezTo>
                <a:moveTo>
                  <a:pt x="528" y="1375"/>
                </a:moveTo>
                <a:lnTo>
                  <a:pt x="528" y="1375"/>
                </a:lnTo>
                <a:cubicBezTo>
                  <a:pt x="480" y="1331"/>
                  <a:pt x="403" y="1331"/>
                  <a:pt x="355" y="1375"/>
                </a:cubicBezTo>
                <a:cubicBezTo>
                  <a:pt x="245" y="1305"/>
                  <a:pt x="245" y="1305"/>
                  <a:pt x="245" y="1305"/>
                </a:cubicBezTo>
                <a:cubicBezTo>
                  <a:pt x="264" y="1261"/>
                  <a:pt x="256" y="1214"/>
                  <a:pt x="223" y="1173"/>
                </a:cubicBezTo>
                <a:cubicBezTo>
                  <a:pt x="223" y="990"/>
                  <a:pt x="223" y="990"/>
                  <a:pt x="223" y="990"/>
                </a:cubicBezTo>
                <a:cubicBezTo>
                  <a:pt x="253" y="954"/>
                  <a:pt x="264" y="906"/>
                  <a:pt x="249" y="862"/>
                </a:cubicBezTo>
                <a:cubicBezTo>
                  <a:pt x="355" y="792"/>
                  <a:pt x="355" y="792"/>
                  <a:pt x="355" y="792"/>
                </a:cubicBezTo>
                <a:cubicBezTo>
                  <a:pt x="403" y="836"/>
                  <a:pt x="480" y="836"/>
                  <a:pt x="528" y="792"/>
                </a:cubicBezTo>
                <a:cubicBezTo>
                  <a:pt x="634" y="862"/>
                  <a:pt x="634" y="862"/>
                  <a:pt x="634" y="862"/>
                </a:cubicBezTo>
                <a:cubicBezTo>
                  <a:pt x="627" y="873"/>
                  <a:pt x="627" y="888"/>
                  <a:pt x="627" y="902"/>
                </a:cubicBezTo>
                <a:cubicBezTo>
                  <a:pt x="627" y="935"/>
                  <a:pt x="638" y="965"/>
                  <a:pt x="660" y="990"/>
                </a:cubicBezTo>
                <a:cubicBezTo>
                  <a:pt x="660" y="1177"/>
                  <a:pt x="660" y="1177"/>
                  <a:pt x="660" y="1177"/>
                </a:cubicBezTo>
                <a:cubicBezTo>
                  <a:pt x="627" y="1214"/>
                  <a:pt x="619" y="1265"/>
                  <a:pt x="634" y="1305"/>
                </a:cubicBezTo>
                <a:lnTo>
                  <a:pt x="528" y="1375"/>
                </a:lnTo>
                <a:moveTo>
                  <a:pt x="157" y="1027"/>
                </a:moveTo>
                <a:lnTo>
                  <a:pt x="157" y="1027"/>
                </a:lnTo>
                <a:cubicBezTo>
                  <a:pt x="157" y="1137"/>
                  <a:pt x="157" y="1137"/>
                  <a:pt x="157" y="1137"/>
                </a:cubicBezTo>
                <a:cubicBezTo>
                  <a:pt x="139" y="1129"/>
                  <a:pt x="113" y="1129"/>
                  <a:pt x="91" y="1137"/>
                </a:cubicBezTo>
                <a:cubicBezTo>
                  <a:pt x="91" y="1027"/>
                  <a:pt x="91" y="1027"/>
                  <a:pt x="91" y="1027"/>
                </a:cubicBezTo>
                <a:cubicBezTo>
                  <a:pt x="113" y="1034"/>
                  <a:pt x="135" y="1034"/>
                  <a:pt x="157" y="1027"/>
                </a:cubicBezTo>
                <a:moveTo>
                  <a:pt x="506" y="697"/>
                </a:moveTo>
                <a:lnTo>
                  <a:pt x="506" y="697"/>
                </a:lnTo>
                <a:cubicBezTo>
                  <a:pt x="506" y="734"/>
                  <a:pt x="476" y="763"/>
                  <a:pt x="440" y="763"/>
                </a:cubicBezTo>
                <a:cubicBezTo>
                  <a:pt x="407" y="763"/>
                  <a:pt x="374" y="734"/>
                  <a:pt x="374" y="697"/>
                </a:cubicBezTo>
                <a:cubicBezTo>
                  <a:pt x="374" y="660"/>
                  <a:pt x="403" y="631"/>
                  <a:pt x="440" y="631"/>
                </a:cubicBezTo>
                <a:cubicBezTo>
                  <a:pt x="476" y="631"/>
                  <a:pt x="506" y="660"/>
                  <a:pt x="506" y="697"/>
                </a:cubicBezTo>
                <a:moveTo>
                  <a:pt x="843" y="224"/>
                </a:moveTo>
                <a:lnTo>
                  <a:pt x="843" y="224"/>
                </a:lnTo>
                <a:cubicBezTo>
                  <a:pt x="945" y="294"/>
                  <a:pt x="945" y="294"/>
                  <a:pt x="945" y="294"/>
                </a:cubicBezTo>
                <a:cubicBezTo>
                  <a:pt x="931" y="338"/>
                  <a:pt x="938" y="385"/>
                  <a:pt x="971" y="422"/>
                </a:cubicBezTo>
                <a:cubicBezTo>
                  <a:pt x="971" y="613"/>
                  <a:pt x="971" y="613"/>
                  <a:pt x="971" y="613"/>
                </a:cubicBezTo>
                <a:cubicBezTo>
                  <a:pt x="942" y="649"/>
                  <a:pt x="931" y="697"/>
                  <a:pt x="945" y="741"/>
                </a:cubicBezTo>
                <a:cubicBezTo>
                  <a:pt x="839" y="811"/>
                  <a:pt x="839" y="811"/>
                  <a:pt x="839" y="811"/>
                </a:cubicBezTo>
                <a:cubicBezTo>
                  <a:pt x="792" y="767"/>
                  <a:pt x="715" y="763"/>
                  <a:pt x="667" y="811"/>
                </a:cubicBezTo>
                <a:cubicBezTo>
                  <a:pt x="561" y="741"/>
                  <a:pt x="561" y="741"/>
                  <a:pt x="561" y="741"/>
                </a:cubicBezTo>
                <a:cubicBezTo>
                  <a:pt x="579" y="697"/>
                  <a:pt x="568" y="646"/>
                  <a:pt x="535" y="613"/>
                </a:cubicBezTo>
                <a:cubicBezTo>
                  <a:pt x="535" y="422"/>
                  <a:pt x="535" y="422"/>
                  <a:pt x="535" y="422"/>
                </a:cubicBezTo>
                <a:cubicBezTo>
                  <a:pt x="568" y="385"/>
                  <a:pt x="575" y="338"/>
                  <a:pt x="561" y="294"/>
                </a:cubicBezTo>
                <a:cubicBezTo>
                  <a:pt x="667" y="224"/>
                  <a:pt x="667" y="224"/>
                  <a:pt x="667" y="224"/>
                </a:cubicBezTo>
                <a:cubicBezTo>
                  <a:pt x="715" y="272"/>
                  <a:pt x="792" y="272"/>
                  <a:pt x="843" y="224"/>
                </a:cubicBezTo>
                <a:moveTo>
                  <a:pt x="1103" y="459"/>
                </a:moveTo>
                <a:lnTo>
                  <a:pt x="1103" y="459"/>
                </a:lnTo>
                <a:cubicBezTo>
                  <a:pt x="1103" y="576"/>
                  <a:pt x="1103" y="576"/>
                  <a:pt x="1103" y="576"/>
                </a:cubicBezTo>
                <a:cubicBezTo>
                  <a:pt x="1081" y="569"/>
                  <a:pt x="1056" y="569"/>
                  <a:pt x="1033" y="576"/>
                </a:cubicBezTo>
                <a:cubicBezTo>
                  <a:pt x="1033" y="459"/>
                  <a:pt x="1033" y="459"/>
                  <a:pt x="1033" y="459"/>
                </a:cubicBezTo>
                <a:cubicBezTo>
                  <a:pt x="1056" y="466"/>
                  <a:pt x="1081" y="466"/>
                  <a:pt x="1103" y="459"/>
                </a:cubicBezTo>
                <a:moveTo>
                  <a:pt x="1466" y="224"/>
                </a:moveTo>
                <a:lnTo>
                  <a:pt x="1466" y="224"/>
                </a:lnTo>
                <a:cubicBezTo>
                  <a:pt x="1573" y="294"/>
                  <a:pt x="1573" y="294"/>
                  <a:pt x="1573" y="294"/>
                </a:cubicBezTo>
                <a:cubicBezTo>
                  <a:pt x="1558" y="338"/>
                  <a:pt x="1565" y="385"/>
                  <a:pt x="1598" y="422"/>
                </a:cubicBezTo>
                <a:cubicBezTo>
                  <a:pt x="1598" y="613"/>
                  <a:pt x="1598" y="613"/>
                  <a:pt x="1598" y="613"/>
                </a:cubicBezTo>
                <a:cubicBezTo>
                  <a:pt x="1565" y="649"/>
                  <a:pt x="1558" y="697"/>
                  <a:pt x="1573" y="741"/>
                </a:cubicBezTo>
                <a:cubicBezTo>
                  <a:pt x="1466" y="811"/>
                  <a:pt x="1466" y="811"/>
                  <a:pt x="1466" y="811"/>
                </a:cubicBezTo>
                <a:cubicBezTo>
                  <a:pt x="1419" y="763"/>
                  <a:pt x="1341" y="767"/>
                  <a:pt x="1294" y="811"/>
                </a:cubicBezTo>
                <a:cubicBezTo>
                  <a:pt x="1188" y="741"/>
                  <a:pt x="1188" y="741"/>
                  <a:pt x="1188" y="741"/>
                </a:cubicBezTo>
                <a:cubicBezTo>
                  <a:pt x="1202" y="697"/>
                  <a:pt x="1195" y="649"/>
                  <a:pt x="1162" y="613"/>
                </a:cubicBezTo>
                <a:cubicBezTo>
                  <a:pt x="1162" y="422"/>
                  <a:pt x="1162" y="422"/>
                  <a:pt x="1162" y="422"/>
                </a:cubicBezTo>
                <a:cubicBezTo>
                  <a:pt x="1191" y="385"/>
                  <a:pt x="1202" y="338"/>
                  <a:pt x="1188" y="294"/>
                </a:cubicBezTo>
                <a:cubicBezTo>
                  <a:pt x="1290" y="224"/>
                  <a:pt x="1290" y="224"/>
                  <a:pt x="1290" y="224"/>
                </a:cubicBezTo>
                <a:cubicBezTo>
                  <a:pt x="1341" y="272"/>
                  <a:pt x="1419" y="272"/>
                  <a:pt x="1466" y="224"/>
                </a:cubicBezTo>
                <a:moveTo>
                  <a:pt x="1727" y="459"/>
                </a:moveTo>
                <a:lnTo>
                  <a:pt x="1727" y="459"/>
                </a:lnTo>
                <a:cubicBezTo>
                  <a:pt x="1727" y="576"/>
                  <a:pt x="1727" y="576"/>
                  <a:pt x="1727" y="576"/>
                </a:cubicBezTo>
                <a:cubicBezTo>
                  <a:pt x="1708" y="569"/>
                  <a:pt x="1683" y="569"/>
                  <a:pt x="1661" y="576"/>
                </a:cubicBezTo>
                <a:cubicBezTo>
                  <a:pt x="1661" y="459"/>
                  <a:pt x="1661" y="459"/>
                  <a:pt x="1661" y="459"/>
                </a:cubicBezTo>
                <a:cubicBezTo>
                  <a:pt x="1683" y="466"/>
                  <a:pt x="1705" y="466"/>
                  <a:pt x="1727" y="459"/>
                </a:cubicBezTo>
                <a:moveTo>
                  <a:pt x="1628" y="697"/>
                </a:moveTo>
                <a:lnTo>
                  <a:pt x="1628" y="697"/>
                </a:lnTo>
                <a:cubicBezTo>
                  <a:pt x="1628" y="660"/>
                  <a:pt x="1657" y="631"/>
                  <a:pt x="1693" y="631"/>
                </a:cubicBezTo>
                <a:cubicBezTo>
                  <a:pt x="1730" y="631"/>
                  <a:pt x="1760" y="660"/>
                  <a:pt x="1760" y="697"/>
                </a:cubicBezTo>
                <a:cubicBezTo>
                  <a:pt x="1760" y="734"/>
                  <a:pt x="1730" y="763"/>
                  <a:pt x="1693" y="763"/>
                </a:cubicBezTo>
                <a:cubicBezTo>
                  <a:pt x="1657" y="763"/>
                  <a:pt x="1628" y="734"/>
                  <a:pt x="1628" y="697"/>
                </a:cubicBezTo>
                <a:moveTo>
                  <a:pt x="1444" y="902"/>
                </a:moveTo>
                <a:lnTo>
                  <a:pt x="1444" y="902"/>
                </a:lnTo>
                <a:cubicBezTo>
                  <a:pt x="1444" y="939"/>
                  <a:pt x="1415" y="968"/>
                  <a:pt x="1382" y="968"/>
                </a:cubicBezTo>
                <a:cubicBezTo>
                  <a:pt x="1345" y="968"/>
                  <a:pt x="1316" y="939"/>
                  <a:pt x="1316" y="902"/>
                </a:cubicBezTo>
                <a:cubicBezTo>
                  <a:pt x="1316" y="869"/>
                  <a:pt x="1345" y="840"/>
                  <a:pt x="1382" y="840"/>
                </a:cubicBezTo>
                <a:cubicBezTo>
                  <a:pt x="1415" y="840"/>
                  <a:pt x="1444" y="869"/>
                  <a:pt x="1444" y="902"/>
                </a:cubicBezTo>
                <a:moveTo>
                  <a:pt x="1349" y="1137"/>
                </a:moveTo>
                <a:lnTo>
                  <a:pt x="1349" y="1137"/>
                </a:lnTo>
                <a:cubicBezTo>
                  <a:pt x="1349" y="1027"/>
                  <a:pt x="1349" y="1027"/>
                  <a:pt x="1349" y="1027"/>
                </a:cubicBezTo>
                <a:cubicBezTo>
                  <a:pt x="1371" y="1034"/>
                  <a:pt x="1393" y="1034"/>
                  <a:pt x="1415" y="1027"/>
                </a:cubicBezTo>
                <a:cubicBezTo>
                  <a:pt x="1415" y="1137"/>
                  <a:pt x="1415" y="1137"/>
                  <a:pt x="1415" y="1137"/>
                </a:cubicBezTo>
                <a:cubicBezTo>
                  <a:pt x="1393" y="1129"/>
                  <a:pt x="1371" y="1129"/>
                  <a:pt x="1349" y="1137"/>
                </a:cubicBezTo>
                <a:moveTo>
                  <a:pt x="1316" y="1261"/>
                </a:moveTo>
                <a:lnTo>
                  <a:pt x="1316" y="1261"/>
                </a:lnTo>
                <a:cubicBezTo>
                  <a:pt x="1316" y="1225"/>
                  <a:pt x="1345" y="1196"/>
                  <a:pt x="1382" y="1196"/>
                </a:cubicBezTo>
                <a:cubicBezTo>
                  <a:pt x="1419" y="1196"/>
                  <a:pt x="1448" y="1225"/>
                  <a:pt x="1448" y="1261"/>
                </a:cubicBezTo>
                <a:cubicBezTo>
                  <a:pt x="1448" y="1298"/>
                  <a:pt x="1419" y="1328"/>
                  <a:pt x="1382" y="1328"/>
                </a:cubicBezTo>
                <a:cubicBezTo>
                  <a:pt x="1345" y="1328"/>
                  <a:pt x="1316" y="1298"/>
                  <a:pt x="1316" y="1261"/>
                </a:cubicBezTo>
                <a:moveTo>
                  <a:pt x="1001" y="697"/>
                </a:moveTo>
                <a:lnTo>
                  <a:pt x="1001" y="697"/>
                </a:lnTo>
                <a:cubicBezTo>
                  <a:pt x="1001" y="660"/>
                  <a:pt x="1030" y="631"/>
                  <a:pt x="1067" y="631"/>
                </a:cubicBezTo>
                <a:cubicBezTo>
                  <a:pt x="1103" y="631"/>
                  <a:pt x="1133" y="660"/>
                  <a:pt x="1133" y="697"/>
                </a:cubicBezTo>
                <a:cubicBezTo>
                  <a:pt x="1133" y="734"/>
                  <a:pt x="1103" y="763"/>
                  <a:pt x="1067" y="763"/>
                </a:cubicBezTo>
                <a:cubicBezTo>
                  <a:pt x="1030" y="763"/>
                  <a:pt x="1001" y="734"/>
                  <a:pt x="1001" y="697"/>
                </a:cubicBezTo>
                <a:moveTo>
                  <a:pt x="821" y="902"/>
                </a:moveTo>
                <a:lnTo>
                  <a:pt x="821" y="902"/>
                </a:lnTo>
                <a:cubicBezTo>
                  <a:pt x="821" y="939"/>
                  <a:pt x="788" y="968"/>
                  <a:pt x="755" y="968"/>
                </a:cubicBezTo>
                <a:cubicBezTo>
                  <a:pt x="718" y="968"/>
                  <a:pt x="689" y="939"/>
                  <a:pt x="689" y="902"/>
                </a:cubicBezTo>
                <a:cubicBezTo>
                  <a:pt x="689" y="869"/>
                  <a:pt x="718" y="840"/>
                  <a:pt x="755" y="840"/>
                </a:cubicBezTo>
                <a:cubicBezTo>
                  <a:pt x="788" y="840"/>
                  <a:pt x="821" y="869"/>
                  <a:pt x="821" y="902"/>
                </a:cubicBezTo>
                <a:moveTo>
                  <a:pt x="722" y="1027"/>
                </a:moveTo>
                <a:lnTo>
                  <a:pt x="722" y="1027"/>
                </a:lnTo>
                <a:cubicBezTo>
                  <a:pt x="744" y="1034"/>
                  <a:pt x="766" y="1034"/>
                  <a:pt x="788" y="1027"/>
                </a:cubicBezTo>
                <a:cubicBezTo>
                  <a:pt x="788" y="1137"/>
                  <a:pt x="788" y="1137"/>
                  <a:pt x="788" y="1137"/>
                </a:cubicBezTo>
                <a:cubicBezTo>
                  <a:pt x="766" y="1129"/>
                  <a:pt x="744" y="1129"/>
                  <a:pt x="722" y="1137"/>
                </a:cubicBezTo>
                <a:lnTo>
                  <a:pt x="722" y="1027"/>
                </a:lnTo>
                <a:moveTo>
                  <a:pt x="689" y="1261"/>
                </a:moveTo>
                <a:lnTo>
                  <a:pt x="689" y="1261"/>
                </a:lnTo>
                <a:cubicBezTo>
                  <a:pt x="689" y="1225"/>
                  <a:pt x="718" y="1196"/>
                  <a:pt x="755" y="1196"/>
                </a:cubicBezTo>
                <a:cubicBezTo>
                  <a:pt x="792" y="1196"/>
                  <a:pt x="821" y="1225"/>
                  <a:pt x="821" y="1261"/>
                </a:cubicBezTo>
                <a:cubicBezTo>
                  <a:pt x="821" y="1298"/>
                  <a:pt x="792" y="1328"/>
                  <a:pt x="755" y="1328"/>
                </a:cubicBezTo>
                <a:cubicBezTo>
                  <a:pt x="718" y="1328"/>
                  <a:pt x="689" y="1298"/>
                  <a:pt x="689" y="1261"/>
                </a:cubicBezTo>
                <a:moveTo>
                  <a:pt x="850" y="1173"/>
                </a:moveTo>
                <a:lnTo>
                  <a:pt x="850" y="1173"/>
                </a:lnTo>
                <a:cubicBezTo>
                  <a:pt x="850" y="990"/>
                  <a:pt x="850" y="990"/>
                  <a:pt x="850" y="990"/>
                </a:cubicBezTo>
                <a:cubicBezTo>
                  <a:pt x="880" y="954"/>
                  <a:pt x="887" y="906"/>
                  <a:pt x="872" y="862"/>
                </a:cubicBezTo>
                <a:cubicBezTo>
                  <a:pt x="979" y="792"/>
                  <a:pt x="979" y="792"/>
                  <a:pt x="979" y="792"/>
                </a:cubicBezTo>
                <a:cubicBezTo>
                  <a:pt x="1026" y="840"/>
                  <a:pt x="1103" y="840"/>
                  <a:pt x="1151" y="792"/>
                </a:cubicBezTo>
                <a:cubicBezTo>
                  <a:pt x="1257" y="862"/>
                  <a:pt x="1257" y="862"/>
                  <a:pt x="1257" y="862"/>
                </a:cubicBezTo>
                <a:cubicBezTo>
                  <a:pt x="1243" y="906"/>
                  <a:pt x="1250" y="954"/>
                  <a:pt x="1283" y="990"/>
                </a:cubicBezTo>
                <a:cubicBezTo>
                  <a:pt x="1283" y="1185"/>
                  <a:pt x="1283" y="1173"/>
                  <a:pt x="1283" y="1177"/>
                </a:cubicBezTo>
                <a:cubicBezTo>
                  <a:pt x="1250" y="1214"/>
                  <a:pt x="1243" y="1261"/>
                  <a:pt x="1257" y="1305"/>
                </a:cubicBezTo>
                <a:cubicBezTo>
                  <a:pt x="1151" y="1375"/>
                  <a:pt x="1151" y="1375"/>
                  <a:pt x="1151" y="1375"/>
                </a:cubicBezTo>
                <a:cubicBezTo>
                  <a:pt x="1103" y="1331"/>
                  <a:pt x="1026" y="1331"/>
                  <a:pt x="979" y="1375"/>
                </a:cubicBezTo>
                <a:cubicBezTo>
                  <a:pt x="872" y="1305"/>
                  <a:pt x="872" y="1305"/>
                  <a:pt x="872" y="1305"/>
                </a:cubicBezTo>
                <a:cubicBezTo>
                  <a:pt x="891" y="1261"/>
                  <a:pt x="880" y="1210"/>
                  <a:pt x="850" y="1173"/>
                </a:cubicBezTo>
                <a:moveTo>
                  <a:pt x="1001" y="1471"/>
                </a:moveTo>
                <a:lnTo>
                  <a:pt x="1001" y="1471"/>
                </a:lnTo>
                <a:cubicBezTo>
                  <a:pt x="1001" y="1434"/>
                  <a:pt x="1030" y="1405"/>
                  <a:pt x="1067" y="1405"/>
                </a:cubicBezTo>
                <a:cubicBezTo>
                  <a:pt x="1103" y="1405"/>
                  <a:pt x="1133" y="1434"/>
                  <a:pt x="1133" y="1471"/>
                </a:cubicBezTo>
                <a:cubicBezTo>
                  <a:pt x="1133" y="1507"/>
                  <a:pt x="1103" y="1537"/>
                  <a:pt x="1067" y="1537"/>
                </a:cubicBezTo>
                <a:cubicBezTo>
                  <a:pt x="1030" y="1537"/>
                  <a:pt x="1001" y="1507"/>
                  <a:pt x="1001" y="1471"/>
                </a:cubicBezTo>
                <a:moveTo>
                  <a:pt x="1033" y="1595"/>
                </a:moveTo>
                <a:lnTo>
                  <a:pt x="1033" y="1595"/>
                </a:lnTo>
                <a:cubicBezTo>
                  <a:pt x="1056" y="1599"/>
                  <a:pt x="1081" y="1599"/>
                  <a:pt x="1103" y="1595"/>
                </a:cubicBezTo>
                <a:cubicBezTo>
                  <a:pt x="1103" y="1709"/>
                  <a:pt x="1103" y="1709"/>
                  <a:pt x="1103" y="1709"/>
                </a:cubicBezTo>
                <a:cubicBezTo>
                  <a:pt x="1081" y="1705"/>
                  <a:pt x="1056" y="1705"/>
                  <a:pt x="1033" y="1709"/>
                </a:cubicBezTo>
                <a:lnTo>
                  <a:pt x="1033" y="1595"/>
                </a:lnTo>
                <a:moveTo>
                  <a:pt x="1760" y="1471"/>
                </a:moveTo>
                <a:lnTo>
                  <a:pt x="1760" y="1471"/>
                </a:lnTo>
                <a:cubicBezTo>
                  <a:pt x="1760" y="1507"/>
                  <a:pt x="1730" y="1537"/>
                  <a:pt x="1693" y="1537"/>
                </a:cubicBezTo>
                <a:cubicBezTo>
                  <a:pt x="1657" y="1537"/>
                  <a:pt x="1628" y="1507"/>
                  <a:pt x="1628" y="1471"/>
                </a:cubicBezTo>
                <a:cubicBezTo>
                  <a:pt x="1628" y="1434"/>
                  <a:pt x="1657" y="1405"/>
                  <a:pt x="1693" y="1405"/>
                </a:cubicBezTo>
                <a:cubicBezTo>
                  <a:pt x="1730" y="1405"/>
                  <a:pt x="1760" y="1434"/>
                  <a:pt x="1760" y="1471"/>
                </a:cubicBezTo>
                <a:moveTo>
                  <a:pt x="1693" y="1342"/>
                </a:moveTo>
                <a:lnTo>
                  <a:pt x="1693" y="1342"/>
                </a:lnTo>
                <a:cubicBezTo>
                  <a:pt x="1661" y="1342"/>
                  <a:pt x="1628" y="1353"/>
                  <a:pt x="1605" y="1375"/>
                </a:cubicBezTo>
                <a:cubicBezTo>
                  <a:pt x="1499" y="1305"/>
                  <a:pt x="1499" y="1305"/>
                  <a:pt x="1499" y="1305"/>
                </a:cubicBezTo>
                <a:cubicBezTo>
                  <a:pt x="1517" y="1261"/>
                  <a:pt x="1510" y="1210"/>
                  <a:pt x="1477" y="1173"/>
                </a:cubicBezTo>
                <a:cubicBezTo>
                  <a:pt x="1477" y="1173"/>
                  <a:pt x="1477" y="1185"/>
                  <a:pt x="1477" y="990"/>
                </a:cubicBezTo>
                <a:cubicBezTo>
                  <a:pt x="1507" y="954"/>
                  <a:pt x="1517" y="902"/>
                  <a:pt x="1503" y="862"/>
                </a:cubicBezTo>
                <a:cubicBezTo>
                  <a:pt x="1605" y="792"/>
                  <a:pt x="1605" y="792"/>
                  <a:pt x="1605" y="792"/>
                </a:cubicBezTo>
                <a:cubicBezTo>
                  <a:pt x="1653" y="836"/>
                  <a:pt x="1730" y="840"/>
                  <a:pt x="1778" y="792"/>
                </a:cubicBezTo>
                <a:cubicBezTo>
                  <a:pt x="1884" y="862"/>
                  <a:pt x="1884" y="862"/>
                  <a:pt x="1884" y="862"/>
                </a:cubicBezTo>
                <a:cubicBezTo>
                  <a:pt x="1869" y="906"/>
                  <a:pt x="1881" y="954"/>
                  <a:pt x="1910" y="990"/>
                </a:cubicBezTo>
                <a:cubicBezTo>
                  <a:pt x="1910" y="1177"/>
                  <a:pt x="1910" y="1177"/>
                  <a:pt x="1910" y="1177"/>
                </a:cubicBezTo>
                <a:cubicBezTo>
                  <a:pt x="1892" y="1199"/>
                  <a:pt x="1877" y="1229"/>
                  <a:pt x="1877" y="1261"/>
                </a:cubicBezTo>
                <a:cubicBezTo>
                  <a:pt x="1877" y="1276"/>
                  <a:pt x="1881" y="1291"/>
                  <a:pt x="1888" y="1305"/>
                </a:cubicBezTo>
                <a:cubicBezTo>
                  <a:pt x="1778" y="1375"/>
                  <a:pt x="1778" y="1375"/>
                  <a:pt x="1778" y="1375"/>
                </a:cubicBezTo>
                <a:cubicBezTo>
                  <a:pt x="1756" y="1353"/>
                  <a:pt x="1727" y="1342"/>
                  <a:pt x="1693" y="1342"/>
                </a:cubicBezTo>
                <a:moveTo>
                  <a:pt x="1693" y="272"/>
                </a:moveTo>
                <a:lnTo>
                  <a:pt x="1693" y="272"/>
                </a:lnTo>
                <a:cubicBezTo>
                  <a:pt x="1730" y="272"/>
                  <a:pt x="1760" y="301"/>
                  <a:pt x="1760" y="338"/>
                </a:cubicBezTo>
                <a:cubicBezTo>
                  <a:pt x="1760" y="375"/>
                  <a:pt x="1730" y="404"/>
                  <a:pt x="1693" y="404"/>
                </a:cubicBezTo>
                <a:cubicBezTo>
                  <a:pt x="1657" y="404"/>
                  <a:pt x="1628" y="375"/>
                  <a:pt x="1628" y="338"/>
                </a:cubicBezTo>
                <a:cubicBezTo>
                  <a:pt x="1628" y="301"/>
                  <a:pt x="1657" y="272"/>
                  <a:pt x="1693" y="272"/>
                </a:cubicBezTo>
                <a:moveTo>
                  <a:pt x="1378" y="67"/>
                </a:moveTo>
                <a:lnTo>
                  <a:pt x="1378" y="67"/>
                </a:lnTo>
                <a:cubicBezTo>
                  <a:pt x="1415" y="67"/>
                  <a:pt x="1444" y="96"/>
                  <a:pt x="1444" y="132"/>
                </a:cubicBezTo>
                <a:cubicBezTo>
                  <a:pt x="1444" y="165"/>
                  <a:pt x="1415" y="195"/>
                  <a:pt x="1378" y="195"/>
                </a:cubicBezTo>
                <a:cubicBezTo>
                  <a:pt x="1345" y="195"/>
                  <a:pt x="1316" y="165"/>
                  <a:pt x="1316" y="132"/>
                </a:cubicBezTo>
                <a:cubicBezTo>
                  <a:pt x="1316" y="96"/>
                  <a:pt x="1345" y="67"/>
                  <a:pt x="1378" y="67"/>
                </a:cubicBezTo>
                <a:moveTo>
                  <a:pt x="1067" y="272"/>
                </a:moveTo>
                <a:lnTo>
                  <a:pt x="1067" y="272"/>
                </a:lnTo>
                <a:cubicBezTo>
                  <a:pt x="1103" y="272"/>
                  <a:pt x="1133" y="301"/>
                  <a:pt x="1133" y="338"/>
                </a:cubicBezTo>
                <a:cubicBezTo>
                  <a:pt x="1133" y="375"/>
                  <a:pt x="1103" y="404"/>
                  <a:pt x="1067" y="404"/>
                </a:cubicBezTo>
                <a:cubicBezTo>
                  <a:pt x="1030" y="404"/>
                  <a:pt x="1001" y="375"/>
                  <a:pt x="1001" y="338"/>
                </a:cubicBezTo>
                <a:cubicBezTo>
                  <a:pt x="1001" y="301"/>
                  <a:pt x="1030" y="272"/>
                  <a:pt x="1067" y="272"/>
                </a:cubicBezTo>
                <a:moveTo>
                  <a:pt x="755" y="67"/>
                </a:moveTo>
                <a:lnTo>
                  <a:pt x="755" y="67"/>
                </a:lnTo>
                <a:cubicBezTo>
                  <a:pt x="788" y="67"/>
                  <a:pt x="817" y="96"/>
                  <a:pt x="817" y="132"/>
                </a:cubicBezTo>
                <a:cubicBezTo>
                  <a:pt x="817" y="165"/>
                  <a:pt x="788" y="195"/>
                  <a:pt x="755" y="195"/>
                </a:cubicBezTo>
                <a:cubicBezTo>
                  <a:pt x="718" y="195"/>
                  <a:pt x="689" y="165"/>
                  <a:pt x="689" y="132"/>
                </a:cubicBezTo>
                <a:cubicBezTo>
                  <a:pt x="689" y="96"/>
                  <a:pt x="718" y="67"/>
                  <a:pt x="755" y="67"/>
                </a:cubicBezTo>
                <a:moveTo>
                  <a:pt x="473" y="459"/>
                </a:moveTo>
                <a:lnTo>
                  <a:pt x="473" y="459"/>
                </a:lnTo>
                <a:cubicBezTo>
                  <a:pt x="473" y="576"/>
                  <a:pt x="473" y="576"/>
                  <a:pt x="473" y="576"/>
                </a:cubicBezTo>
                <a:cubicBezTo>
                  <a:pt x="451" y="569"/>
                  <a:pt x="425" y="569"/>
                  <a:pt x="403" y="576"/>
                </a:cubicBezTo>
                <a:cubicBezTo>
                  <a:pt x="403" y="459"/>
                  <a:pt x="403" y="459"/>
                  <a:pt x="403" y="459"/>
                </a:cubicBezTo>
                <a:cubicBezTo>
                  <a:pt x="425" y="466"/>
                  <a:pt x="451" y="466"/>
                  <a:pt x="473" y="459"/>
                </a:cubicBezTo>
                <a:moveTo>
                  <a:pt x="128" y="840"/>
                </a:moveTo>
                <a:lnTo>
                  <a:pt x="128" y="840"/>
                </a:lnTo>
                <a:cubicBezTo>
                  <a:pt x="161" y="840"/>
                  <a:pt x="194" y="869"/>
                  <a:pt x="194" y="902"/>
                </a:cubicBezTo>
                <a:cubicBezTo>
                  <a:pt x="194" y="939"/>
                  <a:pt x="161" y="968"/>
                  <a:pt x="128" y="968"/>
                </a:cubicBezTo>
                <a:cubicBezTo>
                  <a:pt x="91" y="968"/>
                  <a:pt x="62" y="939"/>
                  <a:pt x="62" y="902"/>
                </a:cubicBezTo>
                <a:cubicBezTo>
                  <a:pt x="62" y="869"/>
                  <a:pt x="91" y="840"/>
                  <a:pt x="128" y="840"/>
                </a:cubicBezTo>
                <a:moveTo>
                  <a:pt x="128" y="1328"/>
                </a:moveTo>
                <a:lnTo>
                  <a:pt x="128" y="1328"/>
                </a:lnTo>
                <a:cubicBezTo>
                  <a:pt x="91" y="1328"/>
                  <a:pt x="62" y="1298"/>
                  <a:pt x="62" y="1261"/>
                </a:cubicBezTo>
                <a:cubicBezTo>
                  <a:pt x="62" y="1225"/>
                  <a:pt x="91" y="1196"/>
                  <a:pt x="128" y="1196"/>
                </a:cubicBezTo>
                <a:cubicBezTo>
                  <a:pt x="161" y="1196"/>
                  <a:pt x="194" y="1225"/>
                  <a:pt x="194" y="1261"/>
                </a:cubicBezTo>
                <a:cubicBezTo>
                  <a:pt x="194" y="1298"/>
                  <a:pt x="161" y="1328"/>
                  <a:pt x="128" y="1328"/>
                </a:cubicBezTo>
                <a:moveTo>
                  <a:pt x="440" y="1900"/>
                </a:moveTo>
                <a:lnTo>
                  <a:pt x="440" y="1900"/>
                </a:lnTo>
                <a:cubicBezTo>
                  <a:pt x="403" y="1900"/>
                  <a:pt x="374" y="1870"/>
                  <a:pt x="374" y="1833"/>
                </a:cubicBezTo>
                <a:cubicBezTo>
                  <a:pt x="374" y="1797"/>
                  <a:pt x="403" y="1768"/>
                  <a:pt x="440" y="1768"/>
                </a:cubicBezTo>
                <a:cubicBezTo>
                  <a:pt x="476" y="1768"/>
                  <a:pt x="506" y="1797"/>
                  <a:pt x="506" y="1833"/>
                </a:cubicBezTo>
                <a:cubicBezTo>
                  <a:pt x="506" y="1870"/>
                  <a:pt x="476" y="1900"/>
                  <a:pt x="440" y="1900"/>
                </a:cubicBezTo>
                <a:moveTo>
                  <a:pt x="667" y="1944"/>
                </a:moveTo>
                <a:lnTo>
                  <a:pt x="667" y="1944"/>
                </a:lnTo>
                <a:cubicBezTo>
                  <a:pt x="561" y="1874"/>
                  <a:pt x="561" y="1874"/>
                  <a:pt x="561" y="1874"/>
                </a:cubicBezTo>
                <a:cubicBezTo>
                  <a:pt x="575" y="1833"/>
                  <a:pt x="568" y="1782"/>
                  <a:pt x="535" y="1749"/>
                </a:cubicBezTo>
                <a:cubicBezTo>
                  <a:pt x="535" y="1555"/>
                  <a:pt x="535" y="1555"/>
                  <a:pt x="535" y="1555"/>
                </a:cubicBezTo>
                <a:cubicBezTo>
                  <a:pt x="568" y="1522"/>
                  <a:pt x="575" y="1471"/>
                  <a:pt x="561" y="1427"/>
                </a:cubicBezTo>
                <a:cubicBezTo>
                  <a:pt x="667" y="1357"/>
                  <a:pt x="667" y="1357"/>
                  <a:pt x="667" y="1357"/>
                </a:cubicBezTo>
                <a:cubicBezTo>
                  <a:pt x="718" y="1397"/>
                  <a:pt x="788" y="1397"/>
                  <a:pt x="836" y="1357"/>
                </a:cubicBezTo>
                <a:cubicBezTo>
                  <a:pt x="945" y="1427"/>
                  <a:pt x="945" y="1427"/>
                  <a:pt x="945" y="1427"/>
                </a:cubicBezTo>
                <a:cubicBezTo>
                  <a:pt x="931" y="1471"/>
                  <a:pt x="938" y="1522"/>
                  <a:pt x="971" y="1555"/>
                </a:cubicBezTo>
                <a:cubicBezTo>
                  <a:pt x="971" y="1749"/>
                  <a:pt x="971" y="1749"/>
                  <a:pt x="971" y="1749"/>
                </a:cubicBezTo>
                <a:cubicBezTo>
                  <a:pt x="938" y="1782"/>
                  <a:pt x="931" y="1833"/>
                  <a:pt x="945" y="1874"/>
                </a:cubicBezTo>
                <a:cubicBezTo>
                  <a:pt x="839" y="1944"/>
                  <a:pt x="839" y="1944"/>
                  <a:pt x="839" y="1944"/>
                </a:cubicBezTo>
                <a:cubicBezTo>
                  <a:pt x="792" y="1900"/>
                  <a:pt x="715" y="1900"/>
                  <a:pt x="667" y="1944"/>
                </a:cubicBezTo>
                <a:moveTo>
                  <a:pt x="1067" y="1900"/>
                </a:moveTo>
                <a:lnTo>
                  <a:pt x="1067" y="1900"/>
                </a:lnTo>
                <a:cubicBezTo>
                  <a:pt x="1030" y="1900"/>
                  <a:pt x="1001" y="1870"/>
                  <a:pt x="1001" y="1833"/>
                </a:cubicBezTo>
                <a:cubicBezTo>
                  <a:pt x="1001" y="1797"/>
                  <a:pt x="1030" y="1768"/>
                  <a:pt x="1067" y="1768"/>
                </a:cubicBezTo>
                <a:cubicBezTo>
                  <a:pt x="1103" y="1768"/>
                  <a:pt x="1133" y="1797"/>
                  <a:pt x="1133" y="1833"/>
                </a:cubicBezTo>
                <a:cubicBezTo>
                  <a:pt x="1133" y="1870"/>
                  <a:pt x="1103" y="1900"/>
                  <a:pt x="1067" y="1900"/>
                </a:cubicBezTo>
                <a:moveTo>
                  <a:pt x="1382" y="2105"/>
                </a:moveTo>
                <a:lnTo>
                  <a:pt x="1382" y="2105"/>
                </a:lnTo>
                <a:cubicBezTo>
                  <a:pt x="1345" y="2105"/>
                  <a:pt x="1316" y="2076"/>
                  <a:pt x="1316" y="2039"/>
                </a:cubicBezTo>
                <a:cubicBezTo>
                  <a:pt x="1316" y="2002"/>
                  <a:pt x="1345" y="1973"/>
                  <a:pt x="1382" y="1973"/>
                </a:cubicBezTo>
                <a:cubicBezTo>
                  <a:pt x="1419" y="1973"/>
                  <a:pt x="1448" y="2002"/>
                  <a:pt x="1448" y="2039"/>
                </a:cubicBezTo>
                <a:cubicBezTo>
                  <a:pt x="1448" y="2076"/>
                  <a:pt x="1419" y="2105"/>
                  <a:pt x="1382" y="2105"/>
                </a:cubicBezTo>
                <a:moveTo>
                  <a:pt x="1693" y="1900"/>
                </a:moveTo>
                <a:lnTo>
                  <a:pt x="1693" y="1900"/>
                </a:lnTo>
                <a:cubicBezTo>
                  <a:pt x="1657" y="1900"/>
                  <a:pt x="1628" y="1870"/>
                  <a:pt x="1628" y="1833"/>
                </a:cubicBezTo>
                <a:cubicBezTo>
                  <a:pt x="1628" y="1797"/>
                  <a:pt x="1657" y="1768"/>
                  <a:pt x="1693" y="1768"/>
                </a:cubicBezTo>
                <a:cubicBezTo>
                  <a:pt x="1730" y="1768"/>
                  <a:pt x="1760" y="1797"/>
                  <a:pt x="1760" y="1833"/>
                </a:cubicBezTo>
                <a:cubicBezTo>
                  <a:pt x="1760" y="1870"/>
                  <a:pt x="1730" y="1900"/>
                  <a:pt x="1693" y="1900"/>
                </a:cubicBezTo>
                <a:moveTo>
                  <a:pt x="2009" y="1328"/>
                </a:moveTo>
                <a:lnTo>
                  <a:pt x="2009" y="1328"/>
                </a:lnTo>
                <a:cubicBezTo>
                  <a:pt x="1972" y="1328"/>
                  <a:pt x="1943" y="1298"/>
                  <a:pt x="1943" y="1261"/>
                </a:cubicBezTo>
                <a:cubicBezTo>
                  <a:pt x="1943" y="1225"/>
                  <a:pt x="1972" y="1196"/>
                  <a:pt x="2009" y="1196"/>
                </a:cubicBezTo>
                <a:cubicBezTo>
                  <a:pt x="2045" y="1196"/>
                  <a:pt x="2075" y="1225"/>
                  <a:pt x="2075" y="1261"/>
                </a:cubicBezTo>
                <a:cubicBezTo>
                  <a:pt x="2075" y="1298"/>
                  <a:pt x="2045" y="1328"/>
                  <a:pt x="2009" y="1328"/>
                </a:cubicBezTo>
                <a:close/>
              </a:path>
            </a:pathLst>
          </a:custGeom>
          <a:solidFill>
            <a:srgbClr val="D2B124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1066;p48">
            <a:extLst>
              <a:ext uri="{FF2B5EF4-FFF2-40B4-BE49-F238E27FC236}">
                <a16:creationId xmlns:a16="http://schemas.microsoft.com/office/drawing/2014/main" id="{78A8ED68-4283-43E5-B01B-415DE35F74C6}"/>
              </a:ext>
            </a:extLst>
          </p:cNvPr>
          <p:cNvGrpSpPr/>
          <p:nvPr/>
        </p:nvGrpSpPr>
        <p:grpSpPr>
          <a:xfrm>
            <a:off x="7323563" y="2520831"/>
            <a:ext cx="535739" cy="535738"/>
            <a:chOff x="2788673" y="4109339"/>
            <a:chExt cx="535739" cy="535738"/>
          </a:xfrm>
          <a:solidFill>
            <a:srgbClr val="D2B124"/>
          </a:solidFill>
        </p:grpSpPr>
        <p:sp>
          <p:nvSpPr>
            <p:cNvPr id="63" name="Google Shape;1067;p48">
              <a:extLst>
                <a:ext uri="{FF2B5EF4-FFF2-40B4-BE49-F238E27FC236}">
                  <a16:creationId xmlns:a16="http://schemas.microsoft.com/office/drawing/2014/main" id="{716C01C4-F7A8-43A9-9AB7-87C98099B77C}"/>
                </a:ext>
              </a:extLst>
            </p:cNvPr>
            <p:cNvSpPr/>
            <p:nvPr/>
          </p:nvSpPr>
          <p:spPr>
            <a:xfrm>
              <a:off x="2788673" y="4133331"/>
              <a:ext cx="150877" cy="393518"/>
            </a:xfrm>
            <a:custGeom>
              <a:avLst/>
              <a:gdLst/>
              <a:ahLst/>
              <a:cxnLst/>
              <a:rect l="l" t="t" r="r" b="b"/>
              <a:pathLst>
                <a:path w="610" h="1591" extrusionOk="0">
                  <a:moveTo>
                    <a:pt x="296" y="883"/>
                  </a:moveTo>
                  <a:lnTo>
                    <a:pt x="296" y="883"/>
                  </a:lnTo>
                  <a:cubicBezTo>
                    <a:pt x="68" y="729"/>
                    <a:pt x="68" y="729"/>
                    <a:pt x="68" y="729"/>
                  </a:cubicBezTo>
                  <a:cubicBezTo>
                    <a:pt x="94" y="631"/>
                    <a:pt x="130" y="535"/>
                    <a:pt x="186" y="447"/>
                  </a:cubicBezTo>
                  <a:cubicBezTo>
                    <a:pt x="453" y="502"/>
                    <a:pt x="453" y="502"/>
                    <a:pt x="453" y="502"/>
                  </a:cubicBezTo>
                  <a:cubicBezTo>
                    <a:pt x="464" y="502"/>
                    <a:pt x="479" y="499"/>
                    <a:pt x="486" y="491"/>
                  </a:cubicBezTo>
                  <a:cubicBezTo>
                    <a:pt x="516" y="455"/>
                    <a:pt x="549" y="418"/>
                    <a:pt x="585" y="388"/>
                  </a:cubicBezTo>
                  <a:cubicBezTo>
                    <a:pt x="596" y="381"/>
                    <a:pt x="600" y="370"/>
                    <a:pt x="596" y="355"/>
                  </a:cubicBezTo>
                  <a:cubicBezTo>
                    <a:pt x="545" y="88"/>
                    <a:pt x="545" y="88"/>
                    <a:pt x="545" y="88"/>
                  </a:cubicBezTo>
                  <a:cubicBezTo>
                    <a:pt x="560" y="77"/>
                    <a:pt x="578" y="70"/>
                    <a:pt x="593" y="62"/>
                  </a:cubicBezTo>
                  <a:cubicBezTo>
                    <a:pt x="607" y="51"/>
                    <a:pt x="614" y="33"/>
                    <a:pt x="607" y="18"/>
                  </a:cubicBezTo>
                  <a:cubicBezTo>
                    <a:pt x="596" y="3"/>
                    <a:pt x="578" y="-4"/>
                    <a:pt x="563" y="3"/>
                  </a:cubicBezTo>
                  <a:cubicBezTo>
                    <a:pt x="538" y="18"/>
                    <a:pt x="516" y="33"/>
                    <a:pt x="494" y="44"/>
                  </a:cubicBezTo>
                  <a:cubicBezTo>
                    <a:pt x="482" y="51"/>
                    <a:pt x="475" y="66"/>
                    <a:pt x="479" y="77"/>
                  </a:cubicBezTo>
                  <a:cubicBezTo>
                    <a:pt x="534" y="352"/>
                    <a:pt x="534" y="352"/>
                    <a:pt x="534" y="352"/>
                  </a:cubicBezTo>
                  <a:cubicBezTo>
                    <a:pt x="501" y="378"/>
                    <a:pt x="475" y="407"/>
                    <a:pt x="450" y="436"/>
                  </a:cubicBezTo>
                  <a:cubicBezTo>
                    <a:pt x="174" y="381"/>
                    <a:pt x="174" y="381"/>
                    <a:pt x="174" y="381"/>
                  </a:cubicBezTo>
                  <a:cubicBezTo>
                    <a:pt x="164" y="381"/>
                    <a:pt x="149" y="385"/>
                    <a:pt x="142" y="396"/>
                  </a:cubicBezTo>
                  <a:cubicBezTo>
                    <a:pt x="76" y="502"/>
                    <a:pt x="28" y="616"/>
                    <a:pt x="2" y="737"/>
                  </a:cubicBezTo>
                  <a:cubicBezTo>
                    <a:pt x="-2" y="751"/>
                    <a:pt x="2" y="763"/>
                    <a:pt x="13" y="770"/>
                  </a:cubicBezTo>
                  <a:cubicBezTo>
                    <a:pt x="244" y="927"/>
                    <a:pt x="244" y="927"/>
                    <a:pt x="244" y="927"/>
                  </a:cubicBezTo>
                  <a:cubicBezTo>
                    <a:pt x="241" y="964"/>
                    <a:pt x="241" y="1004"/>
                    <a:pt x="244" y="1045"/>
                  </a:cubicBezTo>
                  <a:cubicBezTo>
                    <a:pt x="13" y="1203"/>
                    <a:pt x="13" y="1203"/>
                    <a:pt x="13" y="1203"/>
                  </a:cubicBezTo>
                  <a:cubicBezTo>
                    <a:pt x="2" y="1210"/>
                    <a:pt x="-2" y="1221"/>
                    <a:pt x="2" y="1235"/>
                  </a:cubicBezTo>
                  <a:cubicBezTo>
                    <a:pt x="28" y="1356"/>
                    <a:pt x="76" y="1470"/>
                    <a:pt x="142" y="1576"/>
                  </a:cubicBezTo>
                  <a:cubicBezTo>
                    <a:pt x="149" y="1587"/>
                    <a:pt x="164" y="1591"/>
                    <a:pt x="174" y="1591"/>
                  </a:cubicBezTo>
                  <a:cubicBezTo>
                    <a:pt x="262" y="1573"/>
                    <a:pt x="262" y="1573"/>
                    <a:pt x="262" y="1573"/>
                  </a:cubicBezTo>
                  <a:cubicBezTo>
                    <a:pt x="281" y="1569"/>
                    <a:pt x="292" y="1554"/>
                    <a:pt x="288" y="1536"/>
                  </a:cubicBezTo>
                  <a:cubicBezTo>
                    <a:pt x="285" y="1518"/>
                    <a:pt x="266" y="1507"/>
                    <a:pt x="252" y="1510"/>
                  </a:cubicBezTo>
                  <a:cubicBezTo>
                    <a:pt x="186" y="1521"/>
                    <a:pt x="186" y="1521"/>
                    <a:pt x="186" y="1521"/>
                  </a:cubicBezTo>
                  <a:cubicBezTo>
                    <a:pt x="130" y="1433"/>
                    <a:pt x="94" y="1342"/>
                    <a:pt x="68" y="1243"/>
                  </a:cubicBezTo>
                  <a:cubicBezTo>
                    <a:pt x="296" y="1089"/>
                    <a:pt x="296" y="1089"/>
                    <a:pt x="296" y="1089"/>
                  </a:cubicBezTo>
                  <a:cubicBezTo>
                    <a:pt x="306" y="1081"/>
                    <a:pt x="310" y="1071"/>
                    <a:pt x="310" y="1059"/>
                  </a:cubicBezTo>
                  <a:cubicBezTo>
                    <a:pt x="306" y="1012"/>
                    <a:pt x="306" y="960"/>
                    <a:pt x="310" y="913"/>
                  </a:cubicBezTo>
                  <a:cubicBezTo>
                    <a:pt x="310" y="902"/>
                    <a:pt x="306" y="891"/>
                    <a:pt x="296" y="8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068;p48">
              <a:extLst>
                <a:ext uri="{FF2B5EF4-FFF2-40B4-BE49-F238E27FC236}">
                  <a16:creationId xmlns:a16="http://schemas.microsoft.com/office/drawing/2014/main" id="{DCA9745D-6288-4EC0-8690-975C8B922BC0}"/>
                </a:ext>
              </a:extLst>
            </p:cNvPr>
            <p:cNvSpPr/>
            <p:nvPr/>
          </p:nvSpPr>
          <p:spPr>
            <a:xfrm>
              <a:off x="2878705" y="4109339"/>
              <a:ext cx="445707" cy="535738"/>
            </a:xfrm>
            <a:custGeom>
              <a:avLst/>
              <a:gdLst/>
              <a:ahLst/>
              <a:cxnLst/>
              <a:rect l="l" t="t" r="r" b="b"/>
              <a:pathLst>
                <a:path w="1802" h="2166" extrusionOk="0">
                  <a:moveTo>
                    <a:pt x="1787" y="1300"/>
                  </a:moveTo>
                  <a:lnTo>
                    <a:pt x="1787" y="1300"/>
                  </a:lnTo>
                  <a:cubicBezTo>
                    <a:pt x="1556" y="1142"/>
                    <a:pt x="1556" y="1142"/>
                    <a:pt x="1556" y="1142"/>
                  </a:cubicBezTo>
                  <a:cubicBezTo>
                    <a:pt x="1560" y="1105"/>
                    <a:pt x="1560" y="1065"/>
                    <a:pt x="1556" y="1024"/>
                  </a:cubicBezTo>
                  <a:cubicBezTo>
                    <a:pt x="1787" y="867"/>
                    <a:pt x="1787" y="867"/>
                    <a:pt x="1787" y="867"/>
                  </a:cubicBezTo>
                  <a:cubicBezTo>
                    <a:pt x="1798" y="860"/>
                    <a:pt x="1805" y="848"/>
                    <a:pt x="1802" y="834"/>
                  </a:cubicBezTo>
                  <a:cubicBezTo>
                    <a:pt x="1772" y="713"/>
                    <a:pt x="1725" y="599"/>
                    <a:pt x="1658" y="493"/>
                  </a:cubicBezTo>
                  <a:cubicBezTo>
                    <a:pt x="1651" y="482"/>
                    <a:pt x="1640" y="478"/>
                    <a:pt x="1626" y="478"/>
                  </a:cubicBezTo>
                  <a:cubicBezTo>
                    <a:pt x="1354" y="533"/>
                    <a:pt x="1354" y="533"/>
                    <a:pt x="1354" y="533"/>
                  </a:cubicBezTo>
                  <a:cubicBezTo>
                    <a:pt x="1329" y="504"/>
                    <a:pt x="1299" y="475"/>
                    <a:pt x="1270" y="449"/>
                  </a:cubicBezTo>
                  <a:cubicBezTo>
                    <a:pt x="1321" y="174"/>
                    <a:pt x="1321" y="174"/>
                    <a:pt x="1321" y="174"/>
                  </a:cubicBezTo>
                  <a:cubicBezTo>
                    <a:pt x="1325" y="163"/>
                    <a:pt x="1321" y="148"/>
                    <a:pt x="1310" y="141"/>
                  </a:cubicBezTo>
                  <a:cubicBezTo>
                    <a:pt x="1204" y="75"/>
                    <a:pt x="1086" y="27"/>
                    <a:pt x="969" y="1"/>
                  </a:cubicBezTo>
                  <a:cubicBezTo>
                    <a:pt x="954" y="-2"/>
                    <a:pt x="940" y="1"/>
                    <a:pt x="933" y="12"/>
                  </a:cubicBezTo>
                  <a:cubicBezTo>
                    <a:pt x="778" y="244"/>
                    <a:pt x="778" y="244"/>
                    <a:pt x="778" y="244"/>
                  </a:cubicBezTo>
                  <a:cubicBezTo>
                    <a:pt x="738" y="244"/>
                    <a:pt x="698" y="244"/>
                    <a:pt x="661" y="244"/>
                  </a:cubicBezTo>
                  <a:cubicBezTo>
                    <a:pt x="504" y="12"/>
                    <a:pt x="504" y="12"/>
                    <a:pt x="504" y="12"/>
                  </a:cubicBezTo>
                  <a:cubicBezTo>
                    <a:pt x="496" y="1"/>
                    <a:pt x="482" y="-2"/>
                    <a:pt x="470" y="1"/>
                  </a:cubicBezTo>
                  <a:cubicBezTo>
                    <a:pt x="423" y="12"/>
                    <a:pt x="375" y="27"/>
                    <a:pt x="331" y="42"/>
                  </a:cubicBezTo>
                  <a:cubicBezTo>
                    <a:pt x="313" y="49"/>
                    <a:pt x="306" y="68"/>
                    <a:pt x="313" y="82"/>
                  </a:cubicBezTo>
                  <a:cubicBezTo>
                    <a:pt x="317" y="100"/>
                    <a:pt x="335" y="108"/>
                    <a:pt x="353" y="100"/>
                  </a:cubicBezTo>
                  <a:cubicBezTo>
                    <a:pt x="390" y="89"/>
                    <a:pt x="426" y="79"/>
                    <a:pt x="463" y="68"/>
                  </a:cubicBezTo>
                  <a:cubicBezTo>
                    <a:pt x="617" y="295"/>
                    <a:pt x="617" y="295"/>
                    <a:pt x="617" y="295"/>
                  </a:cubicBezTo>
                  <a:cubicBezTo>
                    <a:pt x="625" y="306"/>
                    <a:pt x="636" y="309"/>
                    <a:pt x="646" y="309"/>
                  </a:cubicBezTo>
                  <a:cubicBezTo>
                    <a:pt x="694" y="306"/>
                    <a:pt x="742" y="306"/>
                    <a:pt x="790" y="309"/>
                  </a:cubicBezTo>
                  <a:cubicBezTo>
                    <a:pt x="804" y="309"/>
                    <a:pt x="815" y="306"/>
                    <a:pt x="819" y="295"/>
                  </a:cubicBezTo>
                  <a:cubicBezTo>
                    <a:pt x="973" y="68"/>
                    <a:pt x="973" y="68"/>
                    <a:pt x="973" y="68"/>
                  </a:cubicBezTo>
                  <a:cubicBezTo>
                    <a:pt x="1072" y="93"/>
                    <a:pt x="1167" y="133"/>
                    <a:pt x="1255" y="185"/>
                  </a:cubicBezTo>
                  <a:cubicBezTo>
                    <a:pt x="1204" y="452"/>
                    <a:pt x="1204" y="452"/>
                    <a:pt x="1204" y="452"/>
                  </a:cubicBezTo>
                  <a:cubicBezTo>
                    <a:pt x="1200" y="467"/>
                    <a:pt x="1208" y="478"/>
                    <a:pt x="1215" y="485"/>
                  </a:cubicBezTo>
                  <a:cubicBezTo>
                    <a:pt x="1252" y="515"/>
                    <a:pt x="1288" y="552"/>
                    <a:pt x="1318" y="588"/>
                  </a:cubicBezTo>
                  <a:cubicBezTo>
                    <a:pt x="1325" y="596"/>
                    <a:pt x="1336" y="599"/>
                    <a:pt x="1347" y="599"/>
                  </a:cubicBezTo>
                  <a:cubicBezTo>
                    <a:pt x="1618" y="544"/>
                    <a:pt x="1618" y="544"/>
                    <a:pt x="1618" y="544"/>
                  </a:cubicBezTo>
                  <a:cubicBezTo>
                    <a:pt x="1670" y="632"/>
                    <a:pt x="1710" y="728"/>
                    <a:pt x="1736" y="826"/>
                  </a:cubicBezTo>
                  <a:cubicBezTo>
                    <a:pt x="1508" y="980"/>
                    <a:pt x="1508" y="980"/>
                    <a:pt x="1508" y="980"/>
                  </a:cubicBezTo>
                  <a:cubicBezTo>
                    <a:pt x="1497" y="988"/>
                    <a:pt x="1490" y="999"/>
                    <a:pt x="1494" y="1010"/>
                  </a:cubicBezTo>
                  <a:cubicBezTo>
                    <a:pt x="1497" y="1057"/>
                    <a:pt x="1497" y="1105"/>
                    <a:pt x="1494" y="1156"/>
                  </a:cubicBezTo>
                  <a:cubicBezTo>
                    <a:pt x="1490" y="1168"/>
                    <a:pt x="1497" y="1178"/>
                    <a:pt x="1508" y="1186"/>
                  </a:cubicBezTo>
                  <a:cubicBezTo>
                    <a:pt x="1736" y="1340"/>
                    <a:pt x="1736" y="1340"/>
                    <a:pt x="1736" y="1340"/>
                  </a:cubicBezTo>
                  <a:cubicBezTo>
                    <a:pt x="1710" y="1439"/>
                    <a:pt x="1670" y="1530"/>
                    <a:pt x="1618" y="1618"/>
                  </a:cubicBezTo>
                  <a:cubicBezTo>
                    <a:pt x="1347" y="1567"/>
                    <a:pt x="1347" y="1567"/>
                    <a:pt x="1347" y="1567"/>
                  </a:cubicBezTo>
                  <a:cubicBezTo>
                    <a:pt x="1336" y="1567"/>
                    <a:pt x="1325" y="1571"/>
                    <a:pt x="1318" y="1578"/>
                  </a:cubicBezTo>
                  <a:cubicBezTo>
                    <a:pt x="1288" y="1615"/>
                    <a:pt x="1252" y="1651"/>
                    <a:pt x="1215" y="1681"/>
                  </a:cubicBezTo>
                  <a:cubicBezTo>
                    <a:pt x="1208" y="1688"/>
                    <a:pt x="1200" y="1699"/>
                    <a:pt x="1204" y="1710"/>
                  </a:cubicBezTo>
                  <a:cubicBezTo>
                    <a:pt x="1255" y="1981"/>
                    <a:pt x="1255" y="1981"/>
                    <a:pt x="1255" y="1981"/>
                  </a:cubicBezTo>
                  <a:cubicBezTo>
                    <a:pt x="1167" y="2033"/>
                    <a:pt x="1072" y="2073"/>
                    <a:pt x="973" y="2099"/>
                  </a:cubicBezTo>
                  <a:cubicBezTo>
                    <a:pt x="819" y="1871"/>
                    <a:pt x="819" y="1871"/>
                    <a:pt x="819" y="1871"/>
                  </a:cubicBezTo>
                  <a:cubicBezTo>
                    <a:pt x="815" y="1860"/>
                    <a:pt x="804" y="1857"/>
                    <a:pt x="790" y="1857"/>
                  </a:cubicBezTo>
                  <a:cubicBezTo>
                    <a:pt x="742" y="1860"/>
                    <a:pt x="694" y="1860"/>
                    <a:pt x="646" y="1857"/>
                  </a:cubicBezTo>
                  <a:cubicBezTo>
                    <a:pt x="636" y="1857"/>
                    <a:pt x="625" y="1860"/>
                    <a:pt x="617" y="1871"/>
                  </a:cubicBezTo>
                  <a:cubicBezTo>
                    <a:pt x="463" y="2099"/>
                    <a:pt x="463" y="2099"/>
                    <a:pt x="463" y="2099"/>
                  </a:cubicBezTo>
                  <a:cubicBezTo>
                    <a:pt x="364" y="2073"/>
                    <a:pt x="269" y="2033"/>
                    <a:pt x="181" y="1981"/>
                  </a:cubicBezTo>
                  <a:cubicBezTo>
                    <a:pt x="232" y="1710"/>
                    <a:pt x="232" y="1710"/>
                    <a:pt x="232" y="1710"/>
                  </a:cubicBezTo>
                  <a:cubicBezTo>
                    <a:pt x="236" y="1699"/>
                    <a:pt x="232" y="1688"/>
                    <a:pt x="221" y="1681"/>
                  </a:cubicBezTo>
                  <a:cubicBezTo>
                    <a:pt x="185" y="1651"/>
                    <a:pt x="152" y="1615"/>
                    <a:pt x="122" y="1578"/>
                  </a:cubicBezTo>
                  <a:cubicBezTo>
                    <a:pt x="115" y="1571"/>
                    <a:pt x="100" y="1567"/>
                    <a:pt x="89" y="1567"/>
                  </a:cubicBezTo>
                  <a:cubicBezTo>
                    <a:pt x="27" y="1582"/>
                    <a:pt x="27" y="1582"/>
                    <a:pt x="27" y="1582"/>
                  </a:cubicBezTo>
                  <a:cubicBezTo>
                    <a:pt x="9" y="1585"/>
                    <a:pt x="-2" y="1600"/>
                    <a:pt x="1" y="1618"/>
                  </a:cubicBezTo>
                  <a:cubicBezTo>
                    <a:pt x="5" y="1633"/>
                    <a:pt x="20" y="1648"/>
                    <a:pt x="38" y="1644"/>
                  </a:cubicBezTo>
                  <a:cubicBezTo>
                    <a:pt x="86" y="1633"/>
                    <a:pt x="86" y="1633"/>
                    <a:pt x="86" y="1633"/>
                  </a:cubicBezTo>
                  <a:cubicBezTo>
                    <a:pt x="111" y="1662"/>
                    <a:pt x="137" y="1692"/>
                    <a:pt x="170" y="1717"/>
                  </a:cubicBezTo>
                  <a:cubicBezTo>
                    <a:pt x="115" y="1992"/>
                    <a:pt x="115" y="1992"/>
                    <a:pt x="115" y="1992"/>
                  </a:cubicBezTo>
                  <a:cubicBezTo>
                    <a:pt x="111" y="2003"/>
                    <a:pt x="118" y="2018"/>
                    <a:pt x="130" y="2025"/>
                  </a:cubicBezTo>
                  <a:cubicBezTo>
                    <a:pt x="236" y="2091"/>
                    <a:pt x="350" y="2139"/>
                    <a:pt x="470" y="2165"/>
                  </a:cubicBezTo>
                  <a:cubicBezTo>
                    <a:pt x="482" y="2168"/>
                    <a:pt x="496" y="2161"/>
                    <a:pt x="504" y="2150"/>
                  </a:cubicBezTo>
                  <a:cubicBezTo>
                    <a:pt x="661" y="1923"/>
                    <a:pt x="661" y="1923"/>
                    <a:pt x="661" y="1923"/>
                  </a:cubicBezTo>
                  <a:cubicBezTo>
                    <a:pt x="698" y="1923"/>
                    <a:pt x="738" y="1923"/>
                    <a:pt x="778" y="1923"/>
                  </a:cubicBezTo>
                  <a:cubicBezTo>
                    <a:pt x="933" y="2150"/>
                    <a:pt x="933" y="2150"/>
                    <a:pt x="933" y="2150"/>
                  </a:cubicBezTo>
                  <a:cubicBezTo>
                    <a:pt x="940" y="2161"/>
                    <a:pt x="951" y="2165"/>
                    <a:pt x="962" y="2165"/>
                  </a:cubicBezTo>
                  <a:cubicBezTo>
                    <a:pt x="962" y="2165"/>
                    <a:pt x="966" y="2165"/>
                    <a:pt x="969" y="2165"/>
                  </a:cubicBezTo>
                  <a:cubicBezTo>
                    <a:pt x="1086" y="2139"/>
                    <a:pt x="1204" y="2091"/>
                    <a:pt x="1310" y="2025"/>
                  </a:cubicBezTo>
                  <a:cubicBezTo>
                    <a:pt x="1321" y="2018"/>
                    <a:pt x="1325" y="2003"/>
                    <a:pt x="1321" y="1992"/>
                  </a:cubicBezTo>
                  <a:cubicBezTo>
                    <a:pt x="1270" y="1717"/>
                    <a:pt x="1270" y="1717"/>
                    <a:pt x="1270" y="1717"/>
                  </a:cubicBezTo>
                  <a:cubicBezTo>
                    <a:pt x="1299" y="1692"/>
                    <a:pt x="1329" y="1662"/>
                    <a:pt x="1354" y="1633"/>
                  </a:cubicBezTo>
                  <a:cubicBezTo>
                    <a:pt x="1626" y="1688"/>
                    <a:pt x="1626" y="1688"/>
                    <a:pt x="1626" y="1688"/>
                  </a:cubicBezTo>
                  <a:cubicBezTo>
                    <a:pt x="1640" y="1688"/>
                    <a:pt x="1651" y="1684"/>
                    <a:pt x="1658" y="1673"/>
                  </a:cubicBezTo>
                  <a:cubicBezTo>
                    <a:pt x="1725" y="1567"/>
                    <a:pt x="1772" y="1453"/>
                    <a:pt x="1802" y="1332"/>
                  </a:cubicBezTo>
                  <a:cubicBezTo>
                    <a:pt x="1805" y="1318"/>
                    <a:pt x="1798" y="1307"/>
                    <a:pt x="1787" y="13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069;p48">
              <a:extLst>
                <a:ext uri="{FF2B5EF4-FFF2-40B4-BE49-F238E27FC236}">
                  <a16:creationId xmlns:a16="http://schemas.microsoft.com/office/drawing/2014/main" id="{6CCDC4D5-02C5-442D-A5CF-669FC95CFA3C}"/>
                </a:ext>
              </a:extLst>
            </p:cNvPr>
            <p:cNvSpPr/>
            <p:nvPr/>
          </p:nvSpPr>
          <p:spPr>
            <a:xfrm>
              <a:off x="2902203" y="4223115"/>
              <a:ext cx="308680" cy="308186"/>
            </a:xfrm>
            <a:custGeom>
              <a:avLst/>
              <a:gdLst/>
              <a:ahLst/>
              <a:cxnLst/>
              <a:rect l="l" t="t" r="r" b="b"/>
              <a:pathLst>
                <a:path w="1248" h="1246" extrusionOk="0">
                  <a:moveTo>
                    <a:pt x="955" y="1074"/>
                  </a:moveTo>
                  <a:lnTo>
                    <a:pt x="955" y="1074"/>
                  </a:lnTo>
                  <a:cubicBezTo>
                    <a:pt x="944" y="1085"/>
                    <a:pt x="940" y="1103"/>
                    <a:pt x="951" y="1118"/>
                  </a:cubicBezTo>
                  <a:cubicBezTo>
                    <a:pt x="959" y="1133"/>
                    <a:pt x="981" y="1136"/>
                    <a:pt x="995" y="1125"/>
                  </a:cubicBezTo>
                  <a:cubicBezTo>
                    <a:pt x="1069" y="1070"/>
                    <a:pt x="1135" y="997"/>
                    <a:pt x="1179" y="909"/>
                  </a:cubicBezTo>
                  <a:cubicBezTo>
                    <a:pt x="1391" y="498"/>
                    <a:pt x="1094" y="0"/>
                    <a:pt x="625" y="0"/>
                  </a:cubicBezTo>
                  <a:cubicBezTo>
                    <a:pt x="405" y="0"/>
                    <a:pt x="199" y="117"/>
                    <a:pt x="82" y="315"/>
                  </a:cubicBezTo>
                  <a:cubicBezTo>
                    <a:pt x="-153" y="726"/>
                    <a:pt x="148" y="1246"/>
                    <a:pt x="625" y="1246"/>
                  </a:cubicBezTo>
                  <a:cubicBezTo>
                    <a:pt x="709" y="1246"/>
                    <a:pt x="790" y="1228"/>
                    <a:pt x="867" y="1199"/>
                  </a:cubicBezTo>
                  <a:cubicBezTo>
                    <a:pt x="882" y="1191"/>
                    <a:pt x="889" y="1173"/>
                    <a:pt x="882" y="1155"/>
                  </a:cubicBezTo>
                  <a:cubicBezTo>
                    <a:pt x="878" y="1140"/>
                    <a:pt x="859" y="1133"/>
                    <a:pt x="841" y="1140"/>
                  </a:cubicBezTo>
                  <a:cubicBezTo>
                    <a:pt x="783" y="1162"/>
                    <a:pt x="720" y="1177"/>
                    <a:pt x="658" y="1180"/>
                  </a:cubicBezTo>
                  <a:cubicBezTo>
                    <a:pt x="658" y="1092"/>
                    <a:pt x="658" y="1092"/>
                    <a:pt x="658" y="1092"/>
                  </a:cubicBezTo>
                  <a:cubicBezTo>
                    <a:pt x="698" y="1078"/>
                    <a:pt x="727" y="1037"/>
                    <a:pt x="724" y="993"/>
                  </a:cubicBezTo>
                  <a:cubicBezTo>
                    <a:pt x="893" y="894"/>
                    <a:pt x="893" y="894"/>
                    <a:pt x="893" y="894"/>
                  </a:cubicBezTo>
                  <a:cubicBezTo>
                    <a:pt x="929" y="924"/>
                    <a:pt x="984" y="924"/>
                    <a:pt x="1021" y="894"/>
                  </a:cubicBezTo>
                  <a:cubicBezTo>
                    <a:pt x="1091" y="935"/>
                    <a:pt x="1091" y="935"/>
                    <a:pt x="1091" y="935"/>
                  </a:cubicBezTo>
                  <a:cubicBezTo>
                    <a:pt x="1054" y="986"/>
                    <a:pt x="1010" y="1034"/>
                    <a:pt x="955" y="1074"/>
                  </a:cubicBezTo>
                  <a:moveTo>
                    <a:pt x="1098" y="319"/>
                  </a:moveTo>
                  <a:lnTo>
                    <a:pt x="1098" y="319"/>
                  </a:lnTo>
                  <a:cubicBezTo>
                    <a:pt x="1021" y="363"/>
                    <a:pt x="1021" y="363"/>
                    <a:pt x="1021" y="363"/>
                  </a:cubicBezTo>
                  <a:cubicBezTo>
                    <a:pt x="984" y="333"/>
                    <a:pt x="929" y="333"/>
                    <a:pt x="893" y="363"/>
                  </a:cubicBezTo>
                  <a:cubicBezTo>
                    <a:pt x="724" y="268"/>
                    <a:pt x="724" y="268"/>
                    <a:pt x="724" y="268"/>
                  </a:cubicBezTo>
                  <a:cubicBezTo>
                    <a:pt x="735" y="216"/>
                    <a:pt x="706" y="168"/>
                    <a:pt x="658" y="154"/>
                  </a:cubicBezTo>
                  <a:cubicBezTo>
                    <a:pt x="658" y="66"/>
                    <a:pt x="658" y="66"/>
                    <a:pt x="658" y="66"/>
                  </a:cubicBezTo>
                  <a:cubicBezTo>
                    <a:pt x="841" y="73"/>
                    <a:pt x="1003" y="176"/>
                    <a:pt x="1098" y="319"/>
                  </a:cubicBezTo>
                  <a:moveTo>
                    <a:pt x="988" y="436"/>
                  </a:moveTo>
                  <a:lnTo>
                    <a:pt x="988" y="436"/>
                  </a:lnTo>
                  <a:cubicBezTo>
                    <a:pt x="988" y="454"/>
                    <a:pt x="973" y="469"/>
                    <a:pt x="955" y="473"/>
                  </a:cubicBezTo>
                  <a:cubicBezTo>
                    <a:pt x="933" y="473"/>
                    <a:pt x="918" y="454"/>
                    <a:pt x="918" y="436"/>
                  </a:cubicBezTo>
                  <a:cubicBezTo>
                    <a:pt x="918" y="418"/>
                    <a:pt x="937" y="403"/>
                    <a:pt x="955" y="403"/>
                  </a:cubicBezTo>
                  <a:cubicBezTo>
                    <a:pt x="973" y="403"/>
                    <a:pt x="988" y="418"/>
                    <a:pt x="988" y="436"/>
                  </a:cubicBezTo>
                  <a:moveTo>
                    <a:pt x="893" y="748"/>
                  </a:moveTo>
                  <a:lnTo>
                    <a:pt x="893" y="748"/>
                  </a:lnTo>
                  <a:cubicBezTo>
                    <a:pt x="720" y="649"/>
                    <a:pt x="720" y="649"/>
                    <a:pt x="720" y="649"/>
                  </a:cubicBezTo>
                  <a:cubicBezTo>
                    <a:pt x="724" y="634"/>
                    <a:pt x="724" y="623"/>
                    <a:pt x="724" y="608"/>
                  </a:cubicBezTo>
                  <a:cubicBezTo>
                    <a:pt x="893" y="513"/>
                    <a:pt x="893" y="513"/>
                    <a:pt x="893" y="513"/>
                  </a:cubicBezTo>
                  <a:cubicBezTo>
                    <a:pt x="900" y="520"/>
                    <a:pt x="911" y="528"/>
                    <a:pt x="926" y="532"/>
                  </a:cubicBezTo>
                  <a:cubicBezTo>
                    <a:pt x="926" y="729"/>
                    <a:pt x="926" y="729"/>
                    <a:pt x="926" y="729"/>
                  </a:cubicBezTo>
                  <a:cubicBezTo>
                    <a:pt x="911" y="733"/>
                    <a:pt x="900" y="737"/>
                    <a:pt x="893" y="748"/>
                  </a:cubicBezTo>
                  <a:moveTo>
                    <a:pt x="555" y="935"/>
                  </a:moveTo>
                  <a:lnTo>
                    <a:pt x="555" y="935"/>
                  </a:lnTo>
                  <a:cubicBezTo>
                    <a:pt x="390" y="840"/>
                    <a:pt x="390" y="840"/>
                    <a:pt x="390" y="840"/>
                  </a:cubicBezTo>
                  <a:cubicBezTo>
                    <a:pt x="394" y="828"/>
                    <a:pt x="394" y="814"/>
                    <a:pt x="390" y="803"/>
                  </a:cubicBezTo>
                  <a:cubicBezTo>
                    <a:pt x="570" y="700"/>
                    <a:pt x="570" y="700"/>
                    <a:pt x="570" y="700"/>
                  </a:cubicBezTo>
                  <a:cubicBezTo>
                    <a:pt x="577" y="704"/>
                    <a:pt x="585" y="711"/>
                    <a:pt x="595" y="711"/>
                  </a:cubicBezTo>
                  <a:cubicBezTo>
                    <a:pt x="595" y="909"/>
                    <a:pt x="595" y="909"/>
                    <a:pt x="595" y="909"/>
                  </a:cubicBezTo>
                  <a:cubicBezTo>
                    <a:pt x="577" y="913"/>
                    <a:pt x="566" y="924"/>
                    <a:pt x="555" y="935"/>
                  </a:cubicBezTo>
                  <a:moveTo>
                    <a:pt x="258" y="821"/>
                  </a:moveTo>
                  <a:lnTo>
                    <a:pt x="258" y="821"/>
                  </a:lnTo>
                  <a:cubicBezTo>
                    <a:pt x="258" y="803"/>
                    <a:pt x="273" y="784"/>
                    <a:pt x="291" y="784"/>
                  </a:cubicBezTo>
                  <a:cubicBezTo>
                    <a:pt x="310" y="784"/>
                    <a:pt x="328" y="803"/>
                    <a:pt x="328" y="821"/>
                  </a:cubicBezTo>
                  <a:cubicBezTo>
                    <a:pt x="328" y="840"/>
                    <a:pt x="310" y="854"/>
                    <a:pt x="291" y="854"/>
                  </a:cubicBezTo>
                  <a:cubicBezTo>
                    <a:pt x="273" y="854"/>
                    <a:pt x="258" y="840"/>
                    <a:pt x="258" y="821"/>
                  </a:cubicBezTo>
                  <a:moveTo>
                    <a:pt x="291" y="403"/>
                  </a:moveTo>
                  <a:lnTo>
                    <a:pt x="291" y="403"/>
                  </a:lnTo>
                  <a:cubicBezTo>
                    <a:pt x="310" y="403"/>
                    <a:pt x="328" y="418"/>
                    <a:pt x="328" y="436"/>
                  </a:cubicBezTo>
                  <a:cubicBezTo>
                    <a:pt x="328" y="454"/>
                    <a:pt x="310" y="473"/>
                    <a:pt x="291" y="473"/>
                  </a:cubicBezTo>
                  <a:cubicBezTo>
                    <a:pt x="273" y="473"/>
                    <a:pt x="258" y="454"/>
                    <a:pt x="258" y="436"/>
                  </a:cubicBezTo>
                  <a:cubicBezTo>
                    <a:pt x="258" y="418"/>
                    <a:pt x="273" y="403"/>
                    <a:pt x="291" y="403"/>
                  </a:cubicBezTo>
                  <a:moveTo>
                    <a:pt x="563" y="319"/>
                  </a:moveTo>
                  <a:lnTo>
                    <a:pt x="563" y="319"/>
                  </a:lnTo>
                  <a:cubicBezTo>
                    <a:pt x="574" y="326"/>
                    <a:pt x="585" y="333"/>
                    <a:pt x="595" y="337"/>
                  </a:cubicBezTo>
                  <a:cubicBezTo>
                    <a:pt x="595" y="532"/>
                    <a:pt x="595" y="532"/>
                    <a:pt x="595" y="532"/>
                  </a:cubicBezTo>
                  <a:cubicBezTo>
                    <a:pt x="581" y="535"/>
                    <a:pt x="570" y="542"/>
                    <a:pt x="559" y="553"/>
                  </a:cubicBezTo>
                  <a:cubicBezTo>
                    <a:pt x="390" y="458"/>
                    <a:pt x="390" y="458"/>
                    <a:pt x="390" y="458"/>
                  </a:cubicBezTo>
                  <a:cubicBezTo>
                    <a:pt x="394" y="444"/>
                    <a:pt x="394" y="432"/>
                    <a:pt x="390" y="418"/>
                  </a:cubicBezTo>
                  <a:lnTo>
                    <a:pt x="563" y="319"/>
                  </a:lnTo>
                  <a:moveTo>
                    <a:pt x="859" y="458"/>
                  </a:moveTo>
                  <a:lnTo>
                    <a:pt x="859" y="458"/>
                  </a:lnTo>
                  <a:cubicBezTo>
                    <a:pt x="698" y="553"/>
                    <a:pt x="698" y="553"/>
                    <a:pt x="698" y="553"/>
                  </a:cubicBezTo>
                  <a:cubicBezTo>
                    <a:pt x="687" y="542"/>
                    <a:pt x="673" y="535"/>
                    <a:pt x="658" y="528"/>
                  </a:cubicBezTo>
                  <a:cubicBezTo>
                    <a:pt x="658" y="337"/>
                    <a:pt x="658" y="337"/>
                    <a:pt x="658" y="337"/>
                  </a:cubicBezTo>
                  <a:cubicBezTo>
                    <a:pt x="669" y="333"/>
                    <a:pt x="683" y="330"/>
                    <a:pt x="691" y="319"/>
                  </a:cubicBezTo>
                  <a:cubicBezTo>
                    <a:pt x="859" y="418"/>
                    <a:pt x="859" y="418"/>
                    <a:pt x="859" y="418"/>
                  </a:cubicBezTo>
                  <a:cubicBezTo>
                    <a:pt x="859" y="429"/>
                    <a:pt x="859" y="444"/>
                    <a:pt x="859" y="458"/>
                  </a:cubicBezTo>
                  <a:moveTo>
                    <a:pt x="357" y="748"/>
                  </a:moveTo>
                  <a:lnTo>
                    <a:pt x="357" y="748"/>
                  </a:lnTo>
                  <a:cubicBezTo>
                    <a:pt x="346" y="737"/>
                    <a:pt x="335" y="733"/>
                    <a:pt x="324" y="729"/>
                  </a:cubicBezTo>
                  <a:cubicBezTo>
                    <a:pt x="324" y="528"/>
                    <a:pt x="324" y="528"/>
                    <a:pt x="324" y="528"/>
                  </a:cubicBezTo>
                  <a:cubicBezTo>
                    <a:pt x="335" y="524"/>
                    <a:pt x="346" y="520"/>
                    <a:pt x="354" y="513"/>
                  </a:cubicBezTo>
                  <a:cubicBezTo>
                    <a:pt x="530" y="612"/>
                    <a:pt x="530" y="612"/>
                    <a:pt x="530" y="612"/>
                  </a:cubicBezTo>
                  <a:cubicBezTo>
                    <a:pt x="530" y="623"/>
                    <a:pt x="530" y="634"/>
                    <a:pt x="533" y="645"/>
                  </a:cubicBezTo>
                  <a:lnTo>
                    <a:pt x="357" y="748"/>
                  </a:lnTo>
                  <a:moveTo>
                    <a:pt x="592" y="623"/>
                  </a:moveTo>
                  <a:lnTo>
                    <a:pt x="592" y="623"/>
                  </a:lnTo>
                  <a:cubicBezTo>
                    <a:pt x="592" y="605"/>
                    <a:pt x="607" y="586"/>
                    <a:pt x="629" y="586"/>
                  </a:cubicBezTo>
                  <a:cubicBezTo>
                    <a:pt x="643" y="586"/>
                    <a:pt x="662" y="601"/>
                    <a:pt x="662" y="623"/>
                  </a:cubicBezTo>
                  <a:cubicBezTo>
                    <a:pt x="662" y="641"/>
                    <a:pt x="647" y="656"/>
                    <a:pt x="629" y="656"/>
                  </a:cubicBezTo>
                  <a:cubicBezTo>
                    <a:pt x="607" y="656"/>
                    <a:pt x="592" y="641"/>
                    <a:pt x="592" y="623"/>
                  </a:cubicBezTo>
                  <a:moveTo>
                    <a:pt x="629" y="278"/>
                  </a:moveTo>
                  <a:lnTo>
                    <a:pt x="629" y="278"/>
                  </a:lnTo>
                  <a:cubicBezTo>
                    <a:pt x="607" y="278"/>
                    <a:pt x="592" y="264"/>
                    <a:pt x="592" y="245"/>
                  </a:cubicBezTo>
                  <a:cubicBezTo>
                    <a:pt x="592" y="227"/>
                    <a:pt x="607" y="212"/>
                    <a:pt x="629" y="212"/>
                  </a:cubicBezTo>
                  <a:cubicBezTo>
                    <a:pt x="647" y="212"/>
                    <a:pt x="662" y="227"/>
                    <a:pt x="662" y="245"/>
                  </a:cubicBezTo>
                  <a:cubicBezTo>
                    <a:pt x="662" y="264"/>
                    <a:pt x="647" y="278"/>
                    <a:pt x="629" y="278"/>
                  </a:cubicBezTo>
                  <a:moveTo>
                    <a:pt x="595" y="66"/>
                  </a:moveTo>
                  <a:lnTo>
                    <a:pt x="595" y="66"/>
                  </a:lnTo>
                  <a:cubicBezTo>
                    <a:pt x="595" y="154"/>
                    <a:pt x="595" y="154"/>
                    <a:pt x="595" y="154"/>
                  </a:cubicBezTo>
                  <a:cubicBezTo>
                    <a:pt x="551" y="172"/>
                    <a:pt x="526" y="216"/>
                    <a:pt x="533" y="264"/>
                  </a:cubicBezTo>
                  <a:cubicBezTo>
                    <a:pt x="357" y="363"/>
                    <a:pt x="357" y="363"/>
                    <a:pt x="357" y="363"/>
                  </a:cubicBezTo>
                  <a:cubicBezTo>
                    <a:pt x="321" y="333"/>
                    <a:pt x="266" y="333"/>
                    <a:pt x="229" y="363"/>
                  </a:cubicBezTo>
                  <a:cubicBezTo>
                    <a:pt x="155" y="322"/>
                    <a:pt x="155" y="322"/>
                    <a:pt x="155" y="322"/>
                  </a:cubicBezTo>
                  <a:cubicBezTo>
                    <a:pt x="247" y="176"/>
                    <a:pt x="409" y="73"/>
                    <a:pt x="595" y="66"/>
                  </a:cubicBezTo>
                  <a:moveTo>
                    <a:pt x="123" y="377"/>
                  </a:moveTo>
                  <a:lnTo>
                    <a:pt x="123" y="377"/>
                  </a:lnTo>
                  <a:cubicBezTo>
                    <a:pt x="196" y="418"/>
                    <a:pt x="196" y="418"/>
                    <a:pt x="196" y="418"/>
                  </a:cubicBezTo>
                  <a:cubicBezTo>
                    <a:pt x="189" y="469"/>
                    <a:pt x="214" y="513"/>
                    <a:pt x="258" y="528"/>
                  </a:cubicBezTo>
                  <a:cubicBezTo>
                    <a:pt x="258" y="729"/>
                    <a:pt x="258" y="729"/>
                    <a:pt x="258" y="729"/>
                  </a:cubicBezTo>
                  <a:cubicBezTo>
                    <a:pt x="214" y="744"/>
                    <a:pt x="185" y="792"/>
                    <a:pt x="196" y="840"/>
                  </a:cubicBezTo>
                  <a:cubicBezTo>
                    <a:pt x="126" y="880"/>
                    <a:pt x="126" y="880"/>
                    <a:pt x="126" y="880"/>
                  </a:cubicBezTo>
                  <a:cubicBezTo>
                    <a:pt x="46" y="726"/>
                    <a:pt x="42" y="539"/>
                    <a:pt x="123" y="377"/>
                  </a:cubicBezTo>
                  <a:moveTo>
                    <a:pt x="163" y="935"/>
                  </a:moveTo>
                  <a:lnTo>
                    <a:pt x="163" y="935"/>
                  </a:lnTo>
                  <a:cubicBezTo>
                    <a:pt x="233" y="894"/>
                    <a:pt x="233" y="894"/>
                    <a:pt x="233" y="894"/>
                  </a:cubicBezTo>
                  <a:cubicBezTo>
                    <a:pt x="269" y="924"/>
                    <a:pt x="321" y="924"/>
                    <a:pt x="357" y="894"/>
                  </a:cubicBezTo>
                  <a:cubicBezTo>
                    <a:pt x="530" y="993"/>
                    <a:pt x="530" y="993"/>
                    <a:pt x="530" y="993"/>
                  </a:cubicBezTo>
                  <a:cubicBezTo>
                    <a:pt x="526" y="1037"/>
                    <a:pt x="551" y="1078"/>
                    <a:pt x="595" y="1092"/>
                  </a:cubicBezTo>
                  <a:cubicBezTo>
                    <a:pt x="595" y="1180"/>
                    <a:pt x="595" y="1180"/>
                    <a:pt x="595" y="1180"/>
                  </a:cubicBezTo>
                  <a:cubicBezTo>
                    <a:pt x="412" y="1173"/>
                    <a:pt x="255" y="1074"/>
                    <a:pt x="163" y="935"/>
                  </a:cubicBezTo>
                  <a:moveTo>
                    <a:pt x="625" y="1034"/>
                  </a:moveTo>
                  <a:lnTo>
                    <a:pt x="625" y="1034"/>
                  </a:lnTo>
                  <a:cubicBezTo>
                    <a:pt x="599" y="1034"/>
                    <a:pt x="585" y="1012"/>
                    <a:pt x="592" y="986"/>
                  </a:cubicBezTo>
                  <a:cubicBezTo>
                    <a:pt x="603" y="960"/>
                    <a:pt x="643" y="957"/>
                    <a:pt x="654" y="990"/>
                  </a:cubicBezTo>
                  <a:cubicBezTo>
                    <a:pt x="665" y="1012"/>
                    <a:pt x="647" y="1034"/>
                    <a:pt x="625" y="1034"/>
                  </a:cubicBezTo>
                  <a:moveTo>
                    <a:pt x="658" y="909"/>
                  </a:moveTo>
                  <a:lnTo>
                    <a:pt x="658" y="909"/>
                  </a:lnTo>
                  <a:cubicBezTo>
                    <a:pt x="658" y="715"/>
                    <a:pt x="658" y="715"/>
                    <a:pt x="658" y="715"/>
                  </a:cubicBezTo>
                  <a:cubicBezTo>
                    <a:pt x="669" y="711"/>
                    <a:pt x="676" y="708"/>
                    <a:pt x="687" y="700"/>
                  </a:cubicBezTo>
                  <a:cubicBezTo>
                    <a:pt x="863" y="803"/>
                    <a:pt x="863" y="803"/>
                    <a:pt x="863" y="803"/>
                  </a:cubicBezTo>
                  <a:cubicBezTo>
                    <a:pt x="859" y="814"/>
                    <a:pt x="859" y="828"/>
                    <a:pt x="863" y="840"/>
                  </a:cubicBezTo>
                  <a:cubicBezTo>
                    <a:pt x="698" y="935"/>
                    <a:pt x="698" y="935"/>
                    <a:pt x="698" y="935"/>
                  </a:cubicBezTo>
                  <a:cubicBezTo>
                    <a:pt x="687" y="924"/>
                    <a:pt x="673" y="913"/>
                    <a:pt x="658" y="909"/>
                  </a:cubicBezTo>
                  <a:moveTo>
                    <a:pt x="955" y="854"/>
                  </a:moveTo>
                  <a:lnTo>
                    <a:pt x="955" y="854"/>
                  </a:lnTo>
                  <a:cubicBezTo>
                    <a:pt x="937" y="854"/>
                    <a:pt x="922" y="840"/>
                    <a:pt x="922" y="821"/>
                  </a:cubicBezTo>
                  <a:cubicBezTo>
                    <a:pt x="922" y="803"/>
                    <a:pt x="937" y="784"/>
                    <a:pt x="955" y="784"/>
                  </a:cubicBezTo>
                  <a:cubicBezTo>
                    <a:pt x="973" y="784"/>
                    <a:pt x="988" y="803"/>
                    <a:pt x="988" y="821"/>
                  </a:cubicBezTo>
                  <a:cubicBezTo>
                    <a:pt x="988" y="840"/>
                    <a:pt x="973" y="854"/>
                    <a:pt x="955" y="854"/>
                  </a:cubicBezTo>
                  <a:moveTo>
                    <a:pt x="1050" y="840"/>
                  </a:moveTo>
                  <a:lnTo>
                    <a:pt x="1050" y="840"/>
                  </a:lnTo>
                  <a:cubicBezTo>
                    <a:pt x="1061" y="792"/>
                    <a:pt x="1032" y="744"/>
                    <a:pt x="988" y="729"/>
                  </a:cubicBezTo>
                  <a:cubicBezTo>
                    <a:pt x="988" y="528"/>
                    <a:pt x="988" y="528"/>
                    <a:pt x="988" y="528"/>
                  </a:cubicBezTo>
                  <a:cubicBezTo>
                    <a:pt x="1032" y="513"/>
                    <a:pt x="1058" y="465"/>
                    <a:pt x="1050" y="421"/>
                  </a:cubicBezTo>
                  <a:cubicBezTo>
                    <a:pt x="1127" y="377"/>
                    <a:pt x="1127" y="377"/>
                    <a:pt x="1127" y="377"/>
                  </a:cubicBezTo>
                  <a:cubicBezTo>
                    <a:pt x="1204" y="535"/>
                    <a:pt x="1204" y="722"/>
                    <a:pt x="1120" y="880"/>
                  </a:cubicBezTo>
                  <a:lnTo>
                    <a:pt x="1050" y="8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E9981718-58E3-48C9-8B63-505A71661CCF}"/>
              </a:ext>
            </a:extLst>
          </p:cNvPr>
          <p:cNvSpPr/>
          <p:nvPr/>
        </p:nvSpPr>
        <p:spPr>
          <a:xfrm>
            <a:off x="866775" y="3352799"/>
            <a:ext cx="7149467" cy="1351486"/>
          </a:xfrm>
          <a:prstGeom prst="roundRect">
            <a:avLst>
              <a:gd name="adj" fmla="val 8635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146D2E1-00DD-4972-9302-260BB5A69E7A}"/>
              </a:ext>
            </a:extLst>
          </p:cNvPr>
          <p:cNvSpPr txBox="1"/>
          <p:nvPr/>
        </p:nvSpPr>
        <p:spPr>
          <a:xfrm>
            <a:off x="1028699" y="3456771"/>
            <a:ext cx="2118362" cy="521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400" b="1" dirty="0">
                <a:solidFill>
                  <a:schemeClr val="bg1"/>
                </a:solidFill>
              </a:rPr>
              <a:t>Всего потенциальных клиентов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2EC33A0-E2A4-4C09-AFB4-8A700C5729F5}"/>
              </a:ext>
            </a:extLst>
          </p:cNvPr>
          <p:cNvSpPr txBox="1"/>
          <p:nvPr/>
        </p:nvSpPr>
        <p:spPr>
          <a:xfrm>
            <a:off x="1028699" y="4262681"/>
            <a:ext cx="1447801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4800" b="1" dirty="0">
                <a:solidFill>
                  <a:schemeClr val="bg1"/>
                </a:solidFill>
              </a:rPr>
              <a:t>161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71021D6-5631-41C1-80B2-F443128F80AD}"/>
              </a:ext>
            </a:extLst>
          </p:cNvPr>
          <p:cNvSpPr txBox="1"/>
          <p:nvPr/>
        </p:nvSpPr>
        <p:spPr>
          <a:xfrm>
            <a:off x="3459479" y="3456771"/>
            <a:ext cx="2118362" cy="3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400" b="1" dirty="0">
                <a:solidFill>
                  <a:schemeClr val="bg1"/>
                </a:solidFill>
              </a:rPr>
              <a:t>Цена продукта, тыс. руб.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66E17C5-2660-4251-8B7B-7E68D4B3FC77}"/>
              </a:ext>
            </a:extLst>
          </p:cNvPr>
          <p:cNvSpPr txBox="1"/>
          <p:nvPr/>
        </p:nvSpPr>
        <p:spPr>
          <a:xfrm>
            <a:off x="3459479" y="4262681"/>
            <a:ext cx="2118362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4800" b="1" dirty="0">
                <a:solidFill>
                  <a:schemeClr val="bg1"/>
                </a:solidFill>
              </a:rPr>
              <a:t>30 000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FD59E20-5E89-4669-B45E-71E0191EE86B}"/>
              </a:ext>
            </a:extLst>
          </p:cNvPr>
          <p:cNvSpPr txBox="1"/>
          <p:nvPr/>
        </p:nvSpPr>
        <p:spPr>
          <a:xfrm>
            <a:off x="5915499" y="3456771"/>
            <a:ext cx="2118362" cy="3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400" b="1" dirty="0">
                <a:solidFill>
                  <a:schemeClr val="bg1"/>
                </a:solidFill>
              </a:rPr>
              <a:t>Оценка рынка, млн руб.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AA8A36B-F90D-466A-B1EB-4154CB7758D0}"/>
              </a:ext>
            </a:extLst>
          </p:cNvPr>
          <p:cNvSpPr txBox="1"/>
          <p:nvPr/>
        </p:nvSpPr>
        <p:spPr>
          <a:xfrm>
            <a:off x="5915499" y="4262681"/>
            <a:ext cx="2118362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4800" b="1" dirty="0">
                <a:solidFill>
                  <a:schemeClr val="bg1"/>
                </a:solidFill>
              </a:rPr>
              <a:t>4 830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B7A8FE9-ECE6-4C0D-8926-0B02BBD56AAD}"/>
              </a:ext>
            </a:extLst>
          </p:cNvPr>
          <p:cNvSpPr txBox="1"/>
          <p:nvPr/>
        </p:nvSpPr>
        <p:spPr>
          <a:xfrm>
            <a:off x="1028699" y="4852458"/>
            <a:ext cx="9953626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200" dirty="0">
                <a:solidFill>
                  <a:schemeClr val="bg1"/>
                </a:solidFill>
              </a:rPr>
              <a:t>Оценка осуществлялась по списку компаний </a:t>
            </a:r>
            <a:r>
              <a:rPr lang="ru-RU" sz="1200" dirty="0" err="1">
                <a:solidFill>
                  <a:schemeClr val="bg1"/>
                </a:solidFill>
              </a:rPr>
              <a:t>Минцифры</a:t>
            </a:r>
            <a:r>
              <a:rPr lang="ru-RU" sz="1200" dirty="0">
                <a:solidFill>
                  <a:schemeClr val="bg1"/>
                </a:solidFill>
              </a:rPr>
              <a:t> (53 штуки), т.к. эти компании потенциально могли бы заинтересоваться нашим ассистентом. Также для каждой компании были найдены их прямые дочки - 359 шт. (источник https://pb.nalog.ru). Было принято за допущение, что только 30% дочек заинтересуются нашим продуктом, потому что, согласно налог </a:t>
            </a:r>
            <a:r>
              <a:rPr lang="ru-RU" sz="1200" dirty="0" err="1">
                <a:solidFill>
                  <a:schemeClr val="bg1"/>
                </a:solidFill>
              </a:rPr>
              <a:t>ру</a:t>
            </a:r>
            <a:r>
              <a:rPr lang="ru-RU" sz="1200" dirty="0">
                <a:solidFill>
                  <a:schemeClr val="bg1"/>
                </a:solidFill>
              </a:rPr>
              <a:t>, у большинства дочек кол-во сотрудников не достигает даже 10 человек. Ещё, важно помнить, что у дочек могут быть дочки и так далее, это не учитывалось в этом расчёте.</a:t>
            </a:r>
          </a:p>
          <a:p>
            <a:pPr>
              <a:lnSpc>
                <a:spcPts val="1400"/>
              </a:lnSpc>
            </a:pPr>
            <a:endParaRPr lang="ru-RU" sz="1200" dirty="0">
              <a:solidFill>
                <a:schemeClr val="bg1"/>
              </a:solidFill>
            </a:endParaRPr>
          </a:p>
          <a:p>
            <a:pPr>
              <a:lnSpc>
                <a:spcPts val="1400"/>
              </a:lnSpc>
            </a:pPr>
            <a:r>
              <a:rPr lang="ru-RU" sz="1200" dirty="0">
                <a:solidFill>
                  <a:schemeClr val="bg1"/>
                </a:solidFill>
              </a:rPr>
              <a:t>Таким образом, у нас есть 53 компании из списка </a:t>
            </a:r>
            <a:r>
              <a:rPr lang="ru-RU" sz="1200" dirty="0" err="1">
                <a:solidFill>
                  <a:schemeClr val="bg1"/>
                </a:solidFill>
              </a:rPr>
              <a:t>Минцифры</a:t>
            </a:r>
            <a:r>
              <a:rPr lang="ru-RU" sz="1200" dirty="0">
                <a:solidFill>
                  <a:schemeClr val="bg1"/>
                </a:solidFill>
              </a:rPr>
              <a:t>, у которых 359 дочки, из которых 108 могли бы стать нашими клиентами. И если производить расчет по такой методике, то мы получаем рынок из 161 клиента со средним чеком 30 млн руб., итого объём рынка по такой оценке - 4,83 млрд рублей.</a:t>
            </a:r>
          </a:p>
        </p:txBody>
      </p:sp>
    </p:spTree>
    <p:extLst>
      <p:ext uri="{BB962C8B-B14F-4D97-AF65-F5344CB8AC3E}">
        <p14:creationId xmlns:p14="http://schemas.microsoft.com/office/powerpoint/2010/main" val="2364544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Овал 58">
            <a:extLst>
              <a:ext uri="{FF2B5EF4-FFF2-40B4-BE49-F238E27FC236}">
                <a16:creationId xmlns:a16="http://schemas.microsoft.com/office/drawing/2014/main" id="{C55B066E-87B5-4EB6-A4D5-2FE963E7B438}"/>
              </a:ext>
            </a:extLst>
          </p:cNvPr>
          <p:cNvSpPr/>
          <p:nvPr/>
        </p:nvSpPr>
        <p:spPr>
          <a:xfrm>
            <a:off x="-850083" y="5453683"/>
            <a:ext cx="2777948" cy="2777948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928EFB-2C9C-4610-AFBF-727A87C30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2300172" y="729865"/>
            <a:ext cx="8641347" cy="5741169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E69DB645-D3D3-4683-B77C-2BC8DDABC012}"/>
              </a:ext>
            </a:extLst>
          </p:cNvPr>
          <p:cNvSpPr/>
          <p:nvPr/>
        </p:nvSpPr>
        <p:spPr>
          <a:xfrm>
            <a:off x="-4591051" y="-4448176"/>
            <a:ext cx="9315451" cy="9315451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02E7D0C5-632E-47DA-8C16-A658224AA509}"/>
              </a:ext>
            </a:extLst>
          </p:cNvPr>
          <p:cNvSpPr/>
          <p:nvPr/>
        </p:nvSpPr>
        <p:spPr>
          <a:xfrm>
            <a:off x="9201150" y="4048126"/>
            <a:ext cx="5619750" cy="5619748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Google Shape;658;p48">
            <a:extLst>
              <a:ext uri="{FF2B5EF4-FFF2-40B4-BE49-F238E27FC236}">
                <a16:creationId xmlns:a16="http://schemas.microsoft.com/office/drawing/2014/main" id="{3F85355B-5D37-4A15-AD5B-44B1059F4C8B}"/>
              </a:ext>
            </a:extLst>
          </p:cNvPr>
          <p:cNvGrpSpPr/>
          <p:nvPr/>
        </p:nvGrpSpPr>
        <p:grpSpPr>
          <a:xfrm>
            <a:off x="11585741" y="223393"/>
            <a:ext cx="425284" cy="426069"/>
            <a:chOff x="1430771" y="1330467"/>
            <a:chExt cx="535986" cy="536975"/>
          </a:xfrm>
        </p:grpSpPr>
        <p:sp>
          <p:nvSpPr>
            <p:cNvPr id="26" name="Google Shape;659;p48">
              <a:extLst>
                <a:ext uri="{FF2B5EF4-FFF2-40B4-BE49-F238E27FC236}">
                  <a16:creationId xmlns:a16="http://schemas.microsoft.com/office/drawing/2014/main" id="{BF27FE5E-A051-447F-B829-85396456C6B0}"/>
                </a:ext>
              </a:extLst>
            </p:cNvPr>
            <p:cNvSpPr/>
            <p:nvPr/>
          </p:nvSpPr>
          <p:spPr>
            <a:xfrm>
              <a:off x="1430771" y="1336651"/>
              <a:ext cx="200593" cy="447438"/>
            </a:xfrm>
            <a:custGeom>
              <a:avLst/>
              <a:gdLst/>
              <a:ahLst/>
              <a:cxnLst/>
              <a:rect l="l" t="t" r="r" b="b"/>
              <a:pathLst>
                <a:path w="811" h="1809" extrusionOk="0">
                  <a:moveTo>
                    <a:pt x="539" y="1416"/>
                  </a:moveTo>
                  <a:lnTo>
                    <a:pt x="539" y="1416"/>
                  </a:lnTo>
                  <a:cubicBezTo>
                    <a:pt x="554" y="1416"/>
                    <a:pt x="568" y="1402"/>
                    <a:pt x="568" y="1383"/>
                  </a:cubicBezTo>
                  <a:cubicBezTo>
                    <a:pt x="568" y="1368"/>
                    <a:pt x="554" y="1354"/>
                    <a:pt x="539" y="1354"/>
                  </a:cubicBezTo>
                  <a:cubicBezTo>
                    <a:pt x="403" y="1354"/>
                    <a:pt x="286" y="1435"/>
                    <a:pt x="234" y="1552"/>
                  </a:cubicBezTo>
                  <a:cubicBezTo>
                    <a:pt x="168" y="1497"/>
                    <a:pt x="150" y="1405"/>
                    <a:pt x="190" y="1332"/>
                  </a:cubicBezTo>
                  <a:cubicBezTo>
                    <a:pt x="216" y="1339"/>
                    <a:pt x="246" y="1343"/>
                    <a:pt x="275" y="1343"/>
                  </a:cubicBezTo>
                  <a:cubicBezTo>
                    <a:pt x="290" y="1343"/>
                    <a:pt x="304" y="1328"/>
                    <a:pt x="304" y="1314"/>
                  </a:cubicBezTo>
                  <a:cubicBezTo>
                    <a:pt x="304" y="1295"/>
                    <a:pt x="290" y="1280"/>
                    <a:pt x="275" y="1280"/>
                  </a:cubicBezTo>
                  <a:cubicBezTo>
                    <a:pt x="158" y="1280"/>
                    <a:pt x="66" y="1189"/>
                    <a:pt x="62" y="1075"/>
                  </a:cubicBezTo>
                  <a:cubicBezTo>
                    <a:pt x="58" y="976"/>
                    <a:pt x="124" y="892"/>
                    <a:pt x="220" y="866"/>
                  </a:cubicBezTo>
                  <a:cubicBezTo>
                    <a:pt x="234" y="863"/>
                    <a:pt x="246" y="844"/>
                    <a:pt x="242" y="826"/>
                  </a:cubicBezTo>
                  <a:cubicBezTo>
                    <a:pt x="238" y="811"/>
                    <a:pt x="220" y="800"/>
                    <a:pt x="202" y="804"/>
                  </a:cubicBezTo>
                  <a:cubicBezTo>
                    <a:pt x="176" y="811"/>
                    <a:pt x="150" y="822"/>
                    <a:pt x="128" y="837"/>
                  </a:cubicBezTo>
                  <a:cubicBezTo>
                    <a:pt x="91" y="767"/>
                    <a:pt x="135" y="679"/>
                    <a:pt x="212" y="665"/>
                  </a:cubicBezTo>
                  <a:cubicBezTo>
                    <a:pt x="227" y="661"/>
                    <a:pt x="238" y="646"/>
                    <a:pt x="234" y="628"/>
                  </a:cubicBezTo>
                  <a:cubicBezTo>
                    <a:pt x="216" y="540"/>
                    <a:pt x="256" y="448"/>
                    <a:pt x="334" y="404"/>
                  </a:cubicBezTo>
                  <a:cubicBezTo>
                    <a:pt x="370" y="485"/>
                    <a:pt x="454" y="544"/>
                    <a:pt x="554" y="544"/>
                  </a:cubicBezTo>
                  <a:cubicBezTo>
                    <a:pt x="568" y="544"/>
                    <a:pt x="583" y="529"/>
                    <a:pt x="583" y="514"/>
                  </a:cubicBezTo>
                  <a:cubicBezTo>
                    <a:pt x="583" y="496"/>
                    <a:pt x="568" y="482"/>
                    <a:pt x="554" y="482"/>
                  </a:cubicBezTo>
                  <a:cubicBezTo>
                    <a:pt x="476" y="482"/>
                    <a:pt x="403" y="430"/>
                    <a:pt x="381" y="350"/>
                  </a:cubicBezTo>
                  <a:cubicBezTo>
                    <a:pt x="341" y="195"/>
                    <a:pt x="513" y="74"/>
                    <a:pt x="645" y="159"/>
                  </a:cubicBezTo>
                  <a:cubicBezTo>
                    <a:pt x="660" y="166"/>
                    <a:pt x="682" y="162"/>
                    <a:pt x="689" y="148"/>
                  </a:cubicBezTo>
                  <a:cubicBezTo>
                    <a:pt x="715" y="107"/>
                    <a:pt x="748" y="78"/>
                    <a:pt x="792" y="63"/>
                  </a:cubicBezTo>
                  <a:cubicBezTo>
                    <a:pt x="806" y="56"/>
                    <a:pt x="814" y="38"/>
                    <a:pt x="810" y="23"/>
                  </a:cubicBezTo>
                  <a:cubicBezTo>
                    <a:pt x="803" y="5"/>
                    <a:pt x="784" y="-2"/>
                    <a:pt x="770" y="1"/>
                  </a:cubicBezTo>
                  <a:cubicBezTo>
                    <a:pt x="722" y="19"/>
                    <a:pt x="682" y="49"/>
                    <a:pt x="652" y="89"/>
                  </a:cubicBezTo>
                  <a:cubicBezTo>
                    <a:pt x="480" y="8"/>
                    <a:pt x="290" y="151"/>
                    <a:pt x="315" y="342"/>
                  </a:cubicBezTo>
                  <a:cubicBezTo>
                    <a:pt x="216" y="394"/>
                    <a:pt x="158" y="500"/>
                    <a:pt x="168" y="613"/>
                  </a:cubicBezTo>
                  <a:cubicBezTo>
                    <a:pt x="62" y="654"/>
                    <a:pt x="18" y="778"/>
                    <a:pt x="77" y="877"/>
                  </a:cubicBezTo>
                  <a:cubicBezTo>
                    <a:pt x="26" y="932"/>
                    <a:pt x="-4" y="1002"/>
                    <a:pt x="0" y="1079"/>
                  </a:cubicBezTo>
                  <a:lnTo>
                    <a:pt x="0" y="1079"/>
                  </a:lnTo>
                  <a:cubicBezTo>
                    <a:pt x="3" y="1174"/>
                    <a:pt x="51" y="1259"/>
                    <a:pt x="132" y="1306"/>
                  </a:cubicBezTo>
                  <a:cubicBezTo>
                    <a:pt x="77" y="1412"/>
                    <a:pt x="110" y="1544"/>
                    <a:pt x="212" y="1614"/>
                  </a:cubicBezTo>
                  <a:cubicBezTo>
                    <a:pt x="202" y="1673"/>
                    <a:pt x="205" y="1735"/>
                    <a:pt x="223" y="1787"/>
                  </a:cubicBezTo>
                  <a:cubicBezTo>
                    <a:pt x="227" y="1805"/>
                    <a:pt x="246" y="1812"/>
                    <a:pt x="264" y="1808"/>
                  </a:cubicBezTo>
                  <a:cubicBezTo>
                    <a:pt x="278" y="1801"/>
                    <a:pt x="290" y="1783"/>
                    <a:pt x="282" y="1768"/>
                  </a:cubicBezTo>
                  <a:cubicBezTo>
                    <a:pt x="227" y="1596"/>
                    <a:pt x="355" y="1416"/>
                    <a:pt x="539" y="1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60;p48">
              <a:extLst>
                <a:ext uri="{FF2B5EF4-FFF2-40B4-BE49-F238E27FC236}">
                  <a16:creationId xmlns:a16="http://schemas.microsoft.com/office/drawing/2014/main" id="{32E73BB6-04C2-42DB-AD37-D1F92171E808}"/>
                </a:ext>
              </a:extLst>
            </p:cNvPr>
            <p:cNvSpPr/>
            <p:nvPr/>
          </p:nvSpPr>
          <p:spPr>
            <a:xfrm>
              <a:off x="1602426" y="1432866"/>
              <a:ext cx="49468" cy="71976"/>
            </a:xfrm>
            <a:custGeom>
              <a:avLst/>
              <a:gdLst/>
              <a:ahLst/>
              <a:cxnLst/>
              <a:rect l="l" t="t" r="r" b="b"/>
              <a:pathLst>
                <a:path w="200" h="291" extrusionOk="0">
                  <a:moveTo>
                    <a:pt x="24" y="228"/>
                  </a:moveTo>
                  <a:lnTo>
                    <a:pt x="24" y="228"/>
                  </a:lnTo>
                  <a:cubicBezTo>
                    <a:pt x="6" y="232"/>
                    <a:pt x="-5" y="250"/>
                    <a:pt x="2" y="268"/>
                  </a:cubicBezTo>
                  <a:cubicBezTo>
                    <a:pt x="6" y="283"/>
                    <a:pt x="24" y="294"/>
                    <a:pt x="39" y="290"/>
                  </a:cubicBezTo>
                  <a:cubicBezTo>
                    <a:pt x="156" y="257"/>
                    <a:pt x="222" y="140"/>
                    <a:pt x="193" y="26"/>
                  </a:cubicBezTo>
                  <a:cubicBezTo>
                    <a:pt x="186" y="8"/>
                    <a:pt x="171" y="-3"/>
                    <a:pt x="153" y="1"/>
                  </a:cubicBezTo>
                  <a:cubicBezTo>
                    <a:pt x="134" y="8"/>
                    <a:pt x="127" y="26"/>
                    <a:pt x="131" y="41"/>
                  </a:cubicBezTo>
                  <a:cubicBezTo>
                    <a:pt x="153" y="122"/>
                    <a:pt x="105" y="206"/>
                    <a:pt x="24" y="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61;p48">
              <a:extLst>
                <a:ext uri="{FF2B5EF4-FFF2-40B4-BE49-F238E27FC236}">
                  <a16:creationId xmlns:a16="http://schemas.microsoft.com/office/drawing/2014/main" id="{1EB0361A-10FD-4F4B-92CD-065A7D46BE1A}"/>
                </a:ext>
              </a:extLst>
            </p:cNvPr>
            <p:cNvSpPr/>
            <p:nvPr/>
          </p:nvSpPr>
          <p:spPr>
            <a:xfrm>
              <a:off x="1593027" y="1711125"/>
              <a:ext cx="43779" cy="49468"/>
            </a:xfrm>
            <a:custGeom>
              <a:avLst/>
              <a:gdLst/>
              <a:ahLst/>
              <a:cxnLst/>
              <a:rect l="l" t="t" r="r" b="b"/>
              <a:pathLst>
                <a:path w="177" h="200" extrusionOk="0">
                  <a:moveTo>
                    <a:pt x="30" y="137"/>
                  </a:moveTo>
                  <a:lnTo>
                    <a:pt x="30" y="137"/>
                  </a:lnTo>
                  <a:cubicBezTo>
                    <a:pt x="11" y="137"/>
                    <a:pt x="0" y="155"/>
                    <a:pt x="0" y="170"/>
                  </a:cubicBezTo>
                  <a:cubicBezTo>
                    <a:pt x="0" y="188"/>
                    <a:pt x="18" y="203"/>
                    <a:pt x="33" y="199"/>
                  </a:cubicBezTo>
                  <a:cubicBezTo>
                    <a:pt x="121" y="192"/>
                    <a:pt x="187" y="115"/>
                    <a:pt x="176" y="27"/>
                  </a:cubicBezTo>
                  <a:cubicBezTo>
                    <a:pt x="176" y="12"/>
                    <a:pt x="162" y="-2"/>
                    <a:pt x="143" y="1"/>
                  </a:cubicBezTo>
                  <a:cubicBezTo>
                    <a:pt x="125" y="1"/>
                    <a:pt x="114" y="16"/>
                    <a:pt x="114" y="34"/>
                  </a:cubicBezTo>
                  <a:cubicBezTo>
                    <a:pt x="118" y="86"/>
                    <a:pt x="81" y="133"/>
                    <a:pt x="30" y="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62;p48">
              <a:extLst>
                <a:ext uri="{FF2B5EF4-FFF2-40B4-BE49-F238E27FC236}">
                  <a16:creationId xmlns:a16="http://schemas.microsoft.com/office/drawing/2014/main" id="{DE4B81D0-EF83-41AD-A5AC-5C8198B13D72}"/>
                </a:ext>
              </a:extLst>
            </p:cNvPr>
            <p:cNvSpPr/>
            <p:nvPr/>
          </p:nvSpPr>
          <p:spPr>
            <a:xfrm>
              <a:off x="1531686" y="1571872"/>
              <a:ext cx="44027" cy="43532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21" y="0"/>
                    <a:pt x="6" y="7"/>
                    <a:pt x="2" y="18"/>
                  </a:cubicBezTo>
                  <a:cubicBezTo>
                    <a:pt x="-5" y="40"/>
                    <a:pt x="14" y="62"/>
                    <a:pt x="32" y="62"/>
                  </a:cubicBezTo>
                  <a:lnTo>
                    <a:pt x="32" y="62"/>
                  </a:lnTo>
                  <a:cubicBezTo>
                    <a:pt x="79" y="62"/>
                    <a:pt x="116" y="99"/>
                    <a:pt x="116" y="143"/>
                  </a:cubicBezTo>
                  <a:cubicBezTo>
                    <a:pt x="116" y="161"/>
                    <a:pt x="131" y="176"/>
                    <a:pt x="149" y="176"/>
                  </a:cubicBezTo>
                  <a:lnTo>
                    <a:pt x="149" y="176"/>
                  </a:lnTo>
                  <a:cubicBezTo>
                    <a:pt x="164" y="176"/>
                    <a:pt x="178" y="161"/>
                    <a:pt x="178" y="143"/>
                  </a:cubicBezTo>
                  <a:cubicBezTo>
                    <a:pt x="178" y="62"/>
                    <a:pt x="11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63;p48">
              <a:extLst>
                <a:ext uri="{FF2B5EF4-FFF2-40B4-BE49-F238E27FC236}">
                  <a16:creationId xmlns:a16="http://schemas.microsoft.com/office/drawing/2014/main" id="{5B74EF16-1013-4690-97D7-C5AB452D55FB}"/>
                </a:ext>
              </a:extLst>
            </p:cNvPr>
            <p:cNvSpPr/>
            <p:nvPr/>
          </p:nvSpPr>
          <p:spPr>
            <a:xfrm>
              <a:off x="1502005" y="1330467"/>
              <a:ext cx="464752" cy="536975"/>
            </a:xfrm>
            <a:custGeom>
              <a:avLst/>
              <a:gdLst/>
              <a:ahLst/>
              <a:cxnLst/>
              <a:rect l="l" t="t" r="r" b="b"/>
              <a:pathLst>
                <a:path w="1879" h="2171" extrusionOk="0">
                  <a:moveTo>
                    <a:pt x="1791" y="1214"/>
                  </a:moveTo>
                  <a:lnTo>
                    <a:pt x="1791" y="1214"/>
                  </a:lnTo>
                  <a:cubicBezTo>
                    <a:pt x="1794" y="1001"/>
                    <a:pt x="1794" y="1001"/>
                    <a:pt x="1794" y="1001"/>
                  </a:cubicBezTo>
                  <a:cubicBezTo>
                    <a:pt x="1831" y="987"/>
                    <a:pt x="1860" y="950"/>
                    <a:pt x="1860" y="910"/>
                  </a:cubicBezTo>
                  <a:cubicBezTo>
                    <a:pt x="1860" y="858"/>
                    <a:pt x="1820" y="814"/>
                    <a:pt x="1769" y="811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69" y="690"/>
                    <a:pt x="1787" y="660"/>
                    <a:pt x="1787" y="624"/>
                  </a:cubicBezTo>
                  <a:cubicBezTo>
                    <a:pt x="1787" y="569"/>
                    <a:pt x="1739" y="525"/>
                    <a:pt x="1681" y="528"/>
                  </a:cubicBezTo>
                  <a:cubicBezTo>
                    <a:pt x="1626" y="396"/>
                    <a:pt x="1626" y="396"/>
                    <a:pt x="1626" y="396"/>
                  </a:cubicBezTo>
                  <a:cubicBezTo>
                    <a:pt x="1714" y="323"/>
                    <a:pt x="1662" y="184"/>
                    <a:pt x="1552" y="184"/>
                  </a:cubicBezTo>
                  <a:cubicBezTo>
                    <a:pt x="1519" y="184"/>
                    <a:pt x="1490" y="195"/>
                    <a:pt x="1472" y="217"/>
                  </a:cubicBezTo>
                  <a:cubicBezTo>
                    <a:pt x="1310" y="118"/>
                    <a:pt x="1310" y="118"/>
                    <a:pt x="1310" y="118"/>
                  </a:cubicBezTo>
                  <a:cubicBezTo>
                    <a:pt x="1325" y="55"/>
                    <a:pt x="1278" y="0"/>
                    <a:pt x="1215" y="0"/>
                  </a:cubicBezTo>
                  <a:cubicBezTo>
                    <a:pt x="1164" y="0"/>
                    <a:pt x="1120" y="41"/>
                    <a:pt x="1120" y="92"/>
                  </a:cubicBezTo>
                  <a:cubicBezTo>
                    <a:pt x="889" y="165"/>
                    <a:pt x="889" y="165"/>
                    <a:pt x="889" y="165"/>
                  </a:cubicBezTo>
                  <a:cubicBezTo>
                    <a:pt x="863" y="125"/>
                    <a:pt x="819" y="103"/>
                    <a:pt x="771" y="111"/>
                  </a:cubicBezTo>
                  <a:cubicBezTo>
                    <a:pt x="738" y="67"/>
                    <a:pt x="691" y="33"/>
                    <a:pt x="636" y="19"/>
                  </a:cubicBezTo>
                  <a:cubicBezTo>
                    <a:pt x="618" y="11"/>
                    <a:pt x="595" y="26"/>
                    <a:pt x="595" y="48"/>
                  </a:cubicBezTo>
                  <a:cubicBezTo>
                    <a:pt x="595" y="63"/>
                    <a:pt x="606" y="74"/>
                    <a:pt x="618" y="77"/>
                  </a:cubicBezTo>
                  <a:cubicBezTo>
                    <a:pt x="654" y="88"/>
                    <a:pt x="687" y="111"/>
                    <a:pt x="713" y="140"/>
                  </a:cubicBezTo>
                  <a:cubicBezTo>
                    <a:pt x="687" y="158"/>
                    <a:pt x="669" y="191"/>
                    <a:pt x="669" y="228"/>
                  </a:cubicBezTo>
                  <a:cubicBezTo>
                    <a:pt x="669" y="283"/>
                    <a:pt x="709" y="331"/>
                    <a:pt x="760" y="345"/>
                  </a:cubicBezTo>
                  <a:cubicBezTo>
                    <a:pt x="760" y="613"/>
                    <a:pt x="760" y="613"/>
                    <a:pt x="760" y="613"/>
                  </a:cubicBezTo>
                  <a:cubicBezTo>
                    <a:pt x="713" y="627"/>
                    <a:pt x="687" y="675"/>
                    <a:pt x="698" y="723"/>
                  </a:cubicBezTo>
                  <a:cubicBezTo>
                    <a:pt x="445" y="869"/>
                    <a:pt x="445" y="869"/>
                    <a:pt x="445" y="869"/>
                  </a:cubicBezTo>
                  <a:cubicBezTo>
                    <a:pt x="434" y="873"/>
                    <a:pt x="430" y="884"/>
                    <a:pt x="430" y="895"/>
                  </a:cubicBezTo>
                  <a:cubicBezTo>
                    <a:pt x="430" y="1276"/>
                    <a:pt x="430" y="1276"/>
                    <a:pt x="430" y="1276"/>
                  </a:cubicBezTo>
                  <a:cubicBezTo>
                    <a:pt x="430" y="1287"/>
                    <a:pt x="434" y="1298"/>
                    <a:pt x="445" y="1302"/>
                  </a:cubicBezTo>
                  <a:cubicBezTo>
                    <a:pt x="698" y="1449"/>
                    <a:pt x="698" y="1449"/>
                    <a:pt x="698" y="1449"/>
                  </a:cubicBezTo>
                  <a:cubicBezTo>
                    <a:pt x="687" y="1496"/>
                    <a:pt x="716" y="1544"/>
                    <a:pt x="760" y="1559"/>
                  </a:cubicBezTo>
                  <a:cubicBezTo>
                    <a:pt x="760" y="1808"/>
                    <a:pt x="760" y="1808"/>
                    <a:pt x="760" y="1808"/>
                  </a:cubicBezTo>
                  <a:cubicBezTo>
                    <a:pt x="683" y="1830"/>
                    <a:pt x="665" y="1929"/>
                    <a:pt x="731" y="1977"/>
                  </a:cubicBezTo>
                  <a:cubicBezTo>
                    <a:pt x="691" y="2050"/>
                    <a:pt x="614" y="2097"/>
                    <a:pt x="518" y="2097"/>
                  </a:cubicBezTo>
                  <a:cubicBezTo>
                    <a:pt x="390" y="2097"/>
                    <a:pt x="280" y="1991"/>
                    <a:pt x="280" y="1859"/>
                  </a:cubicBezTo>
                  <a:cubicBezTo>
                    <a:pt x="280" y="1845"/>
                    <a:pt x="273" y="1833"/>
                    <a:pt x="258" y="1830"/>
                  </a:cubicBezTo>
                  <a:cubicBezTo>
                    <a:pt x="236" y="1822"/>
                    <a:pt x="218" y="1841"/>
                    <a:pt x="218" y="1859"/>
                  </a:cubicBezTo>
                  <a:cubicBezTo>
                    <a:pt x="218" y="1903"/>
                    <a:pt x="225" y="1944"/>
                    <a:pt x="243" y="1980"/>
                  </a:cubicBezTo>
                  <a:cubicBezTo>
                    <a:pt x="170" y="1980"/>
                    <a:pt x="104" y="1951"/>
                    <a:pt x="56" y="1900"/>
                  </a:cubicBezTo>
                  <a:cubicBezTo>
                    <a:pt x="42" y="1889"/>
                    <a:pt x="16" y="1889"/>
                    <a:pt x="5" y="1907"/>
                  </a:cubicBezTo>
                  <a:cubicBezTo>
                    <a:pt x="-2" y="1918"/>
                    <a:pt x="-2" y="1936"/>
                    <a:pt x="9" y="1947"/>
                  </a:cubicBezTo>
                  <a:cubicBezTo>
                    <a:pt x="82" y="2017"/>
                    <a:pt x="178" y="2053"/>
                    <a:pt x="280" y="2042"/>
                  </a:cubicBezTo>
                  <a:cubicBezTo>
                    <a:pt x="412" y="2222"/>
                    <a:pt x="691" y="2197"/>
                    <a:pt x="790" y="1998"/>
                  </a:cubicBezTo>
                  <a:cubicBezTo>
                    <a:pt x="823" y="1998"/>
                    <a:pt x="848" y="1980"/>
                    <a:pt x="867" y="1958"/>
                  </a:cubicBezTo>
                  <a:cubicBezTo>
                    <a:pt x="1164" y="2050"/>
                    <a:pt x="1164" y="2050"/>
                    <a:pt x="1164" y="2050"/>
                  </a:cubicBezTo>
                  <a:cubicBezTo>
                    <a:pt x="1160" y="2116"/>
                    <a:pt x="1215" y="2171"/>
                    <a:pt x="1281" y="2171"/>
                  </a:cubicBezTo>
                  <a:cubicBezTo>
                    <a:pt x="1373" y="2171"/>
                    <a:pt x="1431" y="2072"/>
                    <a:pt x="1384" y="1995"/>
                  </a:cubicBezTo>
                  <a:cubicBezTo>
                    <a:pt x="1607" y="1768"/>
                    <a:pt x="1607" y="1768"/>
                    <a:pt x="1607" y="1768"/>
                  </a:cubicBezTo>
                  <a:cubicBezTo>
                    <a:pt x="1670" y="1797"/>
                    <a:pt x="1747" y="1749"/>
                    <a:pt x="1747" y="1680"/>
                  </a:cubicBezTo>
                  <a:cubicBezTo>
                    <a:pt x="1747" y="1647"/>
                    <a:pt x="1732" y="1617"/>
                    <a:pt x="1706" y="1599"/>
                  </a:cubicBezTo>
                  <a:cubicBezTo>
                    <a:pt x="1754" y="1449"/>
                    <a:pt x="1754" y="1449"/>
                    <a:pt x="1754" y="1449"/>
                  </a:cubicBezTo>
                  <a:cubicBezTo>
                    <a:pt x="1824" y="1449"/>
                    <a:pt x="1879" y="1393"/>
                    <a:pt x="1879" y="1328"/>
                  </a:cubicBezTo>
                  <a:cubicBezTo>
                    <a:pt x="1879" y="1273"/>
                    <a:pt x="1842" y="1229"/>
                    <a:pt x="1791" y="1214"/>
                  </a:cubicBezTo>
                  <a:moveTo>
                    <a:pt x="1560" y="1720"/>
                  </a:moveTo>
                  <a:lnTo>
                    <a:pt x="1560" y="1720"/>
                  </a:lnTo>
                  <a:cubicBezTo>
                    <a:pt x="1340" y="1947"/>
                    <a:pt x="1340" y="1947"/>
                    <a:pt x="1340" y="1947"/>
                  </a:cubicBezTo>
                  <a:cubicBezTo>
                    <a:pt x="1340" y="1944"/>
                    <a:pt x="1336" y="1944"/>
                    <a:pt x="1336" y="1944"/>
                  </a:cubicBezTo>
                  <a:cubicBezTo>
                    <a:pt x="1406" y="1603"/>
                    <a:pt x="1406" y="1603"/>
                    <a:pt x="1406" y="1603"/>
                  </a:cubicBezTo>
                  <a:cubicBezTo>
                    <a:pt x="1424" y="1599"/>
                    <a:pt x="1439" y="1592"/>
                    <a:pt x="1454" y="1581"/>
                  </a:cubicBezTo>
                  <a:cubicBezTo>
                    <a:pt x="1552" y="1650"/>
                    <a:pt x="1552" y="1650"/>
                    <a:pt x="1552" y="1650"/>
                  </a:cubicBezTo>
                  <a:cubicBezTo>
                    <a:pt x="1549" y="1672"/>
                    <a:pt x="1549" y="1698"/>
                    <a:pt x="1560" y="1720"/>
                  </a:cubicBezTo>
                  <a:moveTo>
                    <a:pt x="838" y="1808"/>
                  </a:moveTo>
                  <a:lnTo>
                    <a:pt x="838" y="1808"/>
                  </a:lnTo>
                  <a:cubicBezTo>
                    <a:pt x="834" y="1808"/>
                    <a:pt x="830" y="1808"/>
                    <a:pt x="826" y="1804"/>
                  </a:cubicBezTo>
                  <a:cubicBezTo>
                    <a:pt x="826" y="1562"/>
                    <a:pt x="826" y="1562"/>
                    <a:pt x="826" y="1562"/>
                  </a:cubicBezTo>
                  <a:cubicBezTo>
                    <a:pt x="841" y="1555"/>
                    <a:pt x="852" y="1548"/>
                    <a:pt x="863" y="1540"/>
                  </a:cubicBezTo>
                  <a:cubicBezTo>
                    <a:pt x="962" y="1588"/>
                    <a:pt x="962" y="1588"/>
                    <a:pt x="962" y="1588"/>
                  </a:cubicBezTo>
                  <a:cubicBezTo>
                    <a:pt x="958" y="1617"/>
                    <a:pt x="962" y="1643"/>
                    <a:pt x="977" y="1669"/>
                  </a:cubicBezTo>
                  <a:lnTo>
                    <a:pt x="838" y="1808"/>
                  </a:lnTo>
                  <a:moveTo>
                    <a:pt x="1061" y="822"/>
                  </a:moveTo>
                  <a:lnTo>
                    <a:pt x="1061" y="822"/>
                  </a:lnTo>
                  <a:cubicBezTo>
                    <a:pt x="889" y="723"/>
                    <a:pt x="889" y="723"/>
                    <a:pt x="889" y="723"/>
                  </a:cubicBezTo>
                  <a:cubicBezTo>
                    <a:pt x="892" y="708"/>
                    <a:pt x="892" y="693"/>
                    <a:pt x="889" y="679"/>
                  </a:cubicBezTo>
                  <a:cubicBezTo>
                    <a:pt x="1046" y="583"/>
                    <a:pt x="1046" y="583"/>
                    <a:pt x="1046" y="583"/>
                  </a:cubicBezTo>
                  <a:cubicBezTo>
                    <a:pt x="1061" y="595"/>
                    <a:pt x="1076" y="602"/>
                    <a:pt x="1094" y="609"/>
                  </a:cubicBezTo>
                  <a:cubicBezTo>
                    <a:pt x="1094" y="803"/>
                    <a:pt x="1094" y="803"/>
                    <a:pt x="1094" y="803"/>
                  </a:cubicBezTo>
                  <a:cubicBezTo>
                    <a:pt x="1083" y="807"/>
                    <a:pt x="1072" y="814"/>
                    <a:pt x="1061" y="822"/>
                  </a:cubicBezTo>
                  <a:moveTo>
                    <a:pt x="863" y="327"/>
                  </a:moveTo>
                  <a:lnTo>
                    <a:pt x="863" y="327"/>
                  </a:lnTo>
                  <a:cubicBezTo>
                    <a:pt x="1017" y="448"/>
                    <a:pt x="1017" y="448"/>
                    <a:pt x="1017" y="448"/>
                  </a:cubicBezTo>
                  <a:cubicBezTo>
                    <a:pt x="1010" y="473"/>
                    <a:pt x="1006" y="503"/>
                    <a:pt x="1014" y="528"/>
                  </a:cubicBezTo>
                  <a:cubicBezTo>
                    <a:pt x="856" y="627"/>
                    <a:pt x="856" y="627"/>
                    <a:pt x="856" y="627"/>
                  </a:cubicBezTo>
                  <a:cubicBezTo>
                    <a:pt x="848" y="620"/>
                    <a:pt x="838" y="613"/>
                    <a:pt x="826" y="609"/>
                  </a:cubicBezTo>
                  <a:cubicBezTo>
                    <a:pt x="826" y="345"/>
                    <a:pt x="826" y="345"/>
                    <a:pt x="826" y="345"/>
                  </a:cubicBezTo>
                  <a:cubicBezTo>
                    <a:pt x="841" y="341"/>
                    <a:pt x="852" y="334"/>
                    <a:pt x="863" y="327"/>
                  </a:cubicBezTo>
                  <a:moveTo>
                    <a:pt x="1226" y="199"/>
                  </a:moveTo>
                  <a:lnTo>
                    <a:pt x="1226" y="199"/>
                  </a:lnTo>
                  <a:cubicBezTo>
                    <a:pt x="1244" y="195"/>
                    <a:pt x="1263" y="187"/>
                    <a:pt x="1278" y="176"/>
                  </a:cubicBezTo>
                  <a:cubicBezTo>
                    <a:pt x="1439" y="272"/>
                    <a:pt x="1439" y="272"/>
                    <a:pt x="1439" y="272"/>
                  </a:cubicBezTo>
                  <a:cubicBezTo>
                    <a:pt x="1431" y="290"/>
                    <a:pt x="1431" y="305"/>
                    <a:pt x="1435" y="323"/>
                  </a:cubicBezTo>
                  <a:cubicBezTo>
                    <a:pt x="1215" y="419"/>
                    <a:pt x="1215" y="419"/>
                    <a:pt x="1215" y="419"/>
                  </a:cubicBezTo>
                  <a:cubicBezTo>
                    <a:pt x="1208" y="407"/>
                    <a:pt x="1197" y="396"/>
                    <a:pt x="1182" y="389"/>
                  </a:cubicBezTo>
                  <a:lnTo>
                    <a:pt x="1226" y="199"/>
                  </a:lnTo>
                  <a:moveTo>
                    <a:pt x="1622" y="697"/>
                  </a:moveTo>
                  <a:lnTo>
                    <a:pt x="1622" y="697"/>
                  </a:lnTo>
                  <a:cubicBezTo>
                    <a:pt x="1637" y="712"/>
                    <a:pt x="1659" y="723"/>
                    <a:pt x="1681" y="723"/>
                  </a:cubicBezTo>
                  <a:cubicBezTo>
                    <a:pt x="1706" y="829"/>
                    <a:pt x="1706" y="829"/>
                    <a:pt x="1706" y="829"/>
                  </a:cubicBezTo>
                  <a:cubicBezTo>
                    <a:pt x="1699" y="833"/>
                    <a:pt x="1695" y="836"/>
                    <a:pt x="1688" y="844"/>
                  </a:cubicBezTo>
                  <a:cubicBezTo>
                    <a:pt x="1542" y="778"/>
                    <a:pt x="1542" y="778"/>
                    <a:pt x="1542" y="778"/>
                  </a:cubicBezTo>
                  <a:cubicBezTo>
                    <a:pt x="1545" y="763"/>
                    <a:pt x="1545" y="752"/>
                    <a:pt x="1542" y="737"/>
                  </a:cubicBezTo>
                  <a:lnTo>
                    <a:pt x="1622" y="697"/>
                  </a:lnTo>
                  <a:moveTo>
                    <a:pt x="1395" y="1540"/>
                  </a:moveTo>
                  <a:lnTo>
                    <a:pt x="1395" y="1540"/>
                  </a:lnTo>
                  <a:cubicBezTo>
                    <a:pt x="1376" y="1540"/>
                    <a:pt x="1358" y="1522"/>
                    <a:pt x="1358" y="1504"/>
                  </a:cubicBezTo>
                  <a:cubicBezTo>
                    <a:pt x="1358" y="1485"/>
                    <a:pt x="1376" y="1471"/>
                    <a:pt x="1395" y="1471"/>
                  </a:cubicBezTo>
                  <a:cubicBezTo>
                    <a:pt x="1413" y="1471"/>
                    <a:pt x="1428" y="1485"/>
                    <a:pt x="1428" y="1504"/>
                  </a:cubicBezTo>
                  <a:cubicBezTo>
                    <a:pt x="1428" y="1522"/>
                    <a:pt x="1413" y="1540"/>
                    <a:pt x="1395" y="1540"/>
                  </a:cubicBezTo>
                  <a:moveTo>
                    <a:pt x="1123" y="1504"/>
                  </a:moveTo>
                  <a:lnTo>
                    <a:pt x="1123" y="1504"/>
                  </a:lnTo>
                  <a:cubicBezTo>
                    <a:pt x="1146" y="1372"/>
                    <a:pt x="1146" y="1372"/>
                    <a:pt x="1146" y="1372"/>
                  </a:cubicBezTo>
                  <a:cubicBezTo>
                    <a:pt x="1156" y="1372"/>
                    <a:pt x="1167" y="1368"/>
                    <a:pt x="1175" y="1361"/>
                  </a:cubicBezTo>
                  <a:cubicBezTo>
                    <a:pt x="1303" y="1471"/>
                    <a:pt x="1303" y="1471"/>
                    <a:pt x="1303" y="1471"/>
                  </a:cubicBezTo>
                  <a:cubicBezTo>
                    <a:pt x="1299" y="1481"/>
                    <a:pt x="1296" y="1493"/>
                    <a:pt x="1296" y="1504"/>
                  </a:cubicBezTo>
                  <a:cubicBezTo>
                    <a:pt x="1175" y="1544"/>
                    <a:pt x="1175" y="1544"/>
                    <a:pt x="1175" y="1544"/>
                  </a:cubicBezTo>
                  <a:cubicBezTo>
                    <a:pt x="1164" y="1525"/>
                    <a:pt x="1146" y="1511"/>
                    <a:pt x="1123" y="1504"/>
                  </a:cubicBezTo>
                  <a:moveTo>
                    <a:pt x="1156" y="609"/>
                  </a:moveTo>
                  <a:lnTo>
                    <a:pt x="1156" y="609"/>
                  </a:lnTo>
                  <a:cubicBezTo>
                    <a:pt x="1167" y="605"/>
                    <a:pt x="1178" y="602"/>
                    <a:pt x="1190" y="595"/>
                  </a:cubicBezTo>
                  <a:cubicBezTo>
                    <a:pt x="1322" y="708"/>
                    <a:pt x="1322" y="708"/>
                    <a:pt x="1322" y="708"/>
                  </a:cubicBezTo>
                  <a:cubicBezTo>
                    <a:pt x="1310" y="730"/>
                    <a:pt x="1307" y="756"/>
                    <a:pt x="1310" y="778"/>
                  </a:cubicBezTo>
                  <a:cubicBezTo>
                    <a:pt x="1197" y="829"/>
                    <a:pt x="1197" y="829"/>
                    <a:pt x="1197" y="829"/>
                  </a:cubicBezTo>
                  <a:cubicBezTo>
                    <a:pt x="1186" y="818"/>
                    <a:pt x="1171" y="807"/>
                    <a:pt x="1156" y="803"/>
                  </a:cubicBezTo>
                  <a:lnTo>
                    <a:pt x="1156" y="609"/>
                  </a:lnTo>
                  <a:moveTo>
                    <a:pt x="1167" y="983"/>
                  </a:moveTo>
                  <a:lnTo>
                    <a:pt x="1167" y="983"/>
                  </a:lnTo>
                  <a:cubicBezTo>
                    <a:pt x="1274" y="1097"/>
                    <a:pt x="1274" y="1097"/>
                    <a:pt x="1274" y="1097"/>
                  </a:cubicBezTo>
                  <a:cubicBezTo>
                    <a:pt x="1266" y="1115"/>
                    <a:pt x="1263" y="1137"/>
                    <a:pt x="1266" y="1159"/>
                  </a:cubicBezTo>
                  <a:cubicBezTo>
                    <a:pt x="1190" y="1203"/>
                    <a:pt x="1190" y="1203"/>
                    <a:pt x="1190" y="1203"/>
                  </a:cubicBezTo>
                  <a:cubicBezTo>
                    <a:pt x="1178" y="1196"/>
                    <a:pt x="1171" y="1188"/>
                    <a:pt x="1156" y="1185"/>
                  </a:cubicBezTo>
                  <a:cubicBezTo>
                    <a:pt x="1156" y="987"/>
                    <a:pt x="1156" y="987"/>
                    <a:pt x="1156" y="987"/>
                  </a:cubicBezTo>
                  <a:cubicBezTo>
                    <a:pt x="1160" y="987"/>
                    <a:pt x="1164" y="983"/>
                    <a:pt x="1167" y="983"/>
                  </a:cubicBezTo>
                  <a:moveTo>
                    <a:pt x="1362" y="1108"/>
                  </a:moveTo>
                  <a:lnTo>
                    <a:pt x="1362" y="1108"/>
                  </a:lnTo>
                  <a:cubicBezTo>
                    <a:pt x="1380" y="1108"/>
                    <a:pt x="1395" y="1122"/>
                    <a:pt x="1395" y="1141"/>
                  </a:cubicBezTo>
                  <a:cubicBezTo>
                    <a:pt x="1395" y="1159"/>
                    <a:pt x="1380" y="1173"/>
                    <a:pt x="1362" y="1173"/>
                  </a:cubicBezTo>
                  <a:cubicBezTo>
                    <a:pt x="1343" y="1173"/>
                    <a:pt x="1329" y="1159"/>
                    <a:pt x="1329" y="1141"/>
                  </a:cubicBezTo>
                  <a:cubicBezTo>
                    <a:pt x="1329" y="1122"/>
                    <a:pt x="1343" y="1108"/>
                    <a:pt x="1362" y="1108"/>
                  </a:cubicBezTo>
                  <a:moveTo>
                    <a:pt x="1343" y="1419"/>
                  </a:moveTo>
                  <a:lnTo>
                    <a:pt x="1343" y="1419"/>
                  </a:lnTo>
                  <a:cubicBezTo>
                    <a:pt x="1215" y="1313"/>
                    <a:pt x="1215" y="1313"/>
                    <a:pt x="1215" y="1313"/>
                  </a:cubicBezTo>
                  <a:cubicBezTo>
                    <a:pt x="1222" y="1295"/>
                    <a:pt x="1226" y="1276"/>
                    <a:pt x="1222" y="1258"/>
                  </a:cubicBezTo>
                  <a:cubicBezTo>
                    <a:pt x="1299" y="1214"/>
                    <a:pt x="1299" y="1214"/>
                    <a:pt x="1299" y="1214"/>
                  </a:cubicBezTo>
                  <a:cubicBezTo>
                    <a:pt x="1310" y="1225"/>
                    <a:pt x="1322" y="1232"/>
                    <a:pt x="1340" y="123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51" y="1416"/>
                    <a:pt x="1347" y="1419"/>
                    <a:pt x="1343" y="1419"/>
                  </a:cubicBezTo>
                  <a:moveTo>
                    <a:pt x="1347" y="1045"/>
                  </a:moveTo>
                  <a:lnTo>
                    <a:pt x="1347" y="1045"/>
                  </a:lnTo>
                  <a:cubicBezTo>
                    <a:pt x="1336" y="1045"/>
                    <a:pt x="1329" y="1049"/>
                    <a:pt x="1322" y="1053"/>
                  </a:cubicBezTo>
                  <a:cubicBezTo>
                    <a:pt x="1211" y="939"/>
                    <a:pt x="1211" y="939"/>
                    <a:pt x="1211" y="939"/>
                  </a:cubicBezTo>
                  <a:cubicBezTo>
                    <a:pt x="1222" y="921"/>
                    <a:pt x="1222" y="902"/>
                    <a:pt x="1222" y="884"/>
                  </a:cubicBezTo>
                  <a:cubicBezTo>
                    <a:pt x="1336" y="836"/>
                    <a:pt x="1336" y="836"/>
                    <a:pt x="1336" y="836"/>
                  </a:cubicBezTo>
                  <a:cubicBezTo>
                    <a:pt x="1347" y="847"/>
                    <a:pt x="1358" y="858"/>
                    <a:pt x="1376" y="866"/>
                  </a:cubicBezTo>
                  <a:lnTo>
                    <a:pt x="1347" y="1045"/>
                  </a:lnTo>
                  <a:moveTo>
                    <a:pt x="1424" y="814"/>
                  </a:moveTo>
                  <a:lnTo>
                    <a:pt x="1424" y="814"/>
                  </a:lnTo>
                  <a:cubicBezTo>
                    <a:pt x="1395" y="814"/>
                    <a:pt x="1373" y="792"/>
                    <a:pt x="1373" y="759"/>
                  </a:cubicBezTo>
                  <a:cubicBezTo>
                    <a:pt x="1373" y="730"/>
                    <a:pt x="1395" y="704"/>
                    <a:pt x="1424" y="704"/>
                  </a:cubicBezTo>
                  <a:cubicBezTo>
                    <a:pt x="1457" y="704"/>
                    <a:pt x="1479" y="730"/>
                    <a:pt x="1479" y="759"/>
                  </a:cubicBezTo>
                  <a:cubicBezTo>
                    <a:pt x="1479" y="792"/>
                    <a:pt x="1457" y="814"/>
                    <a:pt x="1424" y="814"/>
                  </a:cubicBezTo>
                  <a:moveTo>
                    <a:pt x="1424" y="642"/>
                  </a:moveTo>
                  <a:lnTo>
                    <a:pt x="1424" y="642"/>
                  </a:lnTo>
                  <a:cubicBezTo>
                    <a:pt x="1402" y="642"/>
                    <a:pt x="1380" y="649"/>
                    <a:pt x="1362" y="660"/>
                  </a:cubicBezTo>
                  <a:cubicBezTo>
                    <a:pt x="1234" y="547"/>
                    <a:pt x="1234" y="547"/>
                    <a:pt x="1234" y="547"/>
                  </a:cubicBezTo>
                  <a:cubicBezTo>
                    <a:pt x="1241" y="525"/>
                    <a:pt x="1244" y="499"/>
                    <a:pt x="1241" y="477"/>
                  </a:cubicBezTo>
                  <a:cubicBezTo>
                    <a:pt x="1461" y="382"/>
                    <a:pt x="1461" y="382"/>
                    <a:pt x="1461" y="382"/>
                  </a:cubicBezTo>
                  <a:cubicBezTo>
                    <a:pt x="1468" y="389"/>
                    <a:pt x="1479" y="400"/>
                    <a:pt x="1490" y="407"/>
                  </a:cubicBezTo>
                  <a:lnTo>
                    <a:pt x="1424" y="642"/>
                  </a:lnTo>
                  <a:moveTo>
                    <a:pt x="1127" y="440"/>
                  </a:moveTo>
                  <a:lnTo>
                    <a:pt x="1127" y="440"/>
                  </a:lnTo>
                  <a:cubicBezTo>
                    <a:pt x="1156" y="440"/>
                    <a:pt x="1178" y="466"/>
                    <a:pt x="1178" y="495"/>
                  </a:cubicBezTo>
                  <a:cubicBezTo>
                    <a:pt x="1178" y="525"/>
                    <a:pt x="1156" y="551"/>
                    <a:pt x="1127" y="551"/>
                  </a:cubicBezTo>
                  <a:cubicBezTo>
                    <a:pt x="1094" y="551"/>
                    <a:pt x="1072" y="525"/>
                    <a:pt x="1072" y="495"/>
                  </a:cubicBezTo>
                  <a:cubicBezTo>
                    <a:pt x="1072" y="466"/>
                    <a:pt x="1094" y="440"/>
                    <a:pt x="1127" y="440"/>
                  </a:cubicBezTo>
                  <a:moveTo>
                    <a:pt x="1552" y="250"/>
                  </a:moveTo>
                  <a:lnTo>
                    <a:pt x="1552" y="250"/>
                  </a:lnTo>
                  <a:cubicBezTo>
                    <a:pt x="1582" y="250"/>
                    <a:pt x="1604" y="275"/>
                    <a:pt x="1604" y="305"/>
                  </a:cubicBezTo>
                  <a:cubicBezTo>
                    <a:pt x="1604" y="334"/>
                    <a:pt x="1582" y="360"/>
                    <a:pt x="1552" y="360"/>
                  </a:cubicBezTo>
                  <a:cubicBezTo>
                    <a:pt x="1519" y="360"/>
                    <a:pt x="1498" y="334"/>
                    <a:pt x="1498" y="305"/>
                  </a:cubicBezTo>
                  <a:cubicBezTo>
                    <a:pt x="1498" y="275"/>
                    <a:pt x="1519" y="250"/>
                    <a:pt x="1552" y="250"/>
                  </a:cubicBezTo>
                  <a:moveTo>
                    <a:pt x="1127" y="858"/>
                  </a:moveTo>
                  <a:lnTo>
                    <a:pt x="1127" y="858"/>
                  </a:lnTo>
                  <a:cubicBezTo>
                    <a:pt x="1146" y="858"/>
                    <a:pt x="1160" y="877"/>
                    <a:pt x="1160" y="895"/>
                  </a:cubicBezTo>
                  <a:cubicBezTo>
                    <a:pt x="1160" y="913"/>
                    <a:pt x="1146" y="928"/>
                    <a:pt x="1127" y="928"/>
                  </a:cubicBezTo>
                  <a:cubicBezTo>
                    <a:pt x="1105" y="928"/>
                    <a:pt x="1090" y="913"/>
                    <a:pt x="1090" y="895"/>
                  </a:cubicBezTo>
                  <a:cubicBezTo>
                    <a:pt x="1090" y="877"/>
                    <a:pt x="1105" y="858"/>
                    <a:pt x="1127" y="858"/>
                  </a:cubicBezTo>
                  <a:moveTo>
                    <a:pt x="1127" y="1243"/>
                  </a:moveTo>
                  <a:lnTo>
                    <a:pt x="1127" y="1243"/>
                  </a:lnTo>
                  <a:cubicBezTo>
                    <a:pt x="1146" y="1243"/>
                    <a:pt x="1160" y="1258"/>
                    <a:pt x="1160" y="1276"/>
                  </a:cubicBezTo>
                  <a:cubicBezTo>
                    <a:pt x="1160" y="1295"/>
                    <a:pt x="1146" y="1313"/>
                    <a:pt x="1127" y="1313"/>
                  </a:cubicBezTo>
                  <a:cubicBezTo>
                    <a:pt x="1105" y="1313"/>
                    <a:pt x="1090" y="1295"/>
                    <a:pt x="1090" y="1276"/>
                  </a:cubicBezTo>
                  <a:cubicBezTo>
                    <a:pt x="1090" y="1258"/>
                    <a:pt x="1105" y="1243"/>
                    <a:pt x="1127" y="1243"/>
                  </a:cubicBezTo>
                  <a:moveTo>
                    <a:pt x="1061" y="1349"/>
                  </a:moveTo>
                  <a:lnTo>
                    <a:pt x="1061" y="1349"/>
                  </a:lnTo>
                  <a:cubicBezTo>
                    <a:pt x="1068" y="1357"/>
                    <a:pt x="1076" y="1361"/>
                    <a:pt x="1079" y="1364"/>
                  </a:cubicBezTo>
                  <a:cubicBezTo>
                    <a:pt x="1061" y="1493"/>
                    <a:pt x="1061" y="1493"/>
                    <a:pt x="1061" y="1493"/>
                  </a:cubicBezTo>
                  <a:cubicBezTo>
                    <a:pt x="1032" y="1496"/>
                    <a:pt x="1010" y="1511"/>
                    <a:pt x="991" y="1533"/>
                  </a:cubicBezTo>
                  <a:cubicBezTo>
                    <a:pt x="889" y="1481"/>
                    <a:pt x="889" y="1481"/>
                    <a:pt x="889" y="1481"/>
                  </a:cubicBezTo>
                  <a:cubicBezTo>
                    <a:pt x="892" y="1471"/>
                    <a:pt x="892" y="1460"/>
                    <a:pt x="889" y="1449"/>
                  </a:cubicBezTo>
                  <a:lnTo>
                    <a:pt x="1061" y="1349"/>
                  </a:lnTo>
                  <a:moveTo>
                    <a:pt x="1021" y="1610"/>
                  </a:moveTo>
                  <a:lnTo>
                    <a:pt x="1021" y="1610"/>
                  </a:lnTo>
                  <a:cubicBezTo>
                    <a:pt x="1021" y="1581"/>
                    <a:pt x="1046" y="1555"/>
                    <a:pt x="1076" y="1555"/>
                  </a:cubicBezTo>
                  <a:cubicBezTo>
                    <a:pt x="1109" y="1555"/>
                    <a:pt x="1131" y="1581"/>
                    <a:pt x="1131" y="1610"/>
                  </a:cubicBezTo>
                  <a:cubicBezTo>
                    <a:pt x="1131" y="1643"/>
                    <a:pt x="1109" y="1665"/>
                    <a:pt x="1076" y="1665"/>
                  </a:cubicBezTo>
                  <a:cubicBezTo>
                    <a:pt x="1046" y="1665"/>
                    <a:pt x="1021" y="1643"/>
                    <a:pt x="1021" y="1610"/>
                  </a:cubicBezTo>
                  <a:moveTo>
                    <a:pt x="1197" y="1606"/>
                  </a:moveTo>
                  <a:lnTo>
                    <a:pt x="1197" y="1606"/>
                  </a:lnTo>
                  <a:cubicBezTo>
                    <a:pt x="1318" y="1562"/>
                    <a:pt x="1318" y="1562"/>
                    <a:pt x="1318" y="1562"/>
                  </a:cubicBezTo>
                  <a:cubicBezTo>
                    <a:pt x="1325" y="1573"/>
                    <a:pt x="1332" y="1581"/>
                    <a:pt x="1343" y="1588"/>
                  </a:cubicBezTo>
                  <a:cubicBezTo>
                    <a:pt x="1274" y="1933"/>
                    <a:pt x="1274" y="1933"/>
                    <a:pt x="1274" y="1933"/>
                  </a:cubicBezTo>
                  <a:cubicBezTo>
                    <a:pt x="1270" y="1933"/>
                    <a:pt x="1266" y="1933"/>
                    <a:pt x="1263" y="1933"/>
                  </a:cubicBezTo>
                  <a:cubicBezTo>
                    <a:pt x="1153" y="1701"/>
                    <a:pt x="1153" y="1701"/>
                    <a:pt x="1153" y="1701"/>
                  </a:cubicBezTo>
                  <a:cubicBezTo>
                    <a:pt x="1182" y="1676"/>
                    <a:pt x="1197" y="1643"/>
                    <a:pt x="1197" y="1606"/>
                  </a:cubicBezTo>
                  <a:moveTo>
                    <a:pt x="1417" y="1408"/>
                  </a:moveTo>
                  <a:lnTo>
                    <a:pt x="1417" y="1408"/>
                  </a:lnTo>
                  <a:cubicBezTo>
                    <a:pt x="1402" y="1229"/>
                    <a:pt x="1402" y="1229"/>
                    <a:pt x="1402" y="1229"/>
                  </a:cubicBezTo>
                  <a:cubicBezTo>
                    <a:pt x="1413" y="1225"/>
                    <a:pt x="1424" y="1217"/>
                    <a:pt x="1431" y="1207"/>
                  </a:cubicBezTo>
                  <a:cubicBezTo>
                    <a:pt x="1640" y="1309"/>
                    <a:pt x="1640" y="1309"/>
                    <a:pt x="1640" y="1309"/>
                  </a:cubicBezTo>
                  <a:cubicBezTo>
                    <a:pt x="1640" y="1320"/>
                    <a:pt x="1640" y="1335"/>
                    <a:pt x="1644" y="1349"/>
                  </a:cubicBezTo>
                  <a:cubicBezTo>
                    <a:pt x="1461" y="1437"/>
                    <a:pt x="1461" y="1437"/>
                    <a:pt x="1461" y="1437"/>
                  </a:cubicBezTo>
                  <a:cubicBezTo>
                    <a:pt x="1450" y="1423"/>
                    <a:pt x="1435" y="1416"/>
                    <a:pt x="1417" y="1408"/>
                  </a:cubicBezTo>
                  <a:moveTo>
                    <a:pt x="1670" y="1251"/>
                  </a:moveTo>
                  <a:lnTo>
                    <a:pt x="1670" y="1251"/>
                  </a:lnTo>
                  <a:cubicBezTo>
                    <a:pt x="1461" y="1152"/>
                    <a:pt x="1461" y="1152"/>
                    <a:pt x="1461" y="1152"/>
                  </a:cubicBezTo>
                  <a:cubicBezTo>
                    <a:pt x="1461" y="1141"/>
                    <a:pt x="1461" y="1129"/>
                    <a:pt x="1457" y="1122"/>
                  </a:cubicBezTo>
                  <a:cubicBezTo>
                    <a:pt x="1519" y="1085"/>
                    <a:pt x="1519" y="1085"/>
                    <a:pt x="1519" y="1085"/>
                  </a:cubicBezTo>
                  <a:cubicBezTo>
                    <a:pt x="1534" y="1078"/>
                    <a:pt x="1538" y="1064"/>
                    <a:pt x="1534" y="1049"/>
                  </a:cubicBezTo>
                  <a:cubicBezTo>
                    <a:pt x="1527" y="1027"/>
                    <a:pt x="1505" y="1020"/>
                    <a:pt x="1490" y="1031"/>
                  </a:cubicBezTo>
                  <a:cubicBezTo>
                    <a:pt x="1424" y="1067"/>
                    <a:pt x="1424" y="1067"/>
                    <a:pt x="1424" y="1067"/>
                  </a:cubicBezTo>
                  <a:cubicBezTo>
                    <a:pt x="1420" y="1064"/>
                    <a:pt x="1413" y="1060"/>
                    <a:pt x="1410" y="1056"/>
                  </a:cubicBezTo>
                  <a:cubicBezTo>
                    <a:pt x="1439" y="877"/>
                    <a:pt x="1439" y="877"/>
                    <a:pt x="1439" y="877"/>
                  </a:cubicBezTo>
                  <a:cubicBezTo>
                    <a:pt x="1472" y="873"/>
                    <a:pt x="1498" y="858"/>
                    <a:pt x="1516" y="836"/>
                  </a:cubicBezTo>
                  <a:cubicBezTo>
                    <a:pt x="1662" y="902"/>
                    <a:pt x="1662" y="902"/>
                    <a:pt x="1662" y="902"/>
                  </a:cubicBezTo>
                  <a:cubicBezTo>
                    <a:pt x="1662" y="910"/>
                    <a:pt x="1662" y="921"/>
                    <a:pt x="1666" y="928"/>
                  </a:cubicBezTo>
                  <a:cubicBezTo>
                    <a:pt x="1607" y="961"/>
                    <a:pt x="1607" y="961"/>
                    <a:pt x="1607" y="961"/>
                  </a:cubicBezTo>
                  <a:cubicBezTo>
                    <a:pt x="1596" y="968"/>
                    <a:pt x="1589" y="987"/>
                    <a:pt x="1596" y="1001"/>
                  </a:cubicBezTo>
                  <a:cubicBezTo>
                    <a:pt x="1604" y="1020"/>
                    <a:pt x="1622" y="1027"/>
                    <a:pt x="1640" y="1016"/>
                  </a:cubicBezTo>
                  <a:cubicBezTo>
                    <a:pt x="1695" y="983"/>
                    <a:pt x="1695" y="983"/>
                    <a:pt x="1695" y="983"/>
                  </a:cubicBezTo>
                  <a:cubicBezTo>
                    <a:pt x="1706" y="990"/>
                    <a:pt x="1718" y="998"/>
                    <a:pt x="1728" y="1001"/>
                  </a:cubicBezTo>
                  <a:cubicBezTo>
                    <a:pt x="1728" y="1214"/>
                    <a:pt x="1728" y="1214"/>
                    <a:pt x="1728" y="1214"/>
                  </a:cubicBezTo>
                  <a:cubicBezTo>
                    <a:pt x="1706" y="1221"/>
                    <a:pt x="1684" y="1232"/>
                    <a:pt x="1670" y="1251"/>
                  </a:cubicBezTo>
                  <a:moveTo>
                    <a:pt x="1794" y="910"/>
                  </a:moveTo>
                  <a:lnTo>
                    <a:pt x="1794" y="910"/>
                  </a:lnTo>
                  <a:cubicBezTo>
                    <a:pt x="1794" y="928"/>
                    <a:pt x="1780" y="943"/>
                    <a:pt x="1762" y="943"/>
                  </a:cubicBezTo>
                  <a:cubicBezTo>
                    <a:pt x="1743" y="943"/>
                    <a:pt x="1725" y="928"/>
                    <a:pt x="1725" y="910"/>
                  </a:cubicBezTo>
                  <a:cubicBezTo>
                    <a:pt x="1725" y="891"/>
                    <a:pt x="1743" y="877"/>
                    <a:pt x="1762" y="877"/>
                  </a:cubicBezTo>
                  <a:cubicBezTo>
                    <a:pt x="1780" y="877"/>
                    <a:pt x="1794" y="891"/>
                    <a:pt x="1794" y="910"/>
                  </a:cubicBezTo>
                  <a:moveTo>
                    <a:pt x="1721" y="627"/>
                  </a:moveTo>
                  <a:lnTo>
                    <a:pt x="1721" y="627"/>
                  </a:lnTo>
                  <a:cubicBezTo>
                    <a:pt x="1721" y="646"/>
                    <a:pt x="1706" y="660"/>
                    <a:pt x="1688" y="660"/>
                  </a:cubicBezTo>
                  <a:cubicBezTo>
                    <a:pt x="1670" y="660"/>
                    <a:pt x="1655" y="646"/>
                    <a:pt x="1655" y="627"/>
                  </a:cubicBezTo>
                  <a:cubicBezTo>
                    <a:pt x="1655" y="609"/>
                    <a:pt x="1670" y="595"/>
                    <a:pt x="1688" y="595"/>
                  </a:cubicBezTo>
                  <a:cubicBezTo>
                    <a:pt x="1706" y="595"/>
                    <a:pt x="1721" y="609"/>
                    <a:pt x="1721" y="627"/>
                  </a:cubicBezTo>
                  <a:moveTo>
                    <a:pt x="1622" y="554"/>
                  </a:moveTo>
                  <a:lnTo>
                    <a:pt x="1622" y="554"/>
                  </a:lnTo>
                  <a:cubicBezTo>
                    <a:pt x="1600" y="576"/>
                    <a:pt x="1589" y="609"/>
                    <a:pt x="1593" y="642"/>
                  </a:cubicBezTo>
                  <a:cubicBezTo>
                    <a:pt x="1512" y="682"/>
                    <a:pt x="1512" y="682"/>
                    <a:pt x="1512" y="682"/>
                  </a:cubicBezTo>
                  <a:cubicBezTo>
                    <a:pt x="1505" y="671"/>
                    <a:pt x="1498" y="664"/>
                    <a:pt x="1486" y="660"/>
                  </a:cubicBezTo>
                  <a:cubicBezTo>
                    <a:pt x="1552" y="422"/>
                    <a:pt x="1552" y="422"/>
                    <a:pt x="1552" y="422"/>
                  </a:cubicBezTo>
                  <a:cubicBezTo>
                    <a:pt x="1556" y="422"/>
                    <a:pt x="1560" y="422"/>
                    <a:pt x="1567" y="422"/>
                  </a:cubicBezTo>
                  <a:lnTo>
                    <a:pt x="1622" y="554"/>
                  </a:lnTo>
                  <a:moveTo>
                    <a:pt x="1215" y="67"/>
                  </a:moveTo>
                  <a:lnTo>
                    <a:pt x="1215" y="67"/>
                  </a:lnTo>
                  <a:cubicBezTo>
                    <a:pt x="1234" y="67"/>
                    <a:pt x="1252" y="81"/>
                    <a:pt x="1252" y="99"/>
                  </a:cubicBezTo>
                  <a:cubicBezTo>
                    <a:pt x="1252" y="118"/>
                    <a:pt x="1234" y="132"/>
                    <a:pt x="1215" y="132"/>
                  </a:cubicBezTo>
                  <a:cubicBezTo>
                    <a:pt x="1197" y="132"/>
                    <a:pt x="1182" y="118"/>
                    <a:pt x="1182" y="99"/>
                  </a:cubicBezTo>
                  <a:cubicBezTo>
                    <a:pt x="1182" y="81"/>
                    <a:pt x="1197" y="67"/>
                    <a:pt x="1215" y="67"/>
                  </a:cubicBezTo>
                  <a:moveTo>
                    <a:pt x="1138" y="158"/>
                  </a:moveTo>
                  <a:lnTo>
                    <a:pt x="1138" y="158"/>
                  </a:lnTo>
                  <a:cubicBezTo>
                    <a:pt x="1146" y="169"/>
                    <a:pt x="1153" y="176"/>
                    <a:pt x="1164" y="184"/>
                  </a:cubicBezTo>
                  <a:cubicBezTo>
                    <a:pt x="1120" y="378"/>
                    <a:pt x="1120" y="378"/>
                    <a:pt x="1120" y="378"/>
                  </a:cubicBezTo>
                  <a:cubicBezTo>
                    <a:pt x="1098" y="378"/>
                    <a:pt x="1072" y="385"/>
                    <a:pt x="1058" y="400"/>
                  </a:cubicBezTo>
                  <a:cubicBezTo>
                    <a:pt x="900" y="275"/>
                    <a:pt x="900" y="275"/>
                    <a:pt x="900" y="275"/>
                  </a:cubicBezTo>
                  <a:cubicBezTo>
                    <a:pt x="907" y="261"/>
                    <a:pt x="911" y="246"/>
                    <a:pt x="907" y="228"/>
                  </a:cubicBezTo>
                  <a:lnTo>
                    <a:pt x="1138" y="158"/>
                  </a:lnTo>
                  <a:moveTo>
                    <a:pt x="735" y="231"/>
                  </a:moveTo>
                  <a:lnTo>
                    <a:pt x="735" y="231"/>
                  </a:lnTo>
                  <a:cubicBezTo>
                    <a:pt x="735" y="202"/>
                    <a:pt x="760" y="176"/>
                    <a:pt x="790" y="176"/>
                  </a:cubicBezTo>
                  <a:cubicBezTo>
                    <a:pt x="823" y="176"/>
                    <a:pt x="845" y="202"/>
                    <a:pt x="845" y="231"/>
                  </a:cubicBezTo>
                  <a:cubicBezTo>
                    <a:pt x="845" y="261"/>
                    <a:pt x="823" y="287"/>
                    <a:pt x="790" y="287"/>
                  </a:cubicBezTo>
                  <a:cubicBezTo>
                    <a:pt x="760" y="287"/>
                    <a:pt x="735" y="261"/>
                    <a:pt x="735" y="231"/>
                  </a:cubicBezTo>
                  <a:moveTo>
                    <a:pt x="794" y="668"/>
                  </a:moveTo>
                  <a:lnTo>
                    <a:pt x="794" y="668"/>
                  </a:lnTo>
                  <a:cubicBezTo>
                    <a:pt x="812" y="668"/>
                    <a:pt x="826" y="682"/>
                    <a:pt x="826" y="701"/>
                  </a:cubicBezTo>
                  <a:cubicBezTo>
                    <a:pt x="826" y="719"/>
                    <a:pt x="812" y="737"/>
                    <a:pt x="794" y="737"/>
                  </a:cubicBezTo>
                  <a:cubicBezTo>
                    <a:pt x="775" y="737"/>
                    <a:pt x="760" y="719"/>
                    <a:pt x="760" y="701"/>
                  </a:cubicBezTo>
                  <a:cubicBezTo>
                    <a:pt x="760" y="682"/>
                    <a:pt x="775" y="668"/>
                    <a:pt x="794" y="668"/>
                  </a:cubicBezTo>
                  <a:moveTo>
                    <a:pt x="493" y="910"/>
                  </a:moveTo>
                  <a:lnTo>
                    <a:pt x="493" y="910"/>
                  </a:lnTo>
                  <a:cubicBezTo>
                    <a:pt x="731" y="774"/>
                    <a:pt x="731" y="774"/>
                    <a:pt x="731" y="774"/>
                  </a:cubicBezTo>
                  <a:cubicBezTo>
                    <a:pt x="768" y="803"/>
                    <a:pt x="819" y="803"/>
                    <a:pt x="856" y="774"/>
                  </a:cubicBezTo>
                  <a:cubicBezTo>
                    <a:pt x="1032" y="873"/>
                    <a:pt x="1032" y="873"/>
                    <a:pt x="1032" y="873"/>
                  </a:cubicBezTo>
                  <a:cubicBezTo>
                    <a:pt x="1021" y="921"/>
                    <a:pt x="1050" y="968"/>
                    <a:pt x="1094" y="983"/>
                  </a:cubicBezTo>
                  <a:cubicBezTo>
                    <a:pt x="1094" y="1185"/>
                    <a:pt x="1094" y="1185"/>
                    <a:pt x="1094" y="1185"/>
                  </a:cubicBezTo>
                  <a:cubicBezTo>
                    <a:pt x="1050" y="1199"/>
                    <a:pt x="1021" y="1247"/>
                    <a:pt x="1032" y="1295"/>
                  </a:cubicBezTo>
                  <a:cubicBezTo>
                    <a:pt x="859" y="1393"/>
                    <a:pt x="859" y="1393"/>
                    <a:pt x="859" y="1393"/>
                  </a:cubicBezTo>
                  <a:cubicBezTo>
                    <a:pt x="823" y="1361"/>
                    <a:pt x="768" y="1361"/>
                    <a:pt x="731" y="1393"/>
                  </a:cubicBezTo>
                  <a:cubicBezTo>
                    <a:pt x="493" y="1258"/>
                    <a:pt x="493" y="1258"/>
                    <a:pt x="493" y="1258"/>
                  </a:cubicBezTo>
                  <a:cubicBezTo>
                    <a:pt x="493" y="910"/>
                    <a:pt x="493" y="910"/>
                    <a:pt x="493" y="910"/>
                  </a:cubicBezTo>
                  <a:moveTo>
                    <a:pt x="823" y="1452"/>
                  </a:moveTo>
                  <a:lnTo>
                    <a:pt x="823" y="1452"/>
                  </a:lnTo>
                  <a:cubicBezTo>
                    <a:pt x="838" y="1474"/>
                    <a:pt x="819" y="1504"/>
                    <a:pt x="794" y="1504"/>
                  </a:cubicBezTo>
                  <a:cubicBezTo>
                    <a:pt x="775" y="1504"/>
                    <a:pt x="760" y="1489"/>
                    <a:pt x="760" y="1467"/>
                  </a:cubicBezTo>
                  <a:cubicBezTo>
                    <a:pt x="760" y="1434"/>
                    <a:pt x="804" y="1419"/>
                    <a:pt x="823" y="1452"/>
                  </a:cubicBezTo>
                  <a:moveTo>
                    <a:pt x="790" y="1933"/>
                  </a:moveTo>
                  <a:lnTo>
                    <a:pt x="790" y="1933"/>
                  </a:lnTo>
                  <a:cubicBezTo>
                    <a:pt x="771" y="1933"/>
                    <a:pt x="757" y="1914"/>
                    <a:pt x="757" y="1896"/>
                  </a:cubicBezTo>
                  <a:cubicBezTo>
                    <a:pt x="757" y="1877"/>
                    <a:pt x="771" y="1863"/>
                    <a:pt x="790" y="1863"/>
                  </a:cubicBezTo>
                  <a:cubicBezTo>
                    <a:pt x="808" y="1863"/>
                    <a:pt x="826" y="1877"/>
                    <a:pt x="826" y="1896"/>
                  </a:cubicBezTo>
                  <a:cubicBezTo>
                    <a:pt x="826" y="1914"/>
                    <a:pt x="808" y="1933"/>
                    <a:pt x="790" y="1933"/>
                  </a:cubicBezTo>
                  <a:moveTo>
                    <a:pt x="889" y="1892"/>
                  </a:moveTo>
                  <a:lnTo>
                    <a:pt x="889" y="1892"/>
                  </a:lnTo>
                  <a:cubicBezTo>
                    <a:pt x="889" y="1881"/>
                    <a:pt x="885" y="1866"/>
                    <a:pt x="878" y="1856"/>
                  </a:cubicBezTo>
                  <a:cubicBezTo>
                    <a:pt x="1021" y="1713"/>
                    <a:pt x="1021" y="1713"/>
                    <a:pt x="1021" y="1713"/>
                  </a:cubicBezTo>
                  <a:cubicBezTo>
                    <a:pt x="1043" y="1727"/>
                    <a:pt x="1072" y="1731"/>
                    <a:pt x="1098" y="1727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197" y="1965"/>
                    <a:pt x="1190" y="1977"/>
                    <a:pt x="1182" y="1984"/>
                  </a:cubicBezTo>
                  <a:lnTo>
                    <a:pt x="889" y="1892"/>
                  </a:lnTo>
                  <a:moveTo>
                    <a:pt x="1281" y="2105"/>
                  </a:moveTo>
                  <a:lnTo>
                    <a:pt x="1281" y="2105"/>
                  </a:lnTo>
                  <a:cubicBezTo>
                    <a:pt x="1252" y="2105"/>
                    <a:pt x="1226" y="2079"/>
                    <a:pt x="1226" y="2050"/>
                  </a:cubicBezTo>
                  <a:cubicBezTo>
                    <a:pt x="1226" y="2021"/>
                    <a:pt x="1252" y="1995"/>
                    <a:pt x="1281" y="1995"/>
                  </a:cubicBezTo>
                  <a:cubicBezTo>
                    <a:pt x="1310" y="1995"/>
                    <a:pt x="1336" y="2021"/>
                    <a:pt x="1336" y="2050"/>
                  </a:cubicBezTo>
                  <a:cubicBezTo>
                    <a:pt x="1336" y="2079"/>
                    <a:pt x="1310" y="2105"/>
                    <a:pt x="1281" y="2105"/>
                  </a:cubicBezTo>
                  <a:moveTo>
                    <a:pt x="1648" y="1713"/>
                  </a:moveTo>
                  <a:lnTo>
                    <a:pt x="1648" y="1713"/>
                  </a:lnTo>
                  <a:cubicBezTo>
                    <a:pt x="1630" y="1713"/>
                    <a:pt x="1615" y="1694"/>
                    <a:pt x="1615" y="1676"/>
                  </a:cubicBezTo>
                  <a:cubicBezTo>
                    <a:pt x="1615" y="1657"/>
                    <a:pt x="1630" y="1643"/>
                    <a:pt x="1648" y="1643"/>
                  </a:cubicBezTo>
                  <a:cubicBezTo>
                    <a:pt x="1666" y="1643"/>
                    <a:pt x="1681" y="1657"/>
                    <a:pt x="1681" y="1676"/>
                  </a:cubicBezTo>
                  <a:cubicBezTo>
                    <a:pt x="1681" y="1694"/>
                    <a:pt x="1666" y="1713"/>
                    <a:pt x="1648" y="1713"/>
                  </a:cubicBezTo>
                  <a:moveTo>
                    <a:pt x="1644" y="1581"/>
                  </a:moveTo>
                  <a:lnTo>
                    <a:pt x="1644" y="1581"/>
                  </a:lnTo>
                  <a:cubicBezTo>
                    <a:pt x="1626" y="1581"/>
                    <a:pt x="1604" y="1588"/>
                    <a:pt x="1589" y="1599"/>
                  </a:cubicBezTo>
                  <a:cubicBezTo>
                    <a:pt x="1486" y="1529"/>
                    <a:pt x="1486" y="1529"/>
                    <a:pt x="1486" y="1529"/>
                  </a:cubicBezTo>
                  <a:cubicBezTo>
                    <a:pt x="1490" y="1518"/>
                    <a:pt x="1490" y="1504"/>
                    <a:pt x="1490" y="1493"/>
                  </a:cubicBezTo>
                  <a:cubicBezTo>
                    <a:pt x="1670" y="1405"/>
                    <a:pt x="1670" y="1405"/>
                    <a:pt x="1670" y="1405"/>
                  </a:cubicBezTo>
                  <a:cubicBezTo>
                    <a:pt x="1677" y="1416"/>
                    <a:pt x="1684" y="1419"/>
                    <a:pt x="1695" y="1427"/>
                  </a:cubicBezTo>
                  <a:lnTo>
                    <a:pt x="1644" y="1581"/>
                  </a:lnTo>
                  <a:moveTo>
                    <a:pt x="1758" y="1383"/>
                  </a:moveTo>
                  <a:lnTo>
                    <a:pt x="1758" y="1383"/>
                  </a:lnTo>
                  <a:cubicBezTo>
                    <a:pt x="1728" y="1383"/>
                    <a:pt x="1703" y="1357"/>
                    <a:pt x="1703" y="1328"/>
                  </a:cubicBezTo>
                  <a:cubicBezTo>
                    <a:pt x="1703" y="1298"/>
                    <a:pt x="1728" y="1273"/>
                    <a:pt x="1758" y="1273"/>
                  </a:cubicBezTo>
                  <a:cubicBezTo>
                    <a:pt x="1787" y="1273"/>
                    <a:pt x="1813" y="1298"/>
                    <a:pt x="1813" y="1328"/>
                  </a:cubicBezTo>
                  <a:cubicBezTo>
                    <a:pt x="1813" y="1357"/>
                    <a:pt x="1787" y="1383"/>
                    <a:pt x="1758" y="1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664;p48">
              <a:extLst>
                <a:ext uri="{FF2B5EF4-FFF2-40B4-BE49-F238E27FC236}">
                  <a16:creationId xmlns:a16="http://schemas.microsoft.com/office/drawing/2014/main" id="{9DBEB98F-7CF7-410F-A81B-071AEC5EFC32}"/>
                </a:ext>
              </a:extLst>
            </p:cNvPr>
            <p:cNvSpPr/>
            <p:nvPr/>
          </p:nvSpPr>
          <p:spPr>
            <a:xfrm>
              <a:off x="1647689" y="1563462"/>
              <a:ext cx="60351" cy="71976"/>
            </a:xfrm>
            <a:custGeom>
              <a:avLst/>
              <a:gdLst/>
              <a:ahLst/>
              <a:cxnLst/>
              <a:rect l="l" t="t" r="r" b="b"/>
              <a:pathLst>
                <a:path w="244" h="291" extrusionOk="0">
                  <a:moveTo>
                    <a:pt x="76" y="235"/>
                  </a:moveTo>
                  <a:lnTo>
                    <a:pt x="76" y="235"/>
                  </a:lnTo>
                  <a:cubicBezTo>
                    <a:pt x="168" y="235"/>
                    <a:pt x="168" y="235"/>
                    <a:pt x="168" y="235"/>
                  </a:cubicBezTo>
                  <a:cubicBezTo>
                    <a:pt x="182" y="272"/>
                    <a:pt x="182" y="272"/>
                    <a:pt x="182" y="272"/>
                  </a:cubicBezTo>
                  <a:cubicBezTo>
                    <a:pt x="190" y="287"/>
                    <a:pt x="208" y="294"/>
                    <a:pt x="223" y="290"/>
                  </a:cubicBezTo>
                  <a:cubicBezTo>
                    <a:pt x="241" y="283"/>
                    <a:pt x="249" y="265"/>
                    <a:pt x="241" y="246"/>
                  </a:cubicBezTo>
                  <a:cubicBezTo>
                    <a:pt x="135" y="-29"/>
                    <a:pt x="161" y="34"/>
                    <a:pt x="157" y="23"/>
                  </a:cubicBezTo>
                  <a:cubicBezTo>
                    <a:pt x="142" y="-7"/>
                    <a:pt x="98" y="-7"/>
                    <a:pt x="87" y="23"/>
                  </a:cubicBezTo>
                  <a:cubicBezTo>
                    <a:pt x="3" y="246"/>
                    <a:pt x="3" y="246"/>
                    <a:pt x="3" y="246"/>
                  </a:cubicBezTo>
                  <a:cubicBezTo>
                    <a:pt x="-5" y="265"/>
                    <a:pt x="6" y="287"/>
                    <a:pt x="25" y="290"/>
                  </a:cubicBezTo>
                  <a:cubicBezTo>
                    <a:pt x="39" y="294"/>
                    <a:pt x="58" y="283"/>
                    <a:pt x="61" y="268"/>
                  </a:cubicBezTo>
                  <a:lnTo>
                    <a:pt x="76" y="235"/>
                  </a:lnTo>
                  <a:moveTo>
                    <a:pt x="146" y="173"/>
                  </a:moveTo>
                  <a:lnTo>
                    <a:pt x="146" y="173"/>
                  </a:lnTo>
                  <a:cubicBezTo>
                    <a:pt x="98" y="173"/>
                    <a:pt x="98" y="173"/>
                    <a:pt x="98" y="173"/>
                  </a:cubicBezTo>
                  <a:cubicBezTo>
                    <a:pt x="124" y="111"/>
                    <a:pt x="124" y="111"/>
                    <a:pt x="124" y="111"/>
                  </a:cubicBezTo>
                  <a:lnTo>
                    <a:pt x="146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65;p48">
              <a:extLst>
                <a:ext uri="{FF2B5EF4-FFF2-40B4-BE49-F238E27FC236}">
                  <a16:creationId xmlns:a16="http://schemas.microsoft.com/office/drawing/2014/main" id="{3EBD7D69-C533-48EE-9468-11BF1984294D}"/>
                </a:ext>
              </a:extLst>
            </p:cNvPr>
            <p:cNvSpPr/>
            <p:nvPr/>
          </p:nvSpPr>
          <p:spPr>
            <a:xfrm>
              <a:off x="1726344" y="1562473"/>
              <a:ext cx="16324" cy="71976"/>
            </a:xfrm>
            <a:custGeom>
              <a:avLst/>
              <a:gdLst/>
              <a:ahLst/>
              <a:cxnLst/>
              <a:rect l="l" t="t" r="r" b="b"/>
              <a:pathLst>
                <a:path w="66" h="291" extrusionOk="0">
                  <a:moveTo>
                    <a:pt x="66" y="258"/>
                  </a:moveTo>
                  <a:lnTo>
                    <a:pt x="66" y="258"/>
                  </a:lnTo>
                  <a:cubicBezTo>
                    <a:pt x="66" y="34"/>
                    <a:pt x="66" y="34"/>
                    <a:pt x="66" y="34"/>
                  </a:cubicBezTo>
                  <a:cubicBezTo>
                    <a:pt x="66" y="16"/>
                    <a:pt x="51" y="5"/>
                    <a:pt x="37" y="1"/>
                  </a:cubicBezTo>
                  <a:cubicBezTo>
                    <a:pt x="19" y="-3"/>
                    <a:pt x="0" y="12"/>
                    <a:pt x="0" y="34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9"/>
                    <a:pt x="19" y="294"/>
                    <a:pt x="37" y="291"/>
                  </a:cubicBezTo>
                  <a:cubicBezTo>
                    <a:pt x="51" y="291"/>
                    <a:pt x="66" y="276"/>
                    <a:pt x="66" y="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D2E71B-A041-4F42-89A5-E7FDCDD7CED5}"/>
              </a:ext>
            </a:extLst>
          </p:cNvPr>
          <p:cNvSpPr txBox="1"/>
          <p:nvPr/>
        </p:nvSpPr>
        <p:spPr>
          <a:xfrm>
            <a:off x="9058274" y="212255"/>
            <a:ext cx="254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err="1">
                <a:solidFill>
                  <a:schemeClr val="bg1"/>
                </a:solidFill>
              </a:rPr>
              <a:t>Про</a:t>
            </a:r>
            <a:r>
              <a:rPr lang="ru-RU" sz="2000" dirty="0" err="1">
                <a:solidFill>
                  <a:schemeClr val="bg1"/>
                </a:solidFill>
              </a:rPr>
              <a:t>Ассистент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649" name="Прямоугольник: скругленные углы 1648">
            <a:extLst>
              <a:ext uri="{FF2B5EF4-FFF2-40B4-BE49-F238E27FC236}">
                <a16:creationId xmlns:a16="http://schemas.microsoft.com/office/drawing/2014/main" id="{F0A2EA89-427C-4345-81DB-136EEC752760}"/>
              </a:ext>
            </a:extLst>
          </p:cNvPr>
          <p:cNvSpPr/>
          <p:nvPr/>
        </p:nvSpPr>
        <p:spPr>
          <a:xfrm>
            <a:off x="1" y="796452"/>
            <a:ext cx="4314824" cy="977989"/>
          </a:xfrm>
          <a:prstGeom prst="roundRect">
            <a:avLst/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3D2AED-020B-414D-AA68-703E3FBD4BB8}"/>
              </a:ext>
            </a:extLst>
          </p:cNvPr>
          <p:cNvSpPr txBox="1"/>
          <p:nvPr/>
        </p:nvSpPr>
        <p:spPr>
          <a:xfrm>
            <a:off x="1028698" y="796453"/>
            <a:ext cx="10915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</a:rPr>
              <a:t>Ключевые функции</a:t>
            </a:r>
          </a:p>
        </p:txBody>
      </p:sp>
      <p:sp>
        <p:nvSpPr>
          <p:cNvPr id="1650" name="Прямоугольник: скругленные углы 1649">
            <a:extLst>
              <a:ext uri="{FF2B5EF4-FFF2-40B4-BE49-F238E27FC236}">
                <a16:creationId xmlns:a16="http://schemas.microsoft.com/office/drawing/2014/main" id="{8DD7068D-5174-49A3-9808-97FA7759BBC1}"/>
              </a:ext>
            </a:extLst>
          </p:cNvPr>
          <p:cNvSpPr/>
          <p:nvPr/>
        </p:nvSpPr>
        <p:spPr>
          <a:xfrm>
            <a:off x="1028698" y="1866774"/>
            <a:ext cx="3143250" cy="2423934"/>
          </a:xfrm>
          <a:prstGeom prst="roundRect">
            <a:avLst>
              <a:gd name="adj" fmla="val 11480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0BF5DAD6-332A-4E2F-8FE0-4E331EB5A131}"/>
              </a:ext>
            </a:extLst>
          </p:cNvPr>
          <p:cNvSpPr/>
          <p:nvPr/>
        </p:nvSpPr>
        <p:spPr>
          <a:xfrm>
            <a:off x="1028698" y="4327609"/>
            <a:ext cx="3143250" cy="2423934"/>
          </a:xfrm>
          <a:prstGeom prst="roundRect">
            <a:avLst>
              <a:gd name="adj" fmla="val 11480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024319D4-EB69-4368-AD61-8E2649DF1966}"/>
              </a:ext>
            </a:extLst>
          </p:cNvPr>
          <p:cNvSpPr/>
          <p:nvPr/>
        </p:nvSpPr>
        <p:spPr>
          <a:xfrm>
            <a:off x="4248148" y="1866773"/>
            <a:ext cx="6381750" cy="2414669"/>
          </a:xfrm>
          <a:prstGeom prst="roundRect">
            <a:avLst>
              <a:gd name="adj" fmla="val 11480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BA3D703-D13F-4D0C-B506-8C3EF273AD43}"/>
              </a:ext>
            </a:extLst>
          </p:cNvPr>
          <p:cNvSpPr txBox="1"/>
          <p:nvPr/>
        </p:nvSpPr>
        <p:spPr>
          <a:xfrm>
            <a:off x="4445789" y="2630833"/>
            <a:ext cx="6184109" cy="71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Работа с основными офисными продуктами (</a:t>
            </a:r>
            <a:r>
              <a:rPr lang="ru-RU" dirty="0" err="1"/>
              <a:t>ворд</a:t>
            </a:r>
            <a:r>
              <a:rPr lang="ru-RU" dirty="0"/>
              <a:t>, </a:t>
            </a:r>
            <a:r>
              <a:rPr lang="ru-RU" dirty="0" err="1"/>
              <a:t>эксель</a:t>
            </a:r>
            <a:r>
              <a:rPr lang="ru-RU" dirty="0"/>
              <a:t>, </a:t>
            </a:r>
            <a:r>
              <a:rPr lang="ru-RU" dirty="0" err="1"/>
              <a:t>поверпоинт</a:t>
            </a:r>
            <a:r>
              <a:rPr lang="ru-RU" dirty="0"/>
              <a:t> и прочее)</a:t>
            </a:r>
          </a:p>
          <a:p>
            <a:r>
              <a:rPr lang="ru-RU" dirty="0" err="1"/>
              <a:t>Документарно</a:t>
            </a:r>
            <a:r>
              <a:rPr lang="ru-RU" dirty="0"/>
              <a:t> – административная работа (опционально)</a:t>
            </a:r>
          </a:p>
          <a:p>
            <a:r>
              <a:rPr lang="ru-RU" dirty="0"/>
              <a:t>Написание текстов, справок и так далее </a:t>
            </a:r>
          </a:p>
          <a:p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6C492B5-9C1B-45AB-A70A-8BC753535155}"/>
              </a:ext>
            </a:extLst>
          </p:cNvPr>
          <p:cNvSpPr txBox="1"/>
          <p:nvPr/>
        </p:nvSpPr>
        <p:spPr>
          <a:xfrm>
            <a:off x="1171573" y="2147509"/>
            <a:ext cx="1743078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b="1" dirty="0"/>
              <a:t>Интеграции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AC33E40-3F91-4103-99C2-9DD5993C9953}"/>
              </a:ext>
            </a:extLst>
          </p:cNvPr>
          <p:cNvSpPr txBox="1"/>
          <p:nvPr/>
        </p:nvSpPr>
        <p:spPr>
          <a:xfrm>
            <a:off x="1171573" y="4633142"/>
            <a:ext cx="1743078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1600" b="1" dirty="0"/>
              <a:t>IT-</a:t>
            </a:r>
            <a:r>
              <a:rPr lang="ru-RU" sz="1600" b="1" dirty="0"/>
              <a:t>поддержка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04CAF7-0202-4F01-BDED-ACF650884BE8}"/>
              </a:ext>
            </a:extLst>
          </p:cNvPr>
          <p:cNvSpPr txBox="1"/>
          <p:nvPr/>
        </p:nvSpPr>
        <p:spPr>
          <a:xfrm>
            <a:off x="4445788" y="2147509"/>
            <a:ext cx="3567093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b="1" dirty="0"/>
              <a:t>Помощь в работе с документами</a:t>
            </a: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450A9925-3227-4C43-86C4-8CB592D6768C}"/>
              </a:ext>
            </a:extLst>
          </p:cNvPr>
          <p:cNvSpPr/>
          <p:nvPr/>
        </p:nvSpPr>
        <p:spPr>
          <a:xfrm>
            <a:off x="4248148" y="4327609"/>
            <a:ext cx="6381750" cy="2423934"/>
          </a:xfrm>
          <a:prstGeom prst="roundRect">
            <a:avLst>
              <a:gd name="adj" fmla="val 11480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C1C343-E1CE-4A20-BB00-17CD9056FFE3}"/>
              </a:ext>
            </a:extLst>
          </p:cNvPr>
          <p:cNvSpPr txBox="1"/>
          <p:nvPr/>
        </p:nvSpPr>
        <p:spPr>
          <a:xfrm>
            <a:off x="4445789" y="5056238"/>
            <a:ext cx="5898361" cy="71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Доступ к базе знаний компании, ответы на вопросы, предоставление информации о работе офиса (режим работы, ближайшие корпоративные мероприятия, окружение офиса (где поесть, отдохнуть и т.д.), как оформить заявку на канцелярские принадлежности, как оформить заявку на неисправность оборудования и т.д.)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E1A59F5-4F05-4903-BE96-2574BDB7233D}"/>
              </a:ext>
            </a:extLst>
          </p:cNvPr>
          <p:cNvSpPr txBox="1"/>
          <p:nvPr/>
        </p:nvSpPr>
        <p:spPr>
          <a:xfrm>
            <a:off x="4445788" y="4572914"/>
            <a:ext cx="3086205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b="1" dirty="0"/>
              <a:t>Информация и справки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264B0E8-1AA1-4C09-A758-1061FA590230}"/>
              </a:ext>
            </a:extLst>
          </p:cNvPr>
          <p:cNvSpPr txBox="1"/>
          <p:nvPr/>
        </p:nvSpPr>
        <p:spPr>
          <a:xfrm>
            <a:off x="1171573" y="2630833"/>
            <a:ext cx="2561040" cy="40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Интеграция с системами компании (</a:t>
            </a:r>
            <a:r>
              <a:rPr lang="ru-RU" dirty="0" err="1"/>
              <a:t>битрикс</a:t>
            </a:r>
            <a:r>
              <a:rPr lang="ru-RU" dirty="0"/>
              <a:t>, 1с, экспресс и пр.).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3F84011-8B1C-4170-A5F1-CCEFA1048A22}"/>
              </a:ext>
            </a:extLst>
          </p:cNvPr>
          <p:cNvSpPr txBox="1"/>
          <p:nvPr/>
        </p:nvSpPr>
        <p:spPr>
          <a:xfrm>
            <a:off x="1171573" y="5056238"/>
            <a:ext cx="2561040" cy="40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Написание, редактирование, отладка кода.</a:t>
            </a:r>
          </a:p>
        </p:txBody>
      </p:sp>
      <p:grpSp>
        <p:nvGrpSpPr>
          <p:cNvPr id="60" name="Google Shape;8889;p93">
            <a:extLst>
              <a:ext uri="{FF2B5EF4-FFF2-40B4-BE49-F238E27FC236}">
                <a16:creationId xmlns:a16="http://schemas.microsoft.com/office/drawing/2014/main" id="{6746F0E0-C10B-408B-BBD5-ED03EDF19AFE}"/>
              </a:ext>
            </a:extLst>
          </p:cNvPr>
          <p:cNvGrpSpPr/>
          <p:nvPr/>
        </p:nvGrpSpPr>
        <p:grpSpPr>
          <a:xfrm>
            <a:off x="3638468" y="2011809"/>
            <a:ext cx="340573" cy="339271"/>
            <a:chOff x="2085450" y="842250"/>
            <a:chExt cx="483700" cy="481850"/>
          </a:xfrm>
          <a:solidFill>
            <a:srgbClr val="7A69F3"/>
          </a:solidFill>
        </p:grpSpPr>
        <p:sp>
          <p:nvSpPr>
            <p:cNvPr id="61" name="Google Shape;8890;p93">
              <a:extLst>
                <a:ext uri="{FF2B5EF4-FFF2-40B4-BE49-F238E27FC236}">
                  <a16:creationId xmlns:a16="http://schemas.microsoft.com/office/drawing/2014/main" id="{BEF39E76-8024-47A7-AA5F-AFE1A2039F27}"/>
                </a:ext>
              </a:extLst>
            </p:cNvPr>
            <p:cNvSpPr/>
            <p:nvPr/>
          </p:nvSpPr>
          <p:spPr>
            <a:xfrm>
              <a:off x="2085525" y="926925"/>
              <a:ext cx="483625" cy="397175"/>
            </a:xfrm>
            <a:custGeom>
              <a:avLst/>
              <a:gdLst/>
              <a:ahLst/>
              <a:cxnLst/>
              <a:rect l="l" t="t" r="r" b="b"/>
              <a:pathLst>
                <a:path w="19345" h="15887" extrusionOk="0">
                  <a:moveTo>
                    <a:pt x="1693" y="1"/>
                  </a:moveTo>
                  <a:cubicBezTo>
                    <a:pt x="756" y="1"/>
                    <a:pt x="0" y="760"/>
                    <a:pt x="0" y="1696"/>
                  </a:cubicBezTo>
                  <a:cubicBezTo>
                    <a:pt x="0" y="2630"/>
                    <a:pt x="756" y="3389"/>
                    <a:pt x="1693" y="3389"/>
                  </a:cubicBezTo>
                  <a:lnTo>
                    <a:pt x="3990" y="3389"/>
                  </a:lnTo>
                  <a:cubicBezTo>
                    <a:pt x="4924" y="3389"/>
                    <a:pt x="5683" y="4147"/>
                    <a:pt x="5683" y="5084"/>
                  </a:cubicBezTo>
                  <a:lnTo>
                    <a:pt x="5683" y="8547"/>
                  </a:lnTo>
                  <a:cubicBezTo>
                    <a:pt x="5683" y="11347"/>
                    <a:pt x="7962" y="13627"/>
                    <a:pt x="10766" y="13627"/>
                  </a:cubicBezTo>
                  <a:lnTo>
                    <a:pt x="13626" y="13627"/>
                  </a:lnTo>
                  <a:lnTo>
                    <a:pt x="13626" y="15322"/>
                  </a:lnTo>
                  <a:cubicBezTo>
                    <a:pt x="13626" y="15656"/>
                    <a:pt x="13901" y="15887"/>
                    <a:pt x="14194" y="15887"/>
                  </a:cubicBezTo>
                  <a:cubicBezTo>
                    <a:pt x="14308" y="15887"/>
                    <a:pt x="14425" y="15852"/>
                    <a:pt x="14530" y="15774"/>
                  </a:cubicBezTo>
                  <a:lnTo>
                    <a:pt x="19046" y="12386"/>
                  </a:lnTo>
                  <a:cubicBezTo>
                    <a:pt x="19345" y="12160"/>
                    <a:pt x="19345" y="11706"/>
                    <a:pt x="19046" y="11483"/>
                  </a:cubicBezTo>
                  <a:lnTo>
                    <a:pt x="14530" y="8095"/>
                  </a:lnTo>
                  <a:cubicBezTo>
                    <a:pt x="14424" y="8016"/>
                    <a:pt x="14307" y="7981"/>
                    <a:pt x="14192" y="7981"/>
                  </a:cubicBezTo>
                  <a:cubicBezTo>
                    <a:pt x="13899" y="7981"/>
                    <a:pt x="13626" y="8212"/>
                    <a:pt x="13626" y="8547"/>
                  </a:cubicBezTo>
                  <a:lnTo>
                    <a:pt x="13626" y="10239"/>
                  </a:lnTo>
                  <a:lnTo>
                    <a:pt x="10766" y="10239"/>
                  </a:lnTo>
                  <a:cubicBezTo>
                    <a:pt x="9829" y="10239"/>
                    <a:pt x="9070" y="9480"/>
                    <a:pt x="9070" y="8547"/>
                  </a:cubicBezTo>
                  <a:lnTo>
                    <a:pt x="9070" y="5084"/>
                  </a:lnTo>
                  <a:cubicBezTo>
                    <a:pt x="9070" y="2280"/>
                    <a:pt x="6791" y="1"/>
                    <a:pt x="39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2" name="Google Shape;8891;p93">
              <a:extLst>
                <a:ext uri="{FF2B5EF4-FFF2-40B4-BE49-F238E27FC236}">
                  <a16:creationId xmlns:a16="http://schemas.microsoft.com/office/drawing/2014/main" id="{22680D17-421D-4FE3-9A07-6B4543CDFF77}"/>
                </a:ext>
              </a:extLst>
            </p:cNvPr>
            <p:cNvSpPr/>
            <p:nvPr/>
          </p:nvSpPr>
          <p:spPr>
            <a:xfrm>
              <a:off x="2085450" y="1151875"/>
              <a:ext cx="143650" cy="87575"/>
            </a:xfrm>
            <a:custGeom>
              <a:avLst/>
              <a:gdLst/>
              <a:ahLst/>
              <a:cxnLst/>
              <a:rect l="l" t="t" r="r" b="b"/>
              <a:pathLst>
                <a:path w="5746" h="3503" extrusionOk="0">
                  <a:moveTo>
                    <a:pt x="4577" y="1"/>
                  </a:moveTo>
                  <a:cubicBezTo>
                    <a:pt x="4391" y="73"/>
                    <a:pt x="4192" y="112"/>
                    <a:pt x="3990" y="115"/>
                  </a:cubicBezTo>
                  <a:lnTo>
                    <a:pt x="1693" y="115"/>
                  </a:lnTo>
                  <a:cubicBezTo>
                    <a:pt x="759" y="115"/>
                    <a:pt x="0" y="871"/>
                    <a:pt x="0" y="1807"/>
                  </a:cubicBezTo>
                  <a:cubicBezTo>
                    <a:pt x="0" y="2744"/>
                    <a:pt x="759" y="3503"/>
                    <a:pt x="1693" y="3503"/>
                  </a:cubicBezTo>
                  <a:lnTo>
                    <a:pt x="1696" y="3500"/>
                  </a:lnTo>
                  <a:lnTo>
                    <a:pt x="3993" y="3500"/>
                  </a:lnTo>
                  <a:cubicBezTo>
                    <a:pt x="4589" y="3500"/>
                    <a:pt x="5183" y="3391"/>
                    <a:pt x="5746" y="3186"/>
                  </a:cubicBezTo>
                  <a:cubicBezTo>
                    <a:pt x="5065" y="2253"/>
                    <a:pt x="4662" y="1151"/>
                    <a:pt x="4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3" name="Google Shape;8892;p93">
              <a:extLst>
                <a:ext uri="{FF2B5EF4-FFF2-40B4-BE49-F238E27FC236}">
                  <a16:creationId xmlns:a16="http://schemas.microsoft.com/office/drawing/2014/main" id="{DDE7737F-1788-4823-9B45-D1B0B31115B6}"/>
                </a:ext>
              </a:extLst>
            </p:cNvPr>
            <p:cNvSpPr/>
            <p:nvPr/>
          </p:nvSpPr>
          <p:spPr>
            <a:xfrm>
              <a:off x="2274775" y="842250"/>
              <a:ext cx="294375" cy="197650"/>
            </a:xfrm>
            <a:custGeom>
              <a:avLst/>
              <a:gdLst/>
              <a:ahLst/>
              <a:cxnLst/>
              <a:rect l="l" t="t" r="r" b="b"/>
              <a:pathLst>
                <a:path w="11775" h="7906" extrusionOk="0">
                  <a:moveTo>
                    <a:pt x="6622" y="0"/>
                  </a:moveTo>
                  <a:cubicBezTo>
                    <a:pt x="6329" y="0"/>
                    <a:pt x="6056" y="231"/>
                    <a:pt x="6056" y="566"/>
                  </a:cubicBezTo>
                  <a:lnTo>
                    <a:pt x="6056" y="2259"/>
                  </a:lnTo>
                  <a:lnTo>
                    <a:pt x="3196" y="2259"/>
                  </a:lnTo>
                  <a:cubicBezTo>
                    <a:pt x="2030" y="2265"/>
                    <a:pt x="904" y="2668"/>
                    <a:pt x="1" y="3406"/>
                  </a:cubicBezTo>
                  <a:cubicBezTo>
                    <a:pt x="940" y="4068"/>
                    <a:pt x="1675" y="4978"/>
                    <a:pt x="2130" y="6032"/>
                  </a:cubicBezTo>
                  <a:cubicBezTo>
                    <a:pt x="2431" y="5785"/>
                    <a:pt x="2804" y="5649"/>
                    <a:pt x="3196" y="5646"/>
                  </a:cubicBezTo>
                  <a:lnTo>
                    <a:pt x="6056" y="5646"/>
                  </a:lnTo>
                  <a:lnTo>
                    <a:pt x="6056" y="7342"/>
                  </a:lnTo>
                  <a:cubicBezTo>
                    <a:pt x="6056" y="7679"/>
                    <a:pt x="6334" y="7906"/>
                    <a:pt x="6625" y="7906"/>
                  </a:cubicBezTo>
                  <a:cubicBezTo>
                    <a:pt x="6740" y="7906"/>
                    <a:pt x="6857" y="7871"/>
                    <a:pt x="6960" y="7793"/>
                  </a:cubicBezTo>
                  <a:lnTo>
                    <a:pt x="11476" y="4406"/>
                  </a:lnTo>
                  <a:cubicBezTo>
                    <a:pt x="11775" y="4180"/>
                    <a:pt x="11775" y="3725"/>
                    <a:pt x="11476" y="3502"/>
                  </a:cubicBezTo>
                  <a:lnTo>
                    <a:pt x="6960" y="115"/>
                  </a:lnTo>
                  <a:cubicBezTo>
                    <a:pt x="6854" y="36"/>
                    <a:pt x="6737" y="0"/>
                    <a:pt x="6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4" name="Google Shape;9048;p93">
            <a:extLst>
              <a:ext uri="{FF2B5EF4-FFF2-40B4-BE49-F238E27FC236}">
                <a16:creationId xmlns:a16="http://schemas.microsoft.com/office/drawing/2014/main" id="{65469D72-C319-4DA3-B582-DF62835D235A}"/>
              </a:ext>
            </a:extLst>
          </p:cNvPr>
          <p:cNvGrpSpPr/>
          <p:nvPr/>
        </p:nvGrpSpPr>
        <p:grpSpPr>
          <a:xfrm>
            <a:off x="3669606" y="4484123"/>
            <a:ext cx="278296" cy="339253"/>
            <a:chOff x="3907325" y="2620775"/>
            <a:chExt cx="395250" cy="481825"/>
          </a:xfrm>
          <a:solidFill>
            <a:srgbClr val="7A69F3"/>
          </a:solidFill>
        </p:grpSpPr>
        <p:sp>
          <p:nvSpPr>
            <p:cNvPr id="65" name="Google Shape;9049;p93">
              <a:extLst>
                <a:ext uri="{FF2B5EF4-FFF2-40B4-BE49-F238E27FC236}">
                  <a16:creationId xmlns:a16="http://schemas.microsoft.com/office/drawing/2014/main" id="{1A197DEF-D2D8-4A4D-A65D-F6A952B494A2}"/>
                </a:ext>
              </a:extLst>
            </p:cNvPr>
            <p:cNvSpPr/>
            <p:nvPr/>
          </p:nvSpPr>
          <p:spPr>
            <a:xfrm>
              <a:off x="3907325" y="3016975"/>
              <a:ext cx="74550" cy="56475"/>
            </a:xfrm>
            <a:custGeom>
              <a:avLst/>
              <a:gdLst/>
              <a:ahLst/>
              <a:cxnLst/>
              <a:rect l="l" t="t" r="r" b="b"/>
              <a:pathLst>
                <a:path w="2982" h="2259" extrusionOk="0">
                  <a:moveTo>
                    <a:pt x="1" y="0"/>
                  </a:moveTo>
                  <a:lnTo>
                    <a:pt x="1" y="563"/>
                  </a:lnTo>
                  <a:cubicBezTo>
                    <a:pt x="1" y="1500"/>
                    <a:pt x="756" y="2256"/>
                    <a:pt x="1693" y="2259"/>
                  </a:cubicBezTo>
                  <a:lnTo>
                    <a:pt x="2982" y="2259"/>
                  </a:lnTo>
                  <a:cubicBezTo>
                    <a:pt x="2711" y="1527"/>
                    <a:pt x="2515" y="768"/>
                    <a:pt x="24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6" name="Google Shape;9050;p93">
              <a:extLst>
                <a:ext uri="{FF2B5EF4-FFF2-40B4-BE49-F238E27FC236}">
                  <a16:creationId xmlns:a16="http://schemas.microsoft.com/office/drawing/2014/main" id="{4AD51A5C-5ADE-434A-AA77-FF8DD953E907}"/>
                </a:ext>
              </a:extLst>
            </p:cNvPr>
            <p:cNvSpPr/>
            <p:nvPr/>
          </p:nvSpPr>
          <p:spPr>
            <a:xfrm>
              <a:off x="3907325" y="2705450"/>
              <a:ext cx="282325" cy="283325"/>
            </a:xfrm>
            <a:custGeom>
              <a:avLst/>
              <a:gdLst/>
              <a:ahLst/>
              <a:cxnLst/>
              <a:rect l="l" t="t" r="r" b="b"/>
              <a:pathLst>
                <a:path w="11293" h="11333" extrusionOk="0">
                  <a:moveTo>
                    <a:pt x="1" y="1"/>
                  </a:moveTo>
                  <a:lnTo>
                    <a:pt x="1" y="11332"/>
                  </a:lnTo>
                  <a:lnTo>
                    <a:pt x="2283" y="11332"/>
                  </a:lnTo>
                  <a:cubicBezTo>
                    <a:pt x="2274" y="11142"/>
                    <a:pt x="2259" y="10956"/>
                    <a:pt x="2259" y="10766"/>
                  </a:cubicBezTo>
                  <a:lnTo>
                    <a:pt x="2259" y="9637"/>
                  </a:lnTo>
                  <a:cubicBezTo>
                    <a:pt x="2259" y="8396"/>
                    <a:pt x="2834" y="7249"/>
                    <a:pt x="3834" y="6490"/>
                  </a:cubicBezTo>
                  <a:lnTo>
                    <a:pt x="4517" y="5975"/>
                  </a:lnTo>
                  <a:lnTo>
                    <a:pt x="4517" y="3145"/>
                  </a:lnTo>
                  <a:cubicBezTo>
                    <a:pt x="4517" y="2051"/>
                    <a:pt x="5400" y="1169"/>
                    <a:pt x="6493" y="1169"/>
                  </a:cubicBezTo>
                  <a:cubicBezTo>
                    <a:pt x="7583" y="1169"/>
                    <a:pt x="8468" y="2051"/>
                    <a:pt x="8468" y="3145"/>
                  </a:cubicBezTo>
                  <a:lnTo>
                    <a:pt x="8468" y="3617"/>
                  </a:lnTo>
                  <a:cubicBezTo>
                    <a:pt x="8743" y="3487"/>
                    <a:pt x="9031" y="3426"/>
                    <a:pt x="9314" y="3426"/>
                  </a:cubicBezTo>
                  <a:cubicBezTo>
                    <a:pt x="10141" y="3426"/>
                    <a:pt x="10923" y="3949"/>
                    <a:pt x="11196" y="4795"/>
                  </a:cubicBezTo>
                  <a:cubicBezTo>
                    <a:pt x="11226" y="4780"/>
                    <a:pt x="11260" y="4771"/>
                    <a:pt x="11293" y="4759"/>
                  </a:cubicBezTo>
                  <a:lnTo>
                    <a:pt x="112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7" name="Google Shape;9051;p93">
              <a:extLst>
                <a:ext uri="{FF2B5EF4-FFF2-40B4-BE49-F238E27FC236}">
                  <a16:creationId xmlns:a16="http://schemas.microsoft.com/office/drawing/2014/main" id="{156D5786-38A6-4DFE-A5F0-4B39CD43011B}"/>
                </a:ext>
              </a:extLst>
            </p:cNvPr>
            <p:cNvSpPr/>
            <p:nvPr/>
          </p:nvSpPr>
          <p:spPr>
            <a:xfrm>
              <a:off x="3907325" y="2620775"/>
              <a:ext cx="282325" cy="56475"/>
            </a:xfrm>
            <a:custGeom>
              <a:avLst/>
              <a:gdLst/>
              <a:ahLst/>
              <a:cxnLst/>
              <a:rect l="l" t="t" r="r" b="b"/>
              <a:pathLst>
                <a:path w="11293" h="2259" extrusionOk="0">
                  <a:moveTo>
                    <a:pt x="1693" y="0"/>
                  </a:moveTo>
                  <a:cubicBezTo>
                    <a:pt x="756" y="0"/>
                    <a:pt x="1" y="759"/>
                    <a:pt x="1" y="1695"/>
                  </a:cubicBezTo>
                  <a:lnTo>
                    <a:pt x="1" y="2259"/>
                  </a:lnTo>
                  <a:lnTo>
                    <a:pt x="11293" y="2259"/>
                  </a:lnTo>
                  <a:lnTo>
                    <a:pt x="11293" y="1695"/>
                  </a:lnTo>
                  <a:cubicBezTo>
                    <a:pt x="11290" y="759"/>
                    <a:pt x="10534" y="0"/>
                    <a:pt x="9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8" name="Google Shape;9052;p93">
              <a:extLst>
                <a:ext uri="{FF2B5EF4-FFF2-40B4-BE49-F238E27FC236}">
                  <a16:creationId xmlns:a16="http://schemas.microsoft.com/office/drawing/2014/main" id="{2447740D-9E4B-48DC-A228-E0CCBC38310A}"/>
                </a:ext>
              </a:extLst>
            </p:cNvPr>
            <p:cNvSpPr/>
            <p:nvPr/>
          </p:nvSpPr>
          <p:spPr>
            <a:xfrm>
              <a:off x="3992025" y="2762900"/>
              <a:ext cx="310550" cy="339700"/>
            </a:xfrm>
            <a:custGeom>
              <a:avLst/>
              <a:gdLst/>
              <a:ahLst/>
              <a:cxnLst/>
              <a:rect l="l" t="t" r="r" b="b"/>
              <a:pathLst>
                <a:path w="12422" h="13588" extrusionOk="0">
                  <a:moveTo>
                    <a:pt x="3105" y="0"/>
                  </a:moveTo>
                  <a:cubicBezTo>
                    <a:pt x="2635" y="0"/>
                    <a:pt x="2259" y="377"/>
                    <a:pt x="2259" y="847"/>
                  </a:cubicBezTo>
                  <a:lnTo>
                    <a:pt x="2259" y="8468"/>
                  </a:lnTo>
                  <a:cubicBezTo>
                    <a:pt x="2259" y="8781"/>
                    <a:pt x="2006" y="9031"/>
                    <a:pt x="1693" y="9031"/>
                  </a:cubicBezTo>
                  <a:cubicBezTo>
                    <a:pt x="1379" y="9031"/>
                    <a:pt x="1129" y="8781"/>
                    <a:pt x="1129" y="8468"/>
                  </a:cubicBezTo>
                  <a:lnTo>
                    <a:pt x="1129" y="5095"/>
                  </a:lnTo>
                  <a:cubicBezTo>
                    <a:pt x="419" y="5622"/>
                    <a:pt x="0" y="6453"/>
                    <a:pt x="0" y="7339"/>
                  </a:cubicBezTo>
                  <a:lnTo>
                    <a:pt x="0" y="8468"/>
                  </a:lnTo>
                  <a:cubicBezTo>
                    <a:pt x="0" y="10052"/>
                    <a:pt x="368" y="11615"/>
                    <a:pt x="1069" y="13036"/>
                  </a:cubicBezTo>
                  <a:cubicBezTo>
                    <a:pt x="1223" y="13346"/>
                    <a:pt x="1322" y="13587"/>
                    <a:pt x="1693" y="13587"/>
                  </a:cubicBezTo>
                  <a:lnTo>
                    <a:pt x="10726" y="13587"/>
                  </a:lnTo>
                  <a:cubicBezTo>
                    <a:pt x="11097" y="13587"/>
                    <a:pt x="11196" y="13346"/>
                    <a:pt x="11350" y="13036"/>
                  </a:cubicBezTo>
                  <a:cubicBezTo>
                    <a:pt x="12051" y="11615"/>
                    <a:pt x="12419" y="10052"/>
                    <a:pt x="12422" y="8468"/>
                  </a:cubicBezTo>
                  <a:lnTo>
                    <a:pt x="12422" y="5363"/>
                  </a:lnTo>
                  <a:cubicBezTo>
                    <a:pt x="12422" y="4894"/>
                    <a:pt x="12042" y="4517"/>
                    <a:pt x="11572" y="4517"/>
                  </a:cubicBezTo>
                  <a:cubicBezTo>
                    <a:pt x="11106" y="4517"/>
                    <a:pt x="10726" y="4894"/>
                    <a:pt x="10726" y="5363"/>
                  </a:cubicBezTo>
                  <a:lnTo>
                    <a:pt x="10726" y="7339"/>
                  </a:lnTo>
                  <a:cubicBezTo>
                    <a:pt x="10726" y="7652"/>
                    <a:pt x="10473" y="7902"/>
                    <a:pt x="10163" y="7902"/>
                  </a:cubicBezTo>
                  <a:cubicBezTo>
                    <a:pt x="9850" y="7902"/>
                    <a:pt x="9597" y="7652"/>
                    <a:pt x="9597" y="7339"/>
                  </a:cubicBezTo>
                  <a:lnTo>
                    <a:pt x="9597" y="6297"/>
                  </a:lnTo>
                  <a:lnTo>
                    <a:pt x="9597" y="4234"/>
                  </a:lnTo>
                  <a:cubicBezTo>
                    <a:pt x="9597" y="3764"/>
                    <a:pt x="9218" y="3388"/>
                    <a:pt x="8751" y="3388"/>
                  </a:cubicBezTo>
                  <a:cubicBezTo>
                    <a:pt x="8281" y="3388"/>
                    <a:pt x="7905" y="3764"/>
                    <a:pt x="7905" y="4234"/>
                  </a:cubicBezTo>
                  <a:lnTo>
                    <a:pt x="7905" y="6210"/>
                  </a:lnTo>
                  <a:cubicBezTo>
                    <a:pt x="7905" y="6523"/>
                    <a:pt x="7652" y="6773"/>
                    <a:pt x="7339" y="6773"/>
                  </a:cubicBezTo>
                  <a:cubicBezTo>
                    <a:pt x="7025" y="6773"/>
                    <a:pt x="6776" y="6523"/>
                    <a:pt x="6776" y="6210"/>
                  </a:cubicBezTo>
                  <a:lnTo>
                    <a:pt x="6776" y="3105"/>
                  </a:lnTo>
                  <a:cubicBezTo>
                    <a:pt x="6776" y="2635"/>
                    <a:pt x="6396" y="2259"/>
                    <a:pt x="5926" y="2259"/>
                  </a:cubicBezTo>
                  <a:cubicBezTo>
                    <a:pt x="5460" y="2259"/>
                    <a:pt x="5080" y="2635"/>
                    <a:pt x="5080" y="3105"/>
                  </a:cubicBezTo>
                  <a:lnTo>
                    <a:pt x="5080" y="6210"/>
                  </a:lnTo>
                  <a:cubicBezTo>
                    <a:pt x="5080" y="6523"/>
                    <a:pt x="4827" y="6773"/>
                    <a:pt x="4517" y="6773"/>
                  </a:cubicBezTo>
                  <a:cubicBezTo>
                    <a:pt x="4204" y="6773"/>
                    <a:pt x="3951" y="6523"/>
                    <a:pt x="3951" y="6210"/>
                  </a:cubicBezTo>
                  <a:lnTo>
                    <a:pt x="3951" y="847"/>
                  </a:lnTo>
                  <a:cubicBezTo>
                    <a:pt x="3951" y="377"/>
                    <a:pt x="3572" y="0"/>
                    <a:pt x="31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9" name="Google Shape;9388;p94">
            <a:extLst>
              <a:ext uri="{FF2B5EF4-FFF2-40B4-BE49-F238E27FC236}">
                <a16:creationId xmlns:a16="http://schemas.microsoft.com/office/drawing/2014/main" id="{31CDF716-BA7F-4394-84B7-E9EECC4BFF6C}"/>
              </a:ext>
            </a:extLst>
          </p:cNvPr>
          <p:cNvGrpSpPr/>
          <p:nvPr/>
        </p:nvGrpSpPr>
        <p:grpSpPr>
          <a:xfrm>
            <a:off x="10118368" y="4558123"/>
            <a:ext cx="369068" cy="289004"/>
            <a:chOff x="-41526450" y="3653375"/>
            <a:chExt cx="315875" cy="247350"/>
          </a:xfrm>
          <a:solidFill>
            <a:srgbClr val="7A69F3"/>
          </a:solidFill>
        </p:grpSpPr>
        <p:sp>
          <p:nvSpPr>
            <p:cNvPr id="70" name="Google Shape;9389;p94">
              <a:extLst>
                <a:ext uri="{FF2B5EF4-FFF2-40B4-BE49-F238E27FC236}">
                  <a16:creationId xmlns:a16="http://schemas.microsoft.com/office/drawing/2014/main" id="{B87ECD89-911F-4E09-835B-795FF6D3E46A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390;p94">
              <a:extLst>
                <a:ext uri="{FF2B5EF4-FFF2-40B4-BE49-F238E27FC236}">
                  <a16:creationId xmlns:a16="http://schemas.microsoft.com/office/drawing/2014/main" id="{2B4597AF-18E5-4023-8386-31DD387B0603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9409;p94">
            <a:extLst>
              <a:ext uri="{FF2B5EF4-FFF2-40B4-BE49-F238E27FC236}">
                <a16:creationId xmlns:a16="http://schemas.microsoft.com/office/drawing/2014/main" id="{86219779-CD09-42BA-AEE9-C3E84CB0DA80}"/>
              </a:ext>
            </a:extLst>
          </p:cNvPr>
          <p:cNvGrpSpPr/>
          <p:nvPr/>
        </p:nvGrpSpPr>
        <p:grpSpPr>
          <a:xfrm>
            <a:off x="10118835" y="1976980"/>
            <a:ext cx="368134" cy="371814"/>
            <a:chOff x="-37804925" y="3953450"/>
            <a:chExt cx="315075" cy="318225"/>
          </a:xfrm>
          <a:solidFill>
            <a:srgbClr val="7A69F3"/>
          </a:solidFill>
        </p:grpSpPr>
        <p:sp>
          <p:nvSpPr>
            <p:cNvPr id="73" name="Google Shape;9410;p94">
              <a:extLst>
                <a:ext uri="{FF2B5EF4-FFF2-40B4-BE49-F238E27FC236}">
                  <a16:creationId xmlns:a16="http://schemas.microsoft.com/office/drawing/2014/main" id="{1933452D-2F55-41E3-BD1F-FC1B32F644C1}"/>
                </a:ext>
              </a:extLst>
            </p:cNvPr>
            <p:cNvSpPr/>
            <p:nvPr/>
          </p:nvSpPr>
          <p:spPr>
            <a:xfrm>
              <a:off x="-37614300" y="3955025"/>
              <a:ext cx="124450" cy="186200"/>
            </a:xfrm>
            <a:custGeom>
              <a:avLst/>
              <a:gdLst/>
              <a:ahLst/>
              <a:cxnLst/>
              <a:rect l="l" t="t" r="r" b="b"/>
              <a:pathLst>
                <a:path w="4978" h="7448" extrusionOk="0">
                  <a:moveTo>
                    <a:pt x="2489" y="820"/>
                  </a:moveTo>
                  <a:cubicBezTo>
                    <a:pt x="3403" y="820"/>
                    <a:pt x="4127" y="1576"/>
                    <a:pt x="4127" y="2490"/>
                  </a:cubicBezTo>
                  <a:cubicBezTo>
                    <a:pt x="4127" y="3372"/>
                    <a:pt x="3403" y="4128"/>
                    <a:pt x="2489" y="4128"/>
                  </a:cubicBezTo>
                  <a:cubicBezTo>
                    <a:pt x="1575" y="4128"/>
                    <a:pt x="819" y="3372"/>
                    <a:pt x="819" y="2490"/>
                  </a:cubicBezTo>
                  <a:cubicBezTo>
                    <a:pt x="819" y="1576"/>
                    <a:pt x="1575" y="820"/>
                    <a:pt x="2489" y="820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4"/>
                    <a:pt x="0" y="2490"/>
                  </a:cubicBezTo>
                  <a:cubicBezTo>
                    <a:pt x="0" y="3214"/>
                    <a:pt x="315" y="3845"/>
                    <a:pt x="819" y="4317"/>
                  </a:cubicBezTo>
                  <a:lnTo>
                    <a:pt x="819" y="7058"/>
                  </a:lnTo>
                  <a:cubicBezTo>
                    <a:pt x="819" y="7287"/>
                    <a:pt x="1012" y="7448"/>
                    <a:pt x="1225" y="7448"/>
                  </a:cubicBezTo>
                  <a:cubicBezTo>
                    <a:pt x="1334" y="7448"/>
                    <a:pt x="1448" y="7406"/>
                    <a:pt x="1544" y="7310"/>
                  </a:cubicBezTo>
                  <a:lnTo>
                    <a:pt x="2489" y="6365"/>
                  </a:lnTo>
                  <a:lnTo>
                    <a:pt x="3434" y="7310"/>
                  </a:lnTo>
                  <a:cubicBezTo>
                    <a:pt x="3530" y="7406"/>
                    <a:pt x="3640" y="7448"/>
                    <a:pt x="3744" y="7448"/>
                  </a:cubicBezTo>
                  <a:cubicBezTo>
                    <a:pt x="3948" y="7448"/>
                    <a:pt x="4127" y="7287"/>
                    <a:pt x="4127" y="7058"/>
                  </a:cubicBezTo>
                  <a:lnTo>
                    <a:pt x="4127" y="4317"/>
                  </a:lnTo>
                  <a:cubicBezTo>
                    <a:pt x="4663" y="3845"/>
                    <a:pt x="4978" y="3214"/>
                    <a:pt x="4978" y="2490"/>
                  </a:cubicBezTo>
                  <a:cubicBezTo>
                    <a:pt x="4978" y="1104"/>
                    <a:pt x="3875" y="1"/>
                    <a:pt x="2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411;p94">
              <a:extLst>
                <a:ext uri="{FF2B5EF4-FFF2-40B4-BE49-F238E27FC236}">
                  <a16:creationId xmlns:a16="http://schemas.microsoft.com/office/drawing/2014/main" id="{C7433F4C-7648-40A5-9C18-E60203DD7444}"/>
                </a:ext>
              </a:extLst>
            </p:cNvPr>
            <p:cNvSpPr/>
            <p:nvPr/>
          </p:nvSpPr>
          <p:spPr>
            <a:xfrm>
              <a:off x="-37761600" y="4230700"/>
              <a:ext cx="270175" cy="40975"/>
            </a:xfrm>
            <a:custGeom>
              <a:avLst/>
              <a:gdLst/>
              <a:ahLst/>
              <a:cxnLst/>
              <a:rect l="l" t="t" r="r" b="b"/>
              <a:pathLst>
                <a:path w="10807" h="1639" extrusionOk="0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412;p94">
              <a:extLst>
                <a:ext uri="{FF2B5EF4-FFF2-40B4-BE49-F238E27FC236}">
                  <a16:creationId xmlns:a16="http://schemas.microsoft.com/office/drawing/2014/main" id="{A3D35AD7-63FC-421E-8D38-7B11C4DCCB36}"/>
                </a:ext>
              </a:extLst>
            </p:cNvPr>
            <p:cNvSpPr/>
            <p:nvPr/>
          </p:nvSpPr>
          <p:spPr>
            <a:xfrm>
              <a:off x="-37804925" y="3953450"/>
              <a:ext cx="274125" cy="295675"/>
            </a:xfrm>
            <a:custGeom>
              <a:avLst/>
              <a:gdLst/>
              <a:ahLst/>
              <a:cxnLst/>
              <a:rect l="l" t="t" r="r" b="b"/>
              <a:pathLst>
                <a:path w="10965" h="11827" extrusionOk="0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77676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Овал 58">
            <a:extLst>
              <a:ext uri="{FF2B5EF4-FFF2-40B4-BE49-F238E27FC236}">
                <a16:creationId xmlns:a16="http://schemas.microsoft.com/office/drawing/2014/main" id="{C55B066E-87B5-4EB6-A4D5-2FE963E7B438}"/>
              </a:ext>
            </a:extLst>
          </p:cNvPr>
          <p:cNvSpPr/>
          <p:nvPr/>
        </p:nvSpPr>
        <p:spPr>
          <a:xfrm>
            <a:off x="-850083" y="5453683"/>
            <a:ext cx="2777948" cy="2777948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928EFB-2C9C-4610-AFBF-727A87C30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-2300172" y="729865"/>
            <a:ext cx="8641347" cy="5741169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E69DB645-D3D3-4683-B77C-2BC8DDABC012}"/>
              </a:ext>
            </a:extLst>
          </p:cNvPr>
          <p:cNvSpPr/>
          <p:nvPr/>
        </p:nvSpPr>
        <p:spPr>
          <a:xfrm>
            <a:off x="-4591051" y="-4448176"/>
            <a:ext cx="9315451" cy="9315451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02E7D0C5-632E-47DA-8C16-A658224AA509}"/>
              </a:ext>
            </a:extLst>
          </p:cNvPr>
          <p:cNvSpPr/>
          <p:nvPr/>
        </p:nvSpPr>
        <p:spPr>
          <a:xfrm>
            <a:off x="9201150" y="4048126"/>
            <a:ext cx="5619750" cy="5619748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Google Shape;658;p48">
            <a:extLst>
              <a:ext uri="{FF2B5EF4-FFF2-40B4-BE49-F238E27FC236}">
                <a16:creationId xmlns:a16="http://schemas.microsoft.com/office/drawing/2014/main" id="{3F85355B-5D37-4A15-AD5B-44B1059F4C8B}"/>
              </a:ext>
            </a:extLst>
          </p:cNvPr>
          <p:cNvGrpSpPr/>
          <p:nvPr/>
        </p:nvGrpSpPr>
        <p:grpSpPr>
          <a:xfrm>
            <a:off x="11585741" y="223393"/>
            <a:ext cx="425284" cy="426069"/>
            <a:chOff x="1430771" y="1330467"/>
            <a:chExt cx="535986" cy="536975"/>
          </a:xfrm>
        </p:grpSpPr>
        <p:sp>
          <p:nvSpPr>
            <p:cNvPr id="26" name="Google Shape;659;p48">
              <a:extLst>
                <a:ext uri="{FF2B5EF4-FFF2-40B4-BE49-F238E27FC236}">
                  <a16:creationId xmlns:a16="http://schemas.microsoft.com/office/drawing/2014/main" id="{BF27FE5E-A051-447F-B829-85396456C6B0}"/>
                </a:ext>
              </a:extLst>
            </p:cNvPr>
            <p:cNvSpPr/>
            <p:nvPr/>
          </p:nvSpPr>
          <p:spPr>
            <a:xfrm>
              <a:off x="1430771" y="1336651"/>
              <a:ext cx="200593" cy="447438"/>
            </a:xfrm>
            <a:custGeom>
              <a:avLst/>
              <a:gdLst/>
              <a:ahLst/>
              <a:cxnLst/>
              <a:rect l="l" t="t" r="r" b="b"/>
              <a:pathLst>
                <a:path w="811" h="1809" extrusionOk="0">
                  <a:moveTo>
                    <a:pt x="539" y="1416"/>
                  </a:moveTo>
                  <a:lnTo>
                    <a:pt x="539" y="1416"/>
                  </a:lnTo>
                  <a:cubicBezTo>
                    <a:pt x="554" y="1416"/>
                    <a:pt x="568" y="1402"/>
                    <a:pt x="568" y="1383"/>
                  </a:cubicBezTo>
                  <a:cubicBezTo>
                    <a:pt x="568" y="1368"/>
                    <a:pt x="554" y="1354"/>
                    <a:pt x="539" y="1354"/>
                  </a:cubicBezTo>
                  <a:cubicBezTo>
                    <a:pt x="403" y="1354"/>
                    <a:pt x="286" y="1435"/>
                    <a:pt x="234" y="1552"/>
                  </a:cubicBezTo>
                  <a:cubicBezTo>
                    <a:pt x="168" y="1497"/>
                    <a:pt x="150" y="1405"/>
                    <a:pt x="190" y="1332"/>
                  </a:cubicBezTo>
                  <a:cubicBezTo>
                    <a:pt x="216" y="1339"/>
                    <a:pt x="246" y="1343"/>
                    <a:pt x="275" y="1343"/>
                  </a:cubicBezTo>
                  <a:cubicBezTo>
                    <a:pt x="290" y="1343"/>
                    <a:pt x="304" y="1328"/>
                    <a:pt x="304" y="1314"/>
                  </a:cubicBezTo>
                  <a:cubicBezTo>
                    <a:pt x="304" y="1295"/>
                    <a:pt x="290" y="1280"/>
                    <a:pt x="275" y="1280"/>
                  </a:cubicBezTo>
                  <a:cubicBezTo>
                    <a:pt x="158" y="1280"/>
                    <a:pt x="66" y="1189"/>
                    <a:pt x="62" y="1075"/>
                  </a:cubicBezTo>
                  <a:cubicBezTo>
                    <a:pt x="58" y="976"/>
                    <a:pt x="124" y="892"/>
                    <a:pt x="220" y="866"/>
                  </a:cubicBezTo>
                  <a:cubicBezTo>
                    <a:pt x="234" y="863"/>
                    <a:pt x="246" y="844"/>
                    <a:pt x="242" y="826"/>
                  </a:cubicBezTo>
                  <a:cubicBezTo>
                    <a:pt x="238" y="811"/>
                    <a:pt x="220" y="800"/>
                    <a:pt x="202" y="804"/>
                  </a:cubicBezTo>
                  <a:cubicBezTo>
                    <a:pt x="176" y="811"/>
                    <a:pt x="150" y="822"/>
                    <a:pt x="128" y="837"/>
                  </a:cubicBezTo>
                  <a:cubicBezTo>
                    <a:pt x="91" y="767"/>
                    <a:pt x="135" y="679"/>
                    <a:pt x="212" y="665"/>
                  </a:cubicBezTo>
                  <a:cubicBezTo>
                    <a:pt x="227" y="661"/>
                    <a:pt x="238" y="646"/>
                    <a:pt x="234" y="628"/>
                  </a:cubicBezTo>
                  <a:cubicBezTo>
                    <a:pt x="216" y="540"/>
                    <a:pt x="256" y="448"/>
                    <a:pt x="334" y="404"/>
                  </a:cubicBezTo>
                  <a:cubicBezTo>
                    <a:pt x="370" y="485"/>
                    <a:pt x="454" y="544"/>
                    <a:pt x="554" y="544"/>
                  </a:cubicBezTo>
                  <a:cubicBezTo>
                    <a:pt x="568" y="544"/>
                    <a:pt x="583" y="529"/>
                    <a:pt x="583" y="514"/>
                  </a:cubicBezTo>
                  <a:cubicBezTo>
                    <a:pt x="583" y="496"/>
                    <a:pt x="568" y="482"/>
                    <a:pt x="554" y="482"/>
                  </a:cubicBezTo>
                  <a:cubicBezTo>
                    <a:pt x="476" y="482"/>
                    <a:pt x="403" y="430"/>
                    <a:pt x="381" y="350"/>
                  </a:cubicBezTo>
                  <a:cubicBezTo>
                    <a:pt x="341" y="195"/>
                    <a:pt x="513" y="74"/>
                    <a:pt x="645" y="159"/>
                  </a:cubicBezTo>
                  <a:cubicBezTo>
                    <a:pt x="660" y="166"/>
                    <a:pt x="682" y="162"/>
                    <a:pt x="689" y="148"/>
                  </a:cubicBezTo>
                  <a:cubicBezTo>
                    <a:pt x="715" y="107"/>
                    <a:pt x="748" y="78"/>
                    <a:pt x="792" y="63"/>
                  </a:cubicBezTo>
                  <a:cubicBezTo>
                    <a:pt x="806" y="56"/>
                    <a:pt x="814" y="38"/>
                    <a:pt x="810" y="23"/>
                  </a:cubicBezTo>
                  <a:cubicBezTo>
                    <a:pt x="803" y="5"/>
                    <a:pt x="784" y="-2"/>
                    <a:pt x="770" y="1"/>
                  </a:cubicBezTo>
                  <a:cubicBezTo>
                    <a:pt x="722" y="19"/>
                    <a:pt x="682" y="49"/>
                    <a:pt x="652" y="89"/>
                  </a:cubicBezTo>
                  <a:cubicBezTo>
                    <a:pt x="480" y="8"/>
                    <a:pt x="290" y="151"/>
                    <a:pt x="315" y="342"/>
                  </a:cubicBezTo>
                  <a:cubicBezTo>
                    <a:pt x="216" y="394"/>
                    <a:pt x="158" y="500"/>
                    <a:pt x="168" y="613"/>
                  </a:cubicBezTo>
                  <a:cubicBezTo>
                    <a:pt x="62" y="654"/>
                    <a:pt x="18" y="778"/>
                    <a:pt x="77" y="877"/>
                  </a:cubicBezTo>
                  <a:cubicBezTo>
                    <a:pt x="26" y="932"/>
                    <a:pt x="-4" y="1002"/>
                    <a:pt x="0" y="1079"/>
                  </a:cubicBezTo>
                  <a:lnTo>
                    <a:pt x="0" y="1079"/>
                  </a:lnTo>
                  <a:cubicBezTo>
                    <a:pt x="3" y="1174"/>
                    <a:pt x="51" y="1259"/>
                    <a:pt x="132" y="1306"/>
                  </a:cubicBezTo>
                  <a:cubicBezTo>
                    <a:pt x="77" y="1412"/>
                    <a:pt x="110" y="1544"/>
                    <a:pt x="212" y="1614"/>
                  </a:cubicBezTo>
                  <a:cubicBezTo>
                    <a:pt x="202" y="1673"/>
                    <a:pt x="205" y="1735"/>
                    <a:pt x="223" y="1787"/>
                  </a:cubicBezTo>
                  <a:cubicBezTo>
                    <a:pt x="227" y="1805"/>
                    <a:pt x="246" y="1812"/>
                    <a:pt x="264" y="1808"/>
                  </a:cubicBezTo>
                  <a:cubicBezTo>
                    <a:pt x="278" y="1801"/>
                    <a:pt x="290" y="1783"/>
                    <a:pt x="282" y="1768"/>
                  </a:cubicBezTo>
                  <a:cubicBezTo>
                    <a:pt x="227" y="1596"/>
                    <a:pt x="355" y="1416"/>
                    <a:pt x="539" y="1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60;p48">
              <a:extLst>
                <a:ext uri="{FF2B5EF4-FFF2-40B4-BE49-F238E27FC236}">
                  <a16:creationId xmlns:a16="http://schemas.microsoft.com/office/drawing/2014/main" id="{32E73BB6-04C2-42DB-AD37-D1F92171E808}"/>
                </a:ext>
              </a:extLst>
            </p:cNvPr>
            <p:cNvSpPr/>
            <p:nvPr/>
          </p:nvSpPr>
          <p:spPr>
            <a:xfrm>
              <a:off x="1602426" y="1432866"/>
              <a:ext cx="49468" cy="71976"/>
            </a:xfrm>
            <a:custGeom>
              <a:avLst/>
              <a:gdLst/>
              <a:ahLst/>
              <a:cxnLst/>
              <a:rect l="l" t="t" r="r" b="b"/>
              <a:pathLst>
                <a:path w="200" h="291" extrusionOk="0">
                  <a:moveTo>
                    <a:pt x="24" y="228"/>
                  </a:moveTo>
                  <a:lnTo>
                    <a:pt x="24" y="228"/>
                  </a:lnTo>
                  <a:cubicBezTo>
                    <a:pt x="6" y="232"/>
                    <a:pt x="-5" y="250"/>
                    <a:pt x="2" y="268"/>
                  </a:cubicBezTo>
                  <a:cubicBezTo>
                    <a:pt x="6" y="283"/>
                    <a:pt x="24" y="294"/>
                    <a:pt x="39" y="290"/>
                  </a:cubicBezTo>
                  <a:cubicBezTo>
                    <a:pt x="156" y="257"/>
                    <a:pt x="222" y="140"/>
                    <a:pt x="193" y="26"/>
                  </a:cubicBezTo>
                  <a:cubicBezTo>
                    <a:pt x="186" y="8"/>
                    <a:pt x="171" y="-3"/>
                    <a:pt x="153" y="1"/>
                  </a:cubicBezTo>
                  <a:cubicBezTo>
                    <a:pt x="134" y="8"/>
                    <a:pt x="127" y="26"/>
                    <a:pt x="131" y="41"/>
                  </a:cubicBezTo>
                  <a:cubicBezTo>
                    <a:pt x="153" y="122"/>
                    <a:pt x="105" y="206"/>
                    <a:pt x="24" y="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61;p48">
              <a:extLst>
                <a:ext uri="{FF2B5EF4-FFF2-40B4-BE49-F238E27FC236}">
                  <a16:creationId xmlns:a16="http://schemas.microsoft.com/office/drawing/2014/main" id="{1EB0361A-10FD-4F4B-92CD-065A7D46BE1A}"/>
                </a:ext>
              </a:extLst>
            </p:cNvPr>
            <p:cNvSpPr/>
            <p:nvPr/>
          </p:nvSpPr>
          <p:spPr>
            <a:xfrm>
              <a:off x="1593027" y="1711125"/>
              <a:ext cx="43779" cy="49468"/>
            </a:xfrm>
            <a:custGeom>
              <a:avLst/>
              <a:gdLst/>
              <a:ahLst/>
              <a:cxnLst/>
              <a:rect l="l" t="t" r="r" b="b"/>
              <a:pathLst>
                <a:path w="177" h="200" extrusionOk="0">
                  <a:moveTo>
                    <a:pt x="30" y="137"/>
                  </a:moveTo>
                  <a:lnTo>
                    <a:pt x="30" y="137"/>
                  </a:lnTo>
                  <a:cubicBezTo>
                    <a:pt x="11" y="137"/>
                    <a:pt x="0" y="155"/>
                    <a:pt x="0" y="170"/>
                  </a:cubicBezTo>
                  <a:cubicBezTo>
                    <a:pt x="0" y="188"/>
                    <a:pt x="18" y="203"/>
                    <a:pt x="33" y="199"/>
                  </a:cubicBezTo>
                  <a:cubicBezTo>
                    <a:pt x="121" y="192"/>
                    <a:pt x="187" y="115"/>
                    <a:pt x="176" y="27"/>
                  </a:cubicBezTo>
                  <a:cubicBezTo>
                    <a:pt x="176" y="12"/>
                    <a:pt x="162" y="-2"/>
                    <a:pt x="143" y="1"/>
                  </a:cubicBezTo>
                  <a:cubicBezTo>
                    <a:pt x="125" y="1"/>
                    <a:pt x="114" y="16"/>
                    <a:pt x="114" y="34"/>
                  </a:cubicBezTo>
                  <a:cubicBezTo>
                    <a:pt x="118" y="86"/>
                    <a:pt x="81" y="133"/>
                    <a:pt x="30" y="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62;p48">
              <a:extLst>
                <a:ext uri="{FF2B5EF4-FFF2-40B4-BE49-F238E27FC236}">
                  <a16:creationId xmlns:a16="http://schemas.microsoft.com/office/drawing/2014/main" id="{DE4B81D0-EF83-41AD-A5AC-5C8198B13D72}"/>
                </a:ext>
              </a:extLst>
            </p:cNvPr>
            <p:cNvSpPr/>
            <p:nvPr/>
          </p:nvSpPr>
          <p:spPr>
            <a:xfrm>
              <a:off x="1531686" y="1571872"/>
              <a:ext cx="44027" cy="43532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21" y="0"/>
                    <a:pt x="6" y="7"/>
                    <a:pt x="2" y="18"/>
                  </a:cubicBezTo>
                  <a:cubicBezTo>
                    <a:pt x="-5" y="40"/>
                    <a:pt x="14" y="62"/>
                    <a:pt x="32" y="62"/>
                  </a:cubicBezTo>
                  <a:lnTo>
                    <a:pt x="32" y="62"/>
                  </a:lnTo>
                  <a:cubicBezTo>
                    <a:pt x="79" y="62"/>
                    <a:pt x="116" y="99"/>
                    <a:pt x="116" y="143"/>
                  </a:cubicBezTo>
                  <a:cubicBezTo>
                    <a:pt x="116" y="161"/>
                    <a:pt x="131" y="176"/>
                    <a:pt x="149" y="176"/>
                  </a:cubicBezTo>
                  <a:lnTo>
                    <a:pt x="149" y="176"/>
                  </a:lnTo>
                  <a:cubicBezTo>
                    <a:pt x="164" y="176"/>
                    <a:pt x="178" y="161"/>
                    <a:pt x="178" y="143"/>
                  </a:cubicBezTo>
                  <a:cubicBezTo>
                    <a:pt x="178" y="62"/>
                    <a:pt x="11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63;p48">
              <a:extLst>
                <a:ext uri="{FF2B5EF4-FFF2-40B4-BE49-F238E27FC236}">
                  <a16:creationId xmlns:a16="http://schemas.microsoft.com/office/drawing/2014/main" id="{5B74EF16-1013-4690-97D7-C5AB452D55FB}"/>
                </a:ext>
              </a:extLst>
            </p:cNvPr>
            <p:cNvSpPr/>
            <p:nvPr/>
          </p:nvSpPr>
          <p:spPr>
            <a:xfrm>
              <a:off x="1502005" y="1330467"/>
              <a:ext cx="464752" cy="536975"/>
            </a:xfrm>
            <a:custGeom>
              <a:avLst/>
              <a:gdLst/>
              <a:ahLst/>
              <a:cxnLst/>
              <a:rect l="l" t="t" r="r" b="b"/>
              <a:pathLst>
                <a:path w="1879" h="2171" extrusionOk="0">
                  <a:moveTo>
                    <a:pt x="1791" y="1214"/>
                  </a:moveTo>
                  <a:lnTo>
                    <a:pt x="1791" y="1214"/>
                  </a:lnTo>
                  <a:cubicBezTo>
                    <a:pt x="1794" y="1001"/>
                    <a:pt x="1794" y="1001"/>
                    <a:pt x="1794" y="1001"/>
                  </a:cubicBezTo>
                  <a:cubicBezTo>
                    <a:pt x="1831" y="987"/>
                    <a:pt x="1860" y="950"/>
                    <a:pt x="1860" y="910"/>
                  </a:cubicBezTo>
                  <a:cubicBezTo>
                    <a:pt x="1860" y="858"/>
                    <a:pt x="1820" y="814"/>
                    <a:pt x="1769" y="811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69" y="690"/>
                    <a:pt x="1787" y="660"/>
                    <a:pt x="1787" y="624"/>
                  </a:cubicBezTo>
                  <a:cubicBezTo>
                    <a:pt x="1787" y="569"/>
                    <a:pt x="1739" y="525"/>
                    <a:pt x="1681" y="528"/>
                  </a:cubicBezTo>
                  <a:cubicBezTo>
                    <a:pt x="1626" y="396"/>
                    <a:pt x="1626" y="396"/>
                    <a:pt x="1626" y="396"/>
                  </a:cubicBezTo>
                  <a:cubicBezTo>
                    <a:pt x="1714" y="323"/>
                    <a:pt x="1662" y="184"/>
                    <a:pt x="1552" y="184"/>
                  </a:cubicBezTo>
                  <a:cubicBezTo>
                    <a:pt x="1519" y="184"/>
                    <a:pt x="1490" y="195"/>
                    <a:pt x="1472" y="217"/>
                  </a:cubicBezTo>
                  <a:cubicBezTo>
                    <a:pt x="1310" y="118"/>
                    <a:pt x="1310" y="118"/>
                    <a:pt x="1310" y="118"/>
                  </a:cubicBezTo>
                  <a:cubicBezTo>
                    <a:pt x="1325" y="55"/>
                    <a:pt x="1278" y="0"/>
                    <a:pt x="1215" y="0"/>
                  </a:cubicBezTo>
                  <a:cubicBezTo>
                    <a:pt x="1164" y="0"/>
                    <a:pt x="1120" y="41"/>
                    <a:pt x="1120" y="92"/>
                  </a:cubicBezTo>
                  <a:cubicBezTo>
                    <a:pt x="889" y="165"/>
                    <a:pt x="889" y="165"/>
                    <a:pt x="889" y="165"/>
                  </a:cubicBezTo>
                  <a:cubicBezTo>
                    <a:pt x="863" y="125"/>
                    <a:pt x="819" y="103"/>
                    <a:pt x="771" y="111"/>
                  </a:cubicBezTo>
                  <a:cubicBezTo>
                    <a:pt x="738" y="67"/>
                    <a:pt x="691" y="33"/>
                    <a:pt x="636" y="19"/>
                  </a:cubicBezTo>
                  <a:cubicBezTo>
                    <a:pt x="618" y="11"/>
                    <a:pt x="595" y="26"/>
                    <a:pt x="595" y="48"/>
                  </a:cubicBezTo>
                  <a:cubicBezTo>
                    <a:pt x="595" y="63"/>
                    <a:pt x="606" y="74"/>
                    <a:pt x="618" y="77"/>
                  </a:cubicBezTo>
                  <a:cubicBezTo>
                    <a:pt x="654" y="88"/>
                    <a:pt x="687" y="111"/>
                    <a:pt x="713" y="140"/>
                  </a:cubicBezTo>
                  <a:cubicBezTo>
                    <a:pt x="687" y="158"/>
                    <a:pt x="669" y="191"/>
                    <a:pt x="669" y="228"/>
                  </a:cubicBezTo>
                  <a:cubicBezTo>
                    <a:pt x="669" y="283"/>
                    <a:pt x="709" y="331"/>
                    <a:pt x="760" y="345"/>
                  </a:cubicBezTo>
                  <a:cubicBezTo>
                    <a:pt x="760" y="613"/>
                    <a:pt x="760" y="613"/>
                    <a:pt x="760" y="613"/>
                  </a:cubicBezTo>
                  <a:cubicBezTo>
                    <a:pt x="713" y="627"/>
                    <a:pt x="687" y="675"/>
                    <a:pt x="698" y="723"/>
                  </a:cubicBezTo>
                  <a:cubicBezTo>
                    <a:pt x="445" y="869"/>
                    <a:pt x="445" y="869"/>
                    <a:pt x="445" y="869"/>
                  </a:cubicBezTo>
                  <a:cubicBezTo>
                    <a:pt x="434" y="873"/>
                    <a:pt x="430" y="884"/>
                    <a:pt x="430" y="895"/>
                  </a:cubicBezTo>
                  <a:cubicBezTo>
                    <a:pt x="430" y="1276"/>
                    <a:pt x="430" y="1276"/>
                    <a:pt x="430" y="1276"/>
                  </a:cubicBezTo>
                  <a:cubicBezTo>
                    <a:pt x="430" y="1287"/>
                    <a:pt x="434" y="1298"/>
                    <a:pt x="445" y="1302"/>
                  </a:cubicBezTo>
                  <a:cubicBezTo>
                    <a:pt x="698" y="1449"/>
                    <a:pt x="698" y="1449"/>
                    <a:pt x="698" y="1449"/>
                  </a:cubicBezTo>
                  <a:cubicBezTo>
                    <a:pt x="687" y="1496"/>
                    <a:pt x="716" y="1544"/>
                    <a:pt x="760" y="1559"/>
                  </a:cubicBezTo>
                  <a:cubicBezTo>
                    <a:pt x="760" y="1808"/>
                    <a:pt x="760" y="1808"/>
                    <a:pt x="760" y="1808"/>
                  </a:cubicBezTo>
                  <a:cubicBezTo>
                    <a:pt x="683" y="1830"/>
                    <a:pt x="665" y="1929"/>
                    <a:pt x="731" y="1977"/>
                  </a:cubicBezTo>
                  <a:cubicBezTo>
                    <a:pt x="691" y="2050"/>
                    <a:pt x="614" y="2097"/>
                    <a:pt x="518" y="2097"/>
                  </a:cubicBezTo>
                  <a:cubicBezTo>
                    <a:pt x="390" y="2097"/>
                    <a:pt x="280" y="1991"/>
                    <a:pt x="280" y="1859"/>
                  </a:cubicBezTo>
                  <a:cubicBezTo>
                    <a:pt x="280" y="1845"/>
                    <a:pt x="273" y="1833"/>
                    <a:pt x="258" y="1830"/>
                  </a:cubicBezTo>
                  <a:cubicBezTo>
                    <a:pt x="236" y="1822"/>
                    <a:pt x="218" y="1841"/>
                    <a:pt x="218" y="1859"/>
                  </a:cubicBezTo>
                  <a:cubicBezTo>
                    <a:pt x="218" y="1903"/>
                    <a:pt x="225" y="1944"/>
                    <a:pt x="243" y="1980"/>
                  </a:cubicBezTo>
                  <a:cubicBezTo>
                    <a:pt x="170" y="1980"/>
                    <a:pt x="104" y="1951"/>
                    <a:pt x="56" y="1900"/>
                  </a:cubicBezTo>
                  <a:cubicBezTo>
                    <a:pt x="42" y="1889"/>
                    <a:pt x="16" y="1889"/>
                    <a:pt x="5" y="1907"/>
                  </a:cubicBezTo>
                  <a:cubicBezTo>
                    <a:pt x="-2" y="1918"/>
                    <a:pt x="-2" y="1936"/>
                    <a:pt x="9" y="1947"/>
                  </a:cubicBezTo>
                  <a:cubicBezTo>
                    <a:pt x="82" y="2017"/>
                    <a:pt x="178" y="2053"/>
                    <a:pt x="280" y="2042"/>
                  </a:cubicBezTo>
                  <a:cubicBezTo>
                    <a:pt x="412" y="2222"/>
                    <a:pt x="691" y="2197"/>
                    <a:pt x="790" y="1998"/>
                  </a:cubicBezTo>
                  <a:cubicBezTo>
                    <a:pt x="823" y="1998"/>
                    <a:pt x="848" y="1980"/>
                    <a:pt x="867" y="1958"/>
                  </a:cubicBezTo>
                  <a:cubicBezTo>
                    <a:pt x="1164" y="2050"/>
                    <a:pt x="1164" y="2050"/>
                    <a:pt x="1164" y="2050"/>
                  </a:cubicBezTo>
                  <a:cubicBezTo>
                    <a:pt x="1160" y="2116"/>
                    <a:pt x="1215" y="2171"/>
                    <a:pt x="1281" y="2171"/>
                  </a:cubicBezTo>
                  <a:cubicBezTo>
                    <a:pt x="1373" y="2171"/>
                    <a:pt x="1431" y="2072"/>
                    <a:pt x="1384" y="1995"/>
                  </a:cubicBezTo>
                  <a:cubicBezTo>
                    <a:pt x="1607" y="1768"/>
                    <a:pt x="1607" y="1768"/>
                    <a:pt x="1607" y="1768"/>
                  </a:cubicBezTo>
                  <a:cubicBezTo>
                    <a:pt x="1670" y="1797"/>
                    <a:pt x="1747" y="1749"/>
                    <a:pt x="1747" y="1680"/>
                  </a:cubicBezTo>
                  <a:cubicBezTo>
                    <a:pt x="1747" y="1647"/>
                    <a:pt x="1732" y="1617"/>
                    <a:pt x="1706" y="1599"/>
                  </a:cubicBezTo>
                  <a:cubicBezTo>
                    <a:pt x="1754" y="1449"/>
                    <a:pt x="1754" y="1449"/>
                    <a:pt x="1754" y="1449"/>
                  </a:cubicBezTo>
                  <a:cubicBezTo>
                    <a:pt x="1824" y="1449"/>
                    <a:pt x="1879" y="1393"/>
                    <a:pt x="1879" y="1328"/>
                  </a:cubicBezTo>
                  <a:cubicBezTo>
                    <a:pt x="1879" y="1273"/>
                    <a:pt x="1842" y="1229"/>
                    <a:pt x="1791" y="1214"/>
                  </a:cubicBezTo>
                  <a:moveTo>
                    <a:pt x="1560" y="1720"/>
                  </a:moveTo>
                  <a:lnTo>
                    <a:pt x="1560" y="1720"/>
                  </a:lnTo>
                  <a:cubicBezTo>
                    <a:pt x="1340" y="1947"/>
                    <a:pt x="1340" y="1947"/>
                    <a:pt x="1340" y="1947"/>
                  </a:cubicBezTo>
                  <a:cubicBezTo>
                    <a:pt x="1340" y="1944"/>
                    <a:pt x="1336" y="1944"/>
                    <a:pt x="1336" y="1944"/>
                  </a:cubicBezTo>
                  <a:cubicBezTo>
                    <a:pt x="1406" y="1603"/>
                    <a:pt x="1406" y="1603"/>
                    <a:pt x="1406" y="1603"/>
                  </a:cubicBezTo>
                  <a:cubicBezTo>
                    <a:pt x="1424" y="1599"/>
                    <a:pt x="1439" y="1592"/>
                    <a:pt x="1454" y="1581"/>
                  </a:cubicBezTo>
                  <a:cubicBezTo>
                    <a:pt x="1552" y="1650"/>
                    <a:pt x="1552" y="1650"/>
                    <a:pt x="1552" y="1650"/>
                  </a:cubicBezTo>
                  <a:cubicBezTo>
                    <a:pt x="1549" y="1672"/>
                    <a:pt x="1549" y="1698"/>
                    <a:pt x="1560" y="1720"/>
                  </a:cubicBezTo>
                  <a:moveTo>
                    <a:pt x="838" y="1808"/>
                  </a:moveTo>
                  <a:lnTo>
                    <a:pt x="838" y="1808"/>
                  </a:lnTo>
                  <a:cubicBezTo>
                    <a:pt x="834" y="1808"/>
                    <a:pt x="830" y="1808"/>
                    <a:pt x="826" y="1804"/>
                  </a:cubicBezTo>
                  <a:cubicBezTo>
                    <a:pt x="826" y="1562"/>
                    <a:pt x="826" y="1562"/>
                    <a:pt x="826" y="1562"/>
                  </a:cubicBezTo>
                  <a:cubicBezTo>
                    <a:pt x="841" y="1555"/>
                    <a:pt x="852" y="1548"/>
                    <a:pt x="863" y="1540"/>
                  </a:cubicBezTo>
                  <a:cubicBezTo>
                    <a:pt x="962" y="1588"/>
                    <a:pt x="962" y="1588"/>
                    <a:pt x="962" y="1588"/>
                  </a:cubicBezTo>
                  <a:cubicBezTo>
                    <a:pt x="958" y="1617"/>
                    <a:pt x="962" y="1643"/>
                    <a:pt x="977" y="1669"/>
                  </a:cubicBezTo>
                  <a:lnTo>
                    <a:pt x="838" y="1808"/>
                  </a:lnTo>
                  <a:moveTo>
                    <a:pt x="1061" y="822"/>
                  </a:moveTo>
                  <a:lnTo>
                    <a:pt x="1061" y="822"/>
                  </a:lnTo>
                  <a:cubicBezTo>
                    <a:pt x="889" y="723"/>
                    <a:pt x="889" y="723"/>
                    <a:pt x="889" y="723"/>
                  </a:cubicBezTo>
                  <a:cubicBezTo>
                    <a:pt x="892" y="708"/>
                    <a:pt x="892" y="693"/>
                    <a:pt x="889" y="679"/>
                  </a:cubicBezTo>
                  <a:cubicBezTo>
                    <a:pt x="1046" y="583"/>
                    <a:pt x="1046" y="583"/>
                    <a:pt x="1046" y="583"/>
                  </a:cubicBezTo>
                  <a:cubicBezTo>
                    <a:pt x="1061" y="595"/>
                    <a:pt x="1076" y="602"/>
                    <a:pt x="1094" y="609"/>
                  </a:cubicBezTo>
                  <a:cubicBezTo>
                    <a:pt x="1094" y="803"/>
                    <a:pt x="1094" y="803"/>
                    <a:pt x="1094" y="803"/>
                  </a:cubicBezTo>
                  <a:cubicBezTo>
                    <a:pt x="1083" y="807"/>
                    <a:pt x="1072" y="814"/>
                    <a:pt x="1061" y="822"/>
                  </a:cubicBezTo>
                  <a:moveTo>
                    <a:pt x="863" y="327"/>
                  </a:moveTo>
                  <a:lnTo>
                    <a:pt x="863" y="327"/>
                  </a:lnTo>
                  <a:cubicBezTo>
                    <a:pt x="1017" y="448"/>
                    <a:pt x="1017" y="448"/>
                    <a:pt x="1017" y="448"/>
                  </a:cubicBezTo>
                  <a:cubicBezTo>
                    <a:pt x="1010" y="473"/>
                    <a:pt x="1006" y="503"/>
                    <a:pt x="1014" y="528"/>
                  </a:cubicBezTo>
                  <a:cubicBezTo>
                    <a:pt x="856" y="627"/>
                    <a:pt x="856" y="627"/>
                    <a:pt x="856" y="627"/>
                  </a:cubicBezTo>
                  <a:cubicBezTo>
                    <a:pt x="848" y="620"/>
                    <a:pt x="838" y="613"/>
                    <a:pt x="826" y="609"/>
                  </a:cubicBezTo>
                  <a:cubicBezTo>
                    <a:pt x="826" y="345"/>
                    <a:pt x="826" y="345"/>
                    <a:pt x="826" y="345"/>
                  </a:cubicBezTo>
                  <a:cubicBezTo>
                    <a:pt x="841" y="341"/>
                    <a:pt x="852" y="334"/>
                    <a:pt x="863" y="327"/>
                  </a:cubicBezTo>
                  <a:moveTo>
                    <a:pt x="1226" y="199"/>
                  </a:moveTo>
                  <a:lnTo>
                    <a:pt x="1226" y="199"/>
                  </a:lnTo>
                  <a:cubicBezTo>
                    <a:pt x="1244" y="195"/>
                    <a:pt x="1263" y="187"/>
                    <a:pt x="1278" y="176"/>
                  </a:cubicBezTo>
                  <a:cubicBezTo>
                    <a:pt x="1439" y="272"/>
                    <a:pt x="1439" y="272"/>
                    <a:pt x="1439" y="272"/>
                  </a:cubicBezTo>
                  <a:cubicBezTo>
                    <a:pt x="1431" y="290"/>
                    <a:pt x="1431" y="305"/>
                    <a:pt x="1435" y="323"/>
                  </a:cubicBezTo>
                  <a:cubicBezTo>
                    <a:pt x="1215" y="419"/>
                    <a:pt x="1215" y="419"/>
                    <a:pt x="1215" y="419"/>
                  </a:cubicBezTo>
                  <a:cubicBezTo>
                    <a:pt x="1208" y="407"/>
                    <a:pt x="1197" y="396"/>
                    <a:pt x="1182" y="389"/>
                  </a:cubicBezTo>
                  <a:lnTo>
                    <a:pt x="1226" y="199"/>
                  </a:lnTo>
                  <a:moveTo>
                    <a:pt x="1622" y="697"/>
                  </a:moveTo>
                  <a:lnTo>
                    <a:pt x="1622" y="697"/>
                  </a:lnTo>
                  <a:cubicBezTo>
                    <a:pt x="1637" y="712"/>
                    <a:pt x="1659" y="723"/>
                    <a:pt x="1681" y="723"/>
                  </a:cubicBezTo>
                  <a:cubicBezTo>
                    <a:pt x="1706" y="829"/>
                    <a:pt x="1706" y="829"/>
                    <a:pt x="1706" y="829"/>
                  </a:cubicBezTo>
                  <a:cubicBezTo>
                    <a:pt x="1699" y="833"/>
                    <a:pt x="1695" y="836"/>
                    <a:pt x="1688" y="844"/>
                  </a:cubicBezTo>
                  <a:cubicBezTo>
                    <a:pt x="1542" y="778"/>
                    <a:pt x="1542" y="778"/>
                    <a:pt x="1542" y="778"/>
                  </a:cubicBezTo>
                  <a:cubicBezTo>
                    <a:pt x="1545" y="763"/>
                    <a:pt x="1545" y="752"/>
                    <a:pt x="1542" y="737"/>
                  </a:cubicBezTo>
                  <a:lnTo>
                    <a:pt x="1622" y="697"/>
                  </a:lnTo>
                  <a:moveTo>
                    <a:pt x="1395" y="1540"/>
                  </a:moveTo>
                  <a:lnTo>
                    <a:pt x="1395" y="1540"/>
                  </a:lnTo>
                  <a:cubicBezTo>
                    <a:pt x="1376" y="1540"/>
                    <a:pt x="1358" y="1522"/>
                    <a:pt x="1358" y="1504"/>
                  </a:cubicBezTo>
                  <a:cubicBezTo>
                    <a:pt x="1358" y="1485"/>
                    <a:pt x="1376" y="1471"/>
                    <a:pt x="1395" y="1471"/>
                  </a:cubicBezTo>
                  <a:cubicBezTo>
                    <a:pt x="1413" y="1471"/>
                    <a:pt x="1428" y="1485"/>
                    <a:pt x="1428" y="1504"/>
                  </a:cubicBezTo>
                  <a:cubicBezTo>
                    <a:pt x="1428" y="1522"/>
                    <a:pt x="1413" y="1540"/>
                    <a:pt x="1395" y="1540"/>
                  </a:cubicBezTo>
                  <a:moveTo>
                    <a:pt x="1123" y="1504"/>
                  </a:moveTo>
                  <a:lnTo>
                    <a:pt x="1123" y="1504"/>
                  </a:lnTo>
                  <a:cubicBezTo>
                    <a:pt x="1146" y="1372"/>
                    <a:pt x="1146" y="1372"/>
                    <a:pt x="1146" y="1372"/>
                  </a:cubicBezTo>
                  <a:cubicBezTo>
                    <a:pt x="1156" y="1372"/>
                    <a:pt x="1167" y="1368"/>
                    <a:pt x="1175" y="1361"/>
                  </a:cubicBezTo>
                  <a:cubicBezTo>
                    <a:pt x="1303" y="1471"/>
                    <a:pt x="1303" y="1471"/>
                    <a:pt x="1303" y="1471"/>
                  </a:cubicBezTo>
                  <a:cubicBezTo>
                    <a:pt x="1299" y="1481"/>
                    <a:pt x="1296" y="1493"/>
                    <a:pt x="1296" y="1504"/>
                  </a:cubicBezTo>
                  <a:cubicBezTo>
                    <a:pt x="1175" y="1544"/>
                    <a:pt x="1175" y="1544"/>
                    <a:pt x="1175" y="1544"/>
                  </a:cubicBezTo>
                  <a:cubicBezTo>
                    <a:pt x="1164" y="1525"/>
                    <a:pt x="1146" y="1511"/>
                    <a:pt x="1123" y="1504"/>
                  </a:cubicBezTo>
                  <a:moveTo>
                    <a:pt x="1156" y="609"/>
                  </a:moveTo>
                  <a:lnTo>
                    <a:pt x="1156" y="609"/>
                  </a:lnTo>
                  <a:cubicBezTo>
                    <a:pt x="1167" y="605"/>
                    <a:pt x="1178" y="602"/>
                    <a:pt x="1190" y="595"/>
                  </a:cubicBezTo>
                  <a:cubicBezTo>
                    <a:pt x="1322" y="708"/>
                    <a:pt x="1322" y="708"/>
                    <a:pt x="1322" y="708"/>
                  </a:cubicBezTo>
                  <a:cubicBezTo>
                    <a:pt x="1310" y="730"/>
                    <a:pt x="1307" y="756"/>
                    <a:pt x="1310" y="778"/>
                  </a:cubicBezTo>
                  <a:cubicBezTo>
                    <a:pt x="1197" y="829"/>
                    <a:pt x="1197" y="829"/>
                    <a:pt x="1197" y="829"/>
                  </a:cubicBezTo>
                  <a:cubicBezTo>
                    <a:pt x="1186" y="818"/>
                    <a:pt x="1171" y="807"/>
                    <a:pt x="1156" y="803"/>
                  </a:cubicBezTo>
                  <a:lnTo>
                    <a:pt x="1156" y="609"/>
                  </a:lnTo>
                  <a:moveTo>
                    <a:pt x="1167" y="983"/>
                  </a:moveTo>
                  <a:lnTo>
                    <a:pt x="1167" y="983"/>
                  </a:lnTo>
                  <a:cubicBezTo>
                    <a:pt x="1274" y="1097"/>
                    <a:pt x="1274" y="1097"/>
                    <a:pt x="1274" y="1097"/>
                  </a:cubicBezTo>
                  <a:cubicBezTo>
                    <a:pt x="1266" y="1115"/>
                    <a:pt x="1263" y="1137"/>
                    <a:pt x="1266" y="1159"/>
                  </a:cubicBezTo>
                  <a:cubicBezTo>
                    <a:pt x="1190" y="1203"/>
                    <a:pt x="1190" y="1203"/>
                    <a:pt x="1190" y="1203"/>
                  </a:cubicBezTo>
                  <a:cubicBezTo>
                    <a:pt x="1178" y="1196"/>
                    <a:pt x="1171" y="1188"/>
                    <a:pt x="1156" y="1185"/>
                  </a:cubicBezTo>
                  <a:cubicBezTo>
                    <a:pt x="1156" y="987"/>
                    <a:pt x="1156" y="987"/>
                    <a:pt x="1156" y="987"/>
                  </a:cubicBezTo>
                  <a:cubicBezTo>
                    <a:pt x="1160" y="987"/>
                    <a:pt x="1164" y="983"/>
                    <a:pt x="1167" y="983"/>
                  </a:cubicBezTo>
                  <a:moveTo>
                    <a:pt x="1362" y="1108"/>
                  </a:moveTo>
                  <a:lnTo>
                    <a:pt x="1362" y="1108"/>
                  </a:lnTo>
                  <a:cubicBezTo>
                    <a:pt x="1380" y="1108"/>
                    <a:pt x="1395" y="1122"/>
                    <a:pt x="1395" y="1141"/>
                  </a:cubicBezTo>
                  <a:cubicBezTo>
                    <a:pt x="1395" y="1159"/>
                    <a:pt x="1380" y="1173"/>
                    <a:pt x="1362" y="1173"/>
                  </a:cubicBezTo>
                  <a:cubicBezTo>
                    <a:pt x="1343" y="1173"/>
                    <a:pt x="1329" y="1159"/>
                    <a:pt x="1329" y="1141"/>
                  </a:cubicBezTo>
                  <a:cubicBezTo>
                    <a:pt x="1329" y="1122"/>
                    <a:pt x="1343" y="1108"/>
                    <a:pt x="1362" y="1108"/>
                  </a:cubicBezTo>
                  <a:moveTo>
                    <a:pt x="1343" y="1419"/>
                  </a:moveTo>
                  <a:lnTo>
                    <a:pt x="1343" y="1419"/>
                  </a:lnTo>
                  <a:cubicBezTo>
                    <a:pt x="1215" y="1313"/>
                    <a:pt x="1215" y="1313"/>
                    <a:pt x="1215" y="1313"/>
                  </a:cubicBezTo>
                  <a:cubicBezTo>
                    <a:pt x="1222" y="1295"/>
                    <a:pt x="1226" y="1276"/>
                    <a:pt x="1222" y="1258"/>
                  </a:cubicBezTo>
                  <a:cubicBezTo>
                    <a:pt x="1299" y="1214"/>
                    <a:pt x="1299" y="1214"/>
                    <a:pt x="1299" y="1214"/>
                  </a:cubicBezTo>
                  <a:cubicBezTo>
                    <a:pt x="1310" y="1225"/>
                    <a:pt x="1322" y="1232"/>
                    <a:pt x="1340" y="123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51" y="1416"/>
                    <a:pt x="1347" y="1419"/>
                    <a:pt x="1343" y="1419"/>
                  </a:cubicBezTo>
                  <a:moveTo>
                    <a:pt x="1347" y="1045"/>
                  </a:moveTo>
                  <a:lnTo>
                    <a:pt x="1347" y="1045"/>
                  </a:lnTo>
                  <a:cubicBezTo>
                    <a:pt x="1336" y="1045"/>
                    <a:pt x="1329" y="1049"/>
                    <a:pt x="1322" y="1053"/>
                  </a:cubicBezTo>
                  <a:cubicBezTo>
                    <a:pt x="1211" y="939"/>
                    <a:pt x="1211" y="939"/>
                    <a:pt x="1211" y="939"/>
                  </a:cubicBezTo>
                  <a:cubicBezTo>
                    <a:pt x="1222" y="921"/>
                    <a:pt x="1222" y="902"/>
                    <a:pt x="1222" y="884"/>
                  </a:cubicBezTo>
                  <a:cubicBezTo>
                    <a:pt x="1336" y="836"/>
                    <a:pt x="1336" y="836"/>
                    <a:pt x="1336" y="836"/>
                  </a:cubicBezTo>
                  <a:cubicBezTo>
                    <a:pt x="1347" y="847"/>
                    <a:pt x="1358" y="858"/>
                    <a:pt x="1376" y="866"/>
                  </a:cubicBezTo>
                  <a:lnTo>
                    <a:pt x="1347" y="1045"/>
                  </a:lnTo>
                  <a:moveTo>
                    <a:pt x="1424" y="814"/>
                  </a:moveTo>
                  <a:lnTo>
                    <a:pt x="1424" y="814"/>
                  </a:lnTo>
                  <a:cubicBezTo>
                    <a:pt x="1395" y="814"/>
                    <a:pt x="1373" y="792"/>
                    <a:pt x="1373" y="759"/>
                  </a:cubicBezTo>
                  <a:cubicBezTo>
                    <a:pt x="1373" y="730"/>
                    <a:pt x="1395" y="704"/>
                    <a:pt x="1424" y="704"/>
                  </a:cubicBezTo>
                  <a:cubicBezTo>
                    <a:pt x="1457" y="704"/>
                    <a:pt x="1479" y="730"/>
                    <a:pt x="1479" y="759"/>
                  </a:cubicBezTo>
                  <a:cubicBezTo>
                    <a:pt x="1479" y="792"/>
                    <a:pt x="1457" y="814"/>
                    <a:pt x="1424" y="814"/>
                  </a:cubicBezTo>
                  <a:moveTo>
                    <a:pt x="1424" y="642"/>
                  </a:moveTo>
                  <a:lnTo>
                    <a:pt x="1424" y="642"/>
                  </a:lnTo>
                  <a:cubicBezTo>
                    <a:pt x="1402" y="642"/>
                    <a:pt x="1380" y="649"/>
                    <a:pt x="1362" y="660"/>
                  </a:cubicBezTo>
                  <a:cubicBezTo>
                    <a:pt x="1234" y="547"/>
                    <a:pt x="1234" y="547"/>
                    <a:pt x="1234" y="547"/>
                  </a:cubicBezTo>
                  <a:cubicBezTo>
                    <a:pt x="1241" y="525"/>
                    <a:pt x="1244" y="499"/>
                    <a:pt x="1241" y="477"/>
                  </a:cubicBezTo>
                  <a:cubicBezTo>
                    <a:pt x="1461" y="382"/>
                    <a:pt x="1461" y="382"/>
                    <a:pt x="1461" y="382"/>
                  </a:cubicBezTo>
                  <a:cubicBezTo>
                    <a:pt x="1468" y="389"/>
                    <a:pt x="1479" y="400"/>
                    <a:pt x="1490" y="407"/>
                  </a:cubicBezTo>
                  <a:lnTo>
                    <a:pt x="1424" y="642"/>
                  </a:lnTo>
                  <a:moveTo>
                    <a:pt x="1127" y="440"/>
                  </a:moveTo>
                  <a:lnTo>
                    <a:pt x="1127" y="440"/>
                  </a:lnTo>
                  <a:cubicBezTo>
                    <a:pt x="1156" y="440"/>
                    <a:pt x="1178" y="466"/>
                    <a:pt x="1178" y="495"/>
                  </a:cubicBezTo>
                  <a:cubicBezTo>
                    <a:pt x="1178" y="525"/>
                    <a:pt x="1156" y="551"/>
                    <a:pt x="1127" y="551"/>
                  </a:cubicBezTo>
                  <a:cubicBezTo>
                    <a:pt x="1094" y="551"/>
                    <a:pt x="1072" y="525"/>
                    <a:pt x="1072" y="495"/>
                  </a:cubicBezTo>
                  <a:cubicBezTo>
                    <a:pt x="1072" y="466"/>
                    <a:pt x="1094" y="440"/>
                    <a:pt x="1127" y="440"/>
                  </a:cubicBezTo>
                  <a:moveTo>
                    <a:pt x="1552" y="250"/>
                  </a:moveTo>
                  <a:lnTo>
                    <a:pt x="1552" y="250"/>
                  </a:lnTo>
                  <a:cubicBezTo>
                    <a:pt x="1582" y="250"/>
                    <a:pt x="1604" y="275"/>
                    <a:pt x="1604" y="305"/>
                  </a:cubicBezTo>
                  <a:cubicBezTo>
                    <a:pt x="1604" y="334"/>
                    <a:pt x="1582" y="360"/>
                    <a:pt x="1552" y="360"/>
                  </a:cubicBezTo>
                  <a:cubicBezTo>
                    <a:pt x="1519" y="360"/>
                    <a:pt x="1498" y="334"/>
                    <a:pt x="1498" y="305"/>
                  </a:cubicBezTo>
                  <a:cubicBezTo>
                    <a:pt x="1498" y="275"/>
                    <a:pt x="1519" y="250"/>
                    <a:pt x="1552" y="250"/>
                  </a:cubicBezTo>
                  <a:moveTo>
                    <a:pt x="1127" y="858"/>
                  </a:moveTo>
                  <a:lnTo>
                    <a:pt x="1127" y="858"/>
                  </a:lnTo>
                  <a:cubicBezTo>
                    <a:pt x="1146" y="858"/>
                    <a:pt x="1160" y="877"/>
                    <a:pt x="1160" y="895"/>
                  </a:cubicBezTo>
                  <a:cubicBezTo>
                    <a:pt x="1160" y="913"/>
                    <a:pt x="1146" y="928"/>
                    <a:pt x="1127" y="928"/>
                  </a:cubicBezTo>
                  <a:cubicBezTo>
                    <a:pt x="1105" y="928"/>
                    <a:pt x="1090" y="913"/>
                    <a:pt x="1090" y="895"/>
                  </a:cubicBezTo>
                  <a:cubicBezTo>
                    <a:pt x="1090" y="877"/>
                    <a:pt x="1105" y="858"/>
                    <a:pt x="1127" y="858"/>
                  </a:cubicBezTo>
                  <a:moveTo>
                    <a:pt x="1127" y="1243"/>
                  </a:moveTo>
                  <a:lnTo>
                    <a:pt x="1127" y="1243"/>
                  </a:lnTo>
                  <a:cubicBezTo>
                    <a:pt x="1146" y="1243"/>
                    <a:pt x="1160" y="1258"/>
                    <a:pt x="1160" y="1276"/>
                  </a:cubicBezTo>
                  <a:cubicBezTo>
                    <a:pt x="1160" y="1295"/>
                    <a:pt x="1146" y="1313"/>
                    <a:pt x="1127" y="1313"/>
                  </a:cubicBezTo>
                  <a:cubicBezTo>
                    <a:pt x="1105" y="1313"/>
                    <a:pt x="1090" y="1295"/>
                    <a:pt x="1090" y="1276"/>
                  </a:cubicBezTo>
                  <a:cubicBezTo>
                    <a:pt x="1090" y="1258"/>
                    <a:pt x="1105" y="1243"/>
                    <a:pt x="1127" y="1243"/>
                  </a:cubicBezTo>
                  <a:moveTo>
                    <a:pt x="1061" y="1349"/>
                  </a:moveTo>
                  <a:lnTo>
                    <a:pt x="1061" y="1349"/>
                  </a:lnTo>
                  <a:cubicBezTo>
                    <a:pt x="1068" y="1357"/>
                    <a:pt x="1076" y="1361"/>
                    <a:pt x="1079" y="1364"/>
                  </a:cubicBezTo>
                  <a:cubicBezTo>
                    <a:pt x="1061" y="1493"/>
                    <a:pt x="1061" y="1493"/>
                    <a:pt x="1061" y="1493"/>
                  </a:cubicBezTo>
                  <a:cubicBezTo>
                    <a:pt x="1032" y="1496"/>
                    <a:pt x="1010" y="1511"/>
                    <a:pt x="991" y="1533"/>
                  </a:cubicBezTo>
                  <a:cubicBezTo>
                    <a:pt x="889" y="1481"/>
                    <a:pt x="889" y="1481"/>
                    <a:pt x="889" y="1481"/>
                  </a:cubicBezTo>
                  <a:cubicBezTo>
                    <a:pt x="892" y="1471"/>
                    <a:pt x="892" y="1460"/>
                    <a:pt x="889" y="1449"/>
                  </a:cubicBezTo>
                  <a:lnTo>
                    <a:pt x="1061" y="1349"/>
                  </a:lnTo>
                  <a:moveTo>
                    <a:pt x="1021" y="1610"/>
                  </a:moveTo>
                  <a:lnTo>
                    <a:pt x="1021" y="1610"/>
                  </a:lnTo>
                  <a:cubicBezTo>
                    <a:pt x="1021" y="1581"/>
                    <a:pt x="1046" y="1555"/>
                    <a:pt x="1076" y="1555"/>
                  </a:cubicBezTo>
                  <a:cubicBezTo>
                    <a:pt x="1109" y="1555"/>
                    <a:pt x="1131" y="1581"/>
                    <a:pt x="1131" y="1610"/>
                  </a:cubicBezTo>
                  <a:cubicBezTo>
                    <a:pt x="1131" y="1643"/>
                    <a:pt x="1109" y="1665"/>
                    <a:pt x="1076" y="1665"/>
                  </a:cubicBezTo>
                  <a:cubicBezTo>
                    <a:pt x="1046" y="1665"/>
                    <a:pt x="1021" y="1643"/>
                    <a:pt x="1021" y="1610"/>
                  </a:cubicBezTo>
                  <a:moveTo>
                    <a:pt x="1197" y="1606"/>
                  </a:moveTo>
                  <a:lnTo>
                    <a:pt x="1197" y="1606"/>
                  </a:lnTo>
                  <a:cubicBezTo>
                    <a:pt x="1318" y="1562"/>
                    <a:pt x="1318" y="1562"/>
                    <a:pt x="1318" y="1562"/>
                  </a:cubicBezTo>
                  <a:cubicBezTo>
                    <a:pt x="1325" y="1573"/>
                    <a:pt x="1332" y="1581"/>
                    <a:pt x="1343" y="1588"/>
                  </a:cubicBezTo>
                  <a:cubicBezTo>
                    <a:pt x="1274" y="1933"/>
                    <a:pt x="1274" y="1933"/>
                    <a:pt x="1274" y="1933"/>
                  </a:cubicBezTo>
                  <a:cubicBezTo>
                    <a:pt x="1270" y="1933"/>
                    <a:pt x="1266" y="1933"/>
                    <a:pt x="1263" y="1933"/>
                  </a:cubicBezTo>
                  <a:cubicBezTo>
                    <a:pt x="1153" y="1701"/>
                    <a:pt x="1153" y="1701"/>
                    <a:pt x="1153" y="1701"/>
                  </a:cubicBezTo>
                  <a:cubicBezTo>
                    <a:pt x="1182" y="1676"/>
                    <a:pt x="1197" y="1643"/>
                    <a:pt x="1197" y="1606"/>
                  </a:cubicBezTo>
                  <a:moveTo>
                    <a:pt x="1417" y="1408"/>
                  </a:moveTo>
                  <a:lnTo>
                    <a:pt x="1417" y="1408"/>
                  </a:lnTo>
                  <a:cubicBezTo>
                    <a:pt x="1402" y="1229"/>
                    <a:pt x="1402" y="1229"/>
                    <a:pt x="1402" y="1229"/>
                  </a:cubicBezTo>
                  <a:cubicBezTo>
                    <a:pt x="1413" y="1225"/>
                    <a:pt x="1424" y="1217"/>
                    <a:pt x="1431" y="1207"/>
                  </a:cubicBezTo>
                  <a:cubicBezTo>
                    <a:pt x="1640" y="1309"/>
                    <a:pt x="1640" y="1309"/>
                    <a:pt x="1640" y="1309"/>
                  </a:cubicBezTo>
                  <a:cubicBezTo>
                    <a:pt x="1640" y="1320"/>
                    <a:pt x="1640" y="1335"/>
                    <a:pt x="1644" y="1349"/>
                  </a:cubicBezTo>
                  <a:cubicBezTo>
                    <a:pt x="1461" y="1437"/>
                    <a:pt x="1461" y="1437"/>
                    <a:pt x="1461" y="1437"/>
                  </a:cubicBezTo>
                  <a:cubicBezTo>
                    <a:pt x="1450" y="1423"/>
                    <a:pt x="1435" y="1416"/>
                    <a:pt x="1417" y="1408"/>
                  </a:cubicBezTo>
                  <a:moveTo>
                    <a:pt x="1670" y="1251"/>
                  </a:moveTo>
                  <a:lnTo>
                    <a:pt x="1670" y="1251"/>
                  </a:lnTo>
                  <a:cubicBezTo>
                    <a:pt x="1461" y="1152"/>
                    <a:pt x="1461" y="1152"/>
                    <a:pt x="1461" y="1152"/>
                  </a:cubicBezTo>
                  <a:cubicBezTo>
                    <a:pt x="1461" y="1141"/>
                    <a:pt x="1461" y="1129"/>
                    <a:pt x="1457" y="1122"/>
                  </a:cubicBezTo>
                  <a:cubicBezTo>
                    <a:pt x="1519" y="1085"/>
                    <a:pt x="1519" y="1085"/>
                    <a:pt x="1519" y="1085"/>
                  </a:cubicBezTo>
                  <a:cubicBezTo>
                    <a:pt x="1534" y="1078"/>
                    <a:pt x="1538" y="1064"/>
                    <a:pt x="1534" y="1049"/>
                  </a:cubicBezTo>
                  <a:cubicBezTo>
                    <a:pt x="1527" y="1027"/>
                    <a:pt x="1505" y="1020"/>
                    <a:pt x="1490" y="1031"/>
                  </a:cubicBezTo>
                  <a:cubicBezTo>
                    <a:pt x="1424" y="1067"/>
                    <a:pt x="1424" y="1067"/>
                    <a:pt x="1424" y="1067"/>
                  </a:cubicBezTo>
                  <a:cubicBezTo>
                    <a:pt x="1420" y="1064"/>
                    <a:pt x="1413" y="1060"/>
                    <a:pt x="1410" y="1056"/>
                  </a:cubicBezTo>
                  <a:cubicBezTo>
                    <a:pt x="1439" y="877"/>
                    <a:pt x="1439" y="877"/>
                    <a:pt x="1439" y="877"/>
                  </a:cubicBezTo>
                  <a:cubicBezTo>
                    <a:pt x="1472" y="873"/>
                    <a:pt x="1498" y="858"/>
                    <a:pt x="1516" y="836"/>
                  </a:cubicBezTo>
                  <a:cubicBezTo>
                    <a:pt x="1662" y="902"/>
                    <a:pt x="1662" y="902"/>
                    <a:pt x="1662" y="902"/>
                  </a:cubicBezTo>
                  <a:cubicBezTo>
                    <a:pt x="1662" y="910"/>
                    <a:pt x="1662" y="921"/>
                    <a:pt x="1666" y="928"/>
                  </a:cubicBezTo>
                  <a:cubicBezTo>
                    <a:pt x="1607" y="961"/>
                    <a:pt x="1607" y="961"/>
                    <a:pt x="1607" y="961"/>
                  </a:cubicBezTo>
                  <a:cubicBezTo>
                    <a:pt x="1596" y="968"/>
                    <a:pt x="1589" y="987"/>
                    <a:pt x="1596" y="1001"/>
                  </a:cubicBezTo>
                  <a:cubicBezTo>
                    <a:pt x="1604" y="1020"/>
                    <a:pt x="1622" y="1027"/>
                    <a:pt x="1640" y="1016"/>
                  </a:cubicBezTo>
                  <a:cubicBezTo>
                    <a:pt x="1695" y="983"/>
                    <a:pt x="1695" y="983"/>
                    <a:pt x="1695" y="983"/>
                  </a:cubicBezTo>
                  <a:cubicBezTo>
                    <a:pt x="1706" y="990"/>
                    <a:pt x="1718" y="998"/>
                    <a:pt x="1728" y="1001"/>
                  </a:cubicBezTo>
                  <a:cubicBezTo>
                    <a:pt x="1728" y="1214"/>
                    <a:pt x="1728" y="1214"/>
                    <a:pt x="1728" y="1214"/>
                  </a:cubicBezTo>
                  <a:cubicBezTo>
                    <a:pt x="1706" y="1221"/>
                    <a:pt x="1684" y="1232"/>
                    <a:pt x="1670" y="1251"/>
                  </a:cubicBezTo>
                  <a:moveTo>
                    <a:pt x="1794" y="910"/>
                  </a:moveTo>
                  <a:lnTo>
                    <a:pt x="1794" y="910"/>
                  </a:lnTo>
                  <a:cubicBezTo>
                    <a:pt x="1794" y="928"/>
                    <a:pt x="1780" y="943"/>
                    <a:pt x="1762" y="943"/>
                  </a:cubicBezTo>
                  <a:cubicBezTo>
                    <a:pt x="1743" y="943"/>
                    <a:pt x="1725" y="928"/>
                    <a:pt x="1725" y="910"/>
                  </a:cubicBezTo>
                  <a:cubicBezTo>
                    <a:pt x="1725" y="891"/>
                    <a:pt x="1743" y="877"/>
                    <a:pt x="1762" y="877"/>
                  </a:cubicBezTo>
                  <a:cubicBezTo>
                    <a:pt x="1780" y="877"/>
                    <a:pt x="1794" y="891"/>
                    <a:pt x="1794" y="910"/>
                  </a:cubicBezTo>
                  <a:moveTo>
                    <a:pt x="1721" y="627"/>
                  </a:moveTo>
                  <a:lnTo>
                    <a:pt x="1721" y="627"/>
                  </a:lnTo>
                  <a:cubicBezTo>
                    <a:pt x="1721" y="646"/>
                    <a:pt x="1706" y="660"/>
                    <a:pt x="1688" y="660"/>
                  </a:cubicBezTo>
                  <a:cubicBezTo>
                    <a:pt x="1670" y="660"/>
                    <a:pt x="1655" y="646"/>
                    <a:pt x="1655" y="627"/>
                  </a:cubicBezTo>
                  <a:cubicBezTo>
                    <a:pt x="1655" y="609"/>
                    <a:pt x="1670" y="595"/>
                    <a:pt x="1688" y="595"/>
                  </a:cubicBezTo>
                  <a:cubicBezTo>
                    <a:pt x="1706" y="595"/>
                    <a:pt x="1721" y="609"/>
                    <a:pt x="1721" y="627"/>
                  </a:cubicBezTo>
                  <a:moveTo>
                    <a:pt x="1622" y="554"/>
                  </a:moveTo>
                  <a:lnTo>
                    <a:pt x="1622" y="554"/>
                  </a:lnTo>
                  <a:cubicBezTo>
                    <a:pt x="1600" y="576"/>
                    <a:pt x="1589" y="609"/>
                    <a:pt x="1593" y="642"/>
                  </a:cubicBezTo>
                  <a:cubicBezTo>
                    <a:pt x="1512" y="682"/>
                    <a:pt x="1512" y="682"/>
                    <a:pt x="1512" y="682"/>
                  </a:cubicBezTo>
                  <a:cubicBezTo>
                    <a:pt x="1505" y="671"/>
                    <a:pt x="1498" y="664"/>
                    <a:pt x="1486" y="660"/>
                  </a:cubicBezTo>
                  <a:cubicBezTo>
                    <a:pt x="1552" y="422"/>
                    <a:pt x="1552" y="422"/>
                    <a:pt x="1552" y="422"/>
                  </a:cubicBezTo>
                  <a:cubicBezTo>
                    <a:pt x="1556" y="422"/>
                    <a:pt x="1560" y="422"/>
                    <a:pt x="1567" y="422"/>
                  </a:cubicBezTo>
                  <a:lnTo>
                    <a:pt x="1622" y="554"/>
                  </a:lnTo>
                  <a:moveTo>
                    <a:pt x="1215" y="67"/>
                  </a:moveTo>
                  <a:lnTo>
                    <a:pt x="1215" y="67"/>
                  </a:lnTo>
                  <a:cubicBezTo>
                    <a:pt x="1234" y="67"/>
                    <a:pt x="1252" y="81"/>
                    <a:pt x="1252" y="99"/>
                  </a:cubicBezTo>
                  <a:cubicBezTo>
                    <a:pt x="1252" y="118"/>
                    <a:pt x="1234" y="132"/>
                    <a:pt x="1215" y="132"/>
                  </a:cubicBezTo>
                  <a:cubicBezTo>
                    <a:pt x="1197" y="132"/>
                    <a:pt x="1182" y="118"/>
                    <a:pt x="1182" y="99"/>
                  </a:cubicBezTo>
                  <a:cubicBezTo>
                    <a:pt x="1182" y="81"/>
                    <a:pt x="1197" y="67"/>
                    <a:pt x="1215" y="67"/>
                  </a:cubicBezTo>
                  <a:moveTo>
                    <a:pt x="1138" y="158"/>
                  </a:moveTo>
                  <a:lnTo>
                    <a:pt x="1138" y="158"/>
                  </a:lnTo>
                  <a:cubicBezTo>
                    <a:pt x="1146" y="169"/>
                    <a:pt x="1153" y="176"/>
                    <a:pt x="1164" y="184"/>
                  </a:cubicBezTo>
                  <a:cubicBezTo>
                    <a:pt x="1120" y="378"/>
                    <a:pt x="1120" y="378"/>
                    <a:pt x="1120" y="378"/>
                  </a:cubicBezTo>
                  <a:cubicBezTo>
                    <a:pt x="1098" y="378"/>
                    <a:pt x="1072" y="385"/>
                    <a:pt x="1058" y="400"/>
                  </a:cubicBezTo>
                  <a:cubicBezTo>
                    <a:pt x="900" y="275"/>
                    <a:pt x="900" y="275"/>
                    <a:pt x="900" y="275"/>
                  </a:cubicBezTo>
                  <a:cubicBezTo>
                    <a:pt x="907" y="261"/>
                    <a:pt x="911" y="246"/>
                    <a:pt x="907" y="228"/>
                  </a:cubicBezTo>
                  <a:lnTo>
                    <a:pt x="1138" y="158"/>
                  </a:lnTo>
                  <a:moveTo>
                    <a:pt x="735" y="231"/>
                  </a:moveTo>
                  <a:lnTo>
                    <a:pt x="735" y="231"/>
                  </a:lnTo>
                  <a:cubicBezTo>
                    <a:pt x="735" y="202"/>
                    <a:pt x="760" y="176"/>
                    <a:pt x="790" y="176"/>
                  </a:cubicBezTo>
                  <a:cubicBezTo>
                    <a:pt x="823" y="176"/>
                    <a:pt x="845" y="202"/>
                    <a:pt x="845" y="231"/>
                  </a:cubicBezTo>
                  <a:cubicBezTo>
                    <a:pt x="845" y="261"/>
                    <a:pt x="823" y="287"/>
                    <a:pt x="790" y="287"/>
                  </a:cubicBezTo>
                  <a:cubicBezTo>
                    <a:pt x="760" y="287"/>
                    <a:pt x="735" y="261"/>
                    <a:pt x="735" y="231"/>
                  </a:cubicBezTo>
                  <a:moveTo>
                    <a:pt x="794" y="668"/>
                  </a:moveTo>
                  <a:lnTo>
                    <a:pt x="794" y="668"/>
                  </a:lnTo>
                  <a:cubicBezTo>
                    <a:pt x="812" y="668"/>
                    <a:pt x="826" y="682"/>
                    <a:pt x="826" y="701"/>
                  </a:cubicBezTo>
                  <a:cubicBezTo>
                    <a:pt x="826" y="719"/>
                    <a:pt x="812" y="737"/>
                    <a:pt x="794" y="737"/>
                  </a:cubicBezTo>
                  <a:cubicBezTo>
                    <a:pt x="775" y="737"/>
                    <a:pt x="760" y="719"/>
                    <a:pt x="760" y="701"/>
                  </a:cubicBezTo>
                  <a:cubicBezTo>
                    <a:pt x="760" y="682"/>
                    <a:pt x="775" y="668"/>
                    <a:pt x="794" y="668"/>
                  </a:cubicBezTo>
                  <a:moveTo>
                    <a:pt x="493" y="910"/>
                  </a:moveTo>
                  <a:lnTo>
                    <a:pt x="493" y="910"/>
                  </a:lnTo>
                  <a:cubicBezTo>
                    <a:pt x="731" y="774"/>
                    <a:pt x="731" y="774"/>
                    <a:pt x="731" y="774"/>
                  </a:cubicBezTo>
                  <a:cubicBezTo>
                    <a:pt x="768" y="803"/>
                    <a:pt x="819" y="803"/>
                    <a:pt x="856" y="774"/>
                  </a:cubicBezTo>
                  <a:cubicBezTo>
                    <a:pt x="1032" y="873"/>
                    <a:pt x="1032" y="873"/>
                    <a:pt x="1032" y="873"/>
                  </a:cubicBezTo>
                  <a:cubicBezTo>
                    <a:pt x="1021" y="921"/>
                    <a:pt x="1050" y="968"/>
                    <a:pt x="1094" y="983"/>
                  </a:cubicBezTo>
                  <a:cubicBezTo>
                    <a:pt x="1094" y="1185"/>
                    <a:pt x="1094" y="1185"/>
                    <a:pt x="1094" y="1185"/>
                  </a:cubicBezTo>
                  <a:cubicBezTo>
                    <a:pt x="1050" y="1199"/>
                    <a:pt x="1021" y="1247"/>
                    <a:pt x="1032" y="1295"/>
                  </a:cubicBezTo>
                  <a:cubicBezTo>
                    <a:pt x="859" y="1393"/>
                    <a:pt x="859" y="1393"/>
                    <a:pt x="859" y="1393"/>
                  </a:cubicBezTo>
                  <a:cubicBezTo>
                    <a:pt x="823" y="1361"/>
                    <a:pt x="768" y="1361"/>
                    <a:pt x="731" y="1393"/>
                  </a:cubicBezTo>
                  <a:cubicBezTo>
                    <a:pt x="493" y="1258"/>
                    <a:pt x="493" y="1258"/>
                    <a:pt x="493" y="1258"/>
                  </a:cubicBezTo>
                  <a:cubicBezTo>
                    <a:pt x="493" y="910"/>
                    <a:pt x="493" y="910"/>
                    <a:pt x="493" y="910"/>
                  </a:cubicBezTo>
                  <a:moveTo>
                    <a:pt x="823" y="1452"/>
                  </a:moveTo>
                  <a:lnTo>
                    <a:pt x="823" y="1452"/>
                  </a:lnTo>
                  <a:cubicBezTo>
                    <a:pt x="838" y="1474"/>
                    <a:pt x="819" y="1504"/>
                    <a:pt x="794" y="1504"/>
                  </a:cubicBezTo>
                  <a:cubicBezTo>
                    <a:pt x="775" y="1504"/>
                    <a:pt x="760" y="1489"/>
                    <a:pt x="760" y="1467"/>
                  </a:cubicBezTo>
                  <a:cubicBezTo>
                    <a:pt x="760" y="1434"/>
                    <a:pt x="804" y="1419"/>
                    <a:pt x="823" y="1452"/>
                  </a:cubicBezTo>
                  <a:moveTo>
                    <a:pt x="790" y="1933"/>
                  </a:moveTo>
                  <a:lnTo>
                    <a:pt x="790" y="1933"/>
                  </a:lnTo>
                  <a:cubicBezTo>
                    <a:pt x="771" y="1933"/>
                    <a:pt x="757" y="1914"/>
                    <a:pt x="757" y="1896"/>
                  </a:cubicBezTo>
                  <a:cubicBezTo>
                    <a:pt x="757" y="1877"/>
                    <a:pt x="771" y="1863"/>
                    <a:pt x="790" y="1863"/>
                  </a:cubicBezTo>
                  <a:cubicBezTo>
                    <a:pt x="808" y="1863"/>
                    <a:pt x="826" y="1877"/>
                    <a:pt x="826" y="1896"/>
                  </a:cubicBezTo>
                  <a:cubicBezTo>
                    <a:pt x="826" y="1914"/>
                    <a:pt x="808" y="1933"/>
                    <a:pt x="790" y="1933"/>
                  </a:cubicBezTo>
                  <a:moveTo>
                    <a:pt x="889" y="1892"/>
                  </a:moveTo>
                  <a:lnTo>
                    <a:pt x="889" y="1892"/>
                  </a:lnTo>
                  <a:cubicBezTo>
                    <a:pt x="889" y="1881"/>
                    <a:pt x="885" y="1866"/>
                    <a:pt x="878" y="1856"/>
                  </a:cubicBezTo>
                  <a:cubicBezTo>
                    <a:pt x="1021" y="1713"/>
                    <a:pt x="1021" y="1713"/>
                    <a:pt x="1021" y="1713"/>
                  </a:cubicBezTo>
                  <a:cubicBezTo>
                    <a:pt x="1043" y="1727"/>
                    <a:pt x="1072" y="1731"/>
                    <a:pt x="1098" y="1727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197" y="1965"/>
                    <a:pt x="1190" y="1977"/>
                    <a:pt x="1182" y="1984"/>
                  </a:cubicBezTo>
                  <a:lnTo>
                    <a:pt x="889" y="1892"/>
                  </a:lnTo>
                  <a:moveTo>
                    <a:pt x="1281" y="2105"/>
                  </a:moveTo>
                  <a:lnTo>
                    <a:pt x="1281" y="2105"/>
                  </a:lnTo>
                  <a:cubicBezTo>
                    <a:pt x="1252" y="2105"/>
                    <a:pt x="1226" y="2079"/>
                    <a:pt x="1226" y="2050"/>
                  </a:cubicBezTo>
                  <a:cubicBezTo>
                    <a:pt x="1226" y="2021"/>
                    <a:pt x="1252" y="1995"/>
                    <a:pt x="1281" y="1995"/>
                  </a:cubicBezTo>
                  <a:cubicBezTo>
                    <a:pt x="1310" y="1995"/>
                    <a:pt x="1336" y="2021"/>
                    <a:pt x="1336" y="2050"/>
                  </a:cubicBezTo>
                  <a:cubicBezTo>
                    <a:pt x="1336" y="2079"/>
                    <a:pt x="1310" y="2105"/>
                    <a:pt x="1281" y="2105"/>
                  </a:cubicBezTo>
                  <a:moveTo>
                    <a:pt x="1648" y="1713"/>
                  </a:moveTo>
                  <a:lnTo>
                    <a:pt x="1648" y="1713"/>
                  </a:lnTo>
                  <a:cubicBezTo>
                    <a:pt x="1630" y="1713"/>
                    <a:pt x="1615" y="1694"/>
                    <a:pt x="1615" y="1676"/>
                  </a:cubicBezTo>
                  <a:cubicBezTo>
                    <a:pt x="1615" y="1657"/>
                    <a:pt x="1630" y="1643"/>
                    <a:pt x="1648" y="1643"/>
                  </a:cubicBezTo>
                  <a:cubicBezTo>
                    <a:pt x="1666" y="1643"/>
                    <a:pt x="1681" y="1657"/>
                    <a:pt x="1681" y="1676"/>
                  </a:cubicBezTo>
                  <a:cubicBezTo>
                    <a:pt x="1681" y="1694"/>
                    <a:pt x="1666" y="1713"/>
                    <a:pt x="1648" y="1713"/>
                  </a:cubicBezTo>
                  <a:moveTo>
                    <a:pt x="1644" y="1581"/>
                  </a:moveTo>
                  <a:lnTo>
                    <a:pt x="1644" y="1581"/>
                  </a:lnTo>
                  <a:cubicBezTo>
                    <a:pt x="1626" y="1581"/>
                    <a:pt x="1604" y="1588"/>
                    <a:pt x="1589" y="1599"/>
                  </a:cubicBezTo>
                  <a:cubicBezTo>
                    <a:pt x="1486" y="1529"/>
                    <a:pt x="1486" y="1529"/>
                    <a:pt x="1486" y="1529"/>
                  </a:cubicBezTo>
                  <a:cubicBezTo>
                    <a:pt x="1490" y="1518"/>
                    <a:pt x="1490" y="1504"/>
                    <a:pt x="1490" y="1493"/>
                  </a:cubicBezTo>
                  <a:cubicBezTo>
                    <a:pt x="1670" y="1405"/>
                    <a:pt x="1670" y="1405"/>
                    <a:pt x="1670" y="1405"/>
                  </a:cubicBezTo>
                  <a:cubicBezTo>
                    <a:pt x="1677" y="1416"/>
                    <a:pt x="1684" y="1419"/>
                    <a:pt x="1695" y="1427"/>
                  </a:cubicBezTo>
                  <a:lnTo>
                    <a:pt x="1644" y="1581"/>
                  </a:lnTo>
                  <a:moveTo>
                    <a:pt x="1758" y="1383"/>
                  </a:moveTo>
                  <a:lnTo>
                    <a:pt x="1758" y="1383"/>
                  </a:lnTo>
                  <a:cubicBezTo>
                    <a:pt x="1728" y="1383"/>
                    <a:pt x="1703" y="1357"/>
                    <a:pt x="1703" y="1328"/>
                  </a:cubicBezTo>
                  <a:cubicBezTo>
                    <a:pt x="1703" y="1298"/>
                    <a:pt x="1728" y="1273"/>
                    <a:pt x="1758" y="1273"/>
                  </a:cubicBezTo>
                  <a:cubicBezTo>
                    <a:pt x="1787" y="1273"/>
                    <a:pt x="1813" y="1298"/>
                    <a:pt x="1813" y="1328"/>
                  </a:cubicBezTo>
                  <a:cubicBezTo>
                    <a:pt x="1813" y="1357"/>
                    <a:pt x="1787" y="1383"/>
                    <a:pt x="1758" y="1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664;p48">
              <a:extLst>
                <a:ext uri="{FF2B5EF4-FFF2-40B4-BE49-F238E27FC236}">
                  <a16:creationId xmlns:a16="http://schemas.microsoft.com/office/drawing/2014/main" id="{9DBEB98F-7CF7-410F-A81B-071AEC5EFC32}"/>
                </a:ext>
              </a:extLst>
            </p:cNvPr>
            <p:cNvSpPr/>
            <p:nvPr/>
          </p:nvSpPr>
          <p:spPr>
            <a:xfrm>
              <a:off x="1647689" y="1563462"/>
              <a:ext cx="60351" cy="71976"/>
            </a:xfrm>
            <a:custGeom>
              <a:avLst/>
              <a:gdLst/>
              <a:ahLst/>
              <a:cxnLst/>
              <a:rect l="l" t="t" r="r" b="b"/>
              <a:pathLst>
                <a:path w="244" h="291" extrusionOk="0">
                  <a:moveTo>
                    <a:pt x="76" y="235"/>
                  </a:moveTo>
                  <a:lnTo>
                    <a:pt x="76" y="235"/>
                  </a:lnTo>
                  <a:cubicBezTo>
                    <a:pt x="168" y="235"/>
                    <a:pt x="168" y="235"/>
                    <a:pt x="168" y="235"/>
                  </a:cubicBezTo>
                  <a:cubicBezTo>
                    <a:pt x="182" y="272"/>
                    <a:pt x="182" y="272"/>
                    <a:pt x="182" y="272"/>
                  </a:cubicBezTo>
                  <a:cubicBezTo>
                    <a:pt x="190" y="287"/>
                    <a:pt x="208" y="294"/>
                    <a:pt x="223" y="290"/>
                  </a:cubicBezTo>
                  <a:cubicBezTo>
                    <a:pt x="241" y="283"/>
                    <a:pt x="249" y="265"/>
                    <a:pt x="241" y="246"/>
                  </a:cubicBezTo>
                  <a:cubicBezTo>
                    <a:pt x="135" y="-29"/>
                    <a:pt x="161" y="34"/>
                    <a:pt x="157" y="23"/>
                  </a:cubicBezTo>
                  <a:cubicBezTo>
                    <a:pt x="142" y="-7"/>
                    <a:pt x="98" y="-7"/>
                    <a:pt x="87" y="23"/>
                  </a:cubicBezTo>
                  <a:cubicBezTo>
                    <a:pt x="3" y="246"/>
                    <a:pt x="3" y="246"/>
                    <a:pt x="3" y="246"/>
                  </a:cubicBezTo>
                  <a:cubicBezTo>
                    <a:pt x="-5" y="265"/>
                    <a:pt x="6" y="287"/>
                    <a:pt x="25" y="290"/>
                  </a:cubicBezTo>
                  <a:cubicBezTo>
                    <a:pt x="39" y="294"/>
                    <a:pt x="58" y="283"/>
                    <a:pt x="61" y="268"/>
                  </a:cubicBezTo>
                  <a:lnTo>
                    <a:pt x="76" y="235"/>
                  </a:lnTo>
                  <a:moveTo>
                    <a:pt x="146" y="173"/>
                  </a:moveTo>
                  <a:lnTo>
                    <a:pt x="146" y="173"/>
                  </a:lnTo>
                  <a:cubicBezTo>
                    <a:pt x="98" y="173"/>
                    <a:pt x="98" y="173"/>
                    <a:pt x="98" y="173"/>
                  </a:cubicBezTo>
                  <a:cubicBezTo>
                    <a:pt x="124" y="111"/>
                    <a:pt x="124" y="111"/>
                    <a:pt x="124" y="111"/>
                  </a:cubicBezTo>
                  <a:lnTo>
                    <a:pt x="146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65;p48">
              <a:extLst>
                <a:ext uri="{FF2B5EF4-FFF2-40B4-BE49-F238E27FC236}">
                  <a16:creationId xmlns:a16="http://schemas.microsoft.com/office/drawing/2014/main" id="{3EBD7D69-C533-48EE-9468-11BF1984294D}"/>
                </a:ext>
              </a:extLst>
            </p:cNvPr>
            <p:cNvSpPr/>
            <p:nvPr/>
          </p:nvSpPr>
          <p:spPr>
            <a:xfrm>
              <a:off x="1726344" y="1562473"/>
              <a:ext cx="16324" cy="71976"/>
            </a:xfrm>
            <a:custGeom>
              <a:avLst/>
              <a:gdLst/>
              <a:ahLst/>
              <a:cxnLst/>
              <a:rect l="l" t="t" r="r" b="b"/>
              <a:pathLst>
                <a:path w="66" h="291" extrusionOk="0">
                  <a:moveTo>
                    <a:pt x="66" y="258"/>
                  </a:moveTo>
                  <a:lnTo>
                    <a:pt x="66" y="258"/>
                  </a:lnTo>
                  <a:cubicBezTo>
                    <a:pt x="66" y="34"/>
                    <a:pt x="66" y="34"/>
                    <a:pt x="66" y="34"/>
                  </a:cubicBezTo>
                  <a:cubicBezTo>
                    <a:pt x="66" y="16"/>
                    <a:pt x="51" y="5"/>
                    <a:pt x="37" y="1"/>
                  </a:cubicBezTo>
                  <a:cubicBezTo>
                    <a:pt x="19" y="-3"/>
                    <a:pt x="0" y="12"/>
                    <a:pt x="0" y="34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9"/>
                    <a:pt x="19" y="294"/>
                    <a:pt x="37" y="291"/>
                  </a:cubicBezTo>
                  <a:cubicBezTo>
                    <a:pt x="51" y="291"/>
                    <a:pt x="66" y="276"/>
                    <a:pt x="66" y="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D2E71B-A041-4F42-89A5-E7FDCDD7CED5}"/>
              </a:ext>
            </a:extLst>
          </p:cNvPr>
          <p:cNvSpPr txBox="1"/>
          <p:nvPr/>
        </p:nvSpPr>
        <p:spPr>
          <a:xfrm>
            <a:off x="9058274" y="212255"/>
            <a:ext cx="254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err="1">
                <a:solidFill>
                  <a:schemeClr val="bg1"/>
                </a:solidFill>
              </a:rPr>
              <a:t>Про</a:t>
            </a:r>
            <a:r>
              <a:rPr lang="ru-RU" sz="2000" dirty="0" err="1">
                <a:solidFill>
                  <a:schemeClr val="bg1"/>
                </a:solidFill>
              </a:rPr>
              <a:t>Ассистент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649" name="Прямоугольник: скругленные углы 1648">
            <a:extLst>
              <a:ext uri="{FF2B5EF4-FFF2-40B4-BE49-F238E27FC236}">
                <a16:creationId xmlns:a16="http://schemas.microsoft.com/office/drawing/2014/main" id="{F0A2EA89-427C-4345-81DB-136EEC752760}"/>
              </a:ext>
            </a:extLst>
          </p:cNvPr>
          <p:cNvSpPr/>
          <p:nvPr/>
        </p:nvSpPr>
        <p:spPr>
          <a:xfrm>
            <a:off x="0" y="796452"/>
            <a:ext cx="5638799" cy="977989"/>
          </a:xfrm>
          <a:prstGeom prst="roundRect">
            <a:avLst/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3D2AED-020B-414D-AA68-703E3FBD4BB8}"/>
              </a:ext>
            </a:extLst>
          </p:cNvPr>
          <p:cNvSpPr txBox="1"/>
          <p:nvPr/>
        </p:nvSpPr>
        <p:spPr>
          <a:xfrm>
            <a:off x="1028698" y="796453"/>
            <a:ext cx="10915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</a:rPr>
              <a:t>Демонстрация функционала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B1307E2D-D707-4449-A0FF-B18231D3AD56}"/>
              </a:ext>
            </a:extLst>
          </p:cNvPr>
          <p:cNvSpPr/>
          <p:nvPr/>
        </p:nvSpPr>
        <p:spPr>
          <a:xfrm>
            <a:off x="1028698" y="1884481"/>
            <a:ext cx="4610101" cy="1601028"/>
          </a:xfrm>
          <a:prstGeom prst="roundRect">
            <a:avLst>
              <a:gd name="adj" fmla="val 11480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C8AC5D-AD58-4D90-9E6E-8A984D0F254F}"/>
              </a:ext>
            </a:extLst>
          </p:cNvPr>
          <p:cNvSpPr txBox="1"/>
          <p:nvPr/>
        </p:nvSpPr>
        <p:spPr>
          <a:xfrm>
            <a:off x="1019707" y="2377168"/>
            <a:ext cx="1743078" cy="37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4800" b="1" dirty="0"/>
              <a:t>1000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38BBFB7-9D0E-4465-8B8A-D2206AA0E0DE}"/>
              </a:ext>
            </a:extLst>
          </p:cNvPr>
          <p:cNvSpPr txBox="1"/>
          <p:nvPr/>
        </p:nvSpPr>
        <p:spPr>
          <a:xfrm>
            <a:off x="1039468" y="2648788"/>
            <a:ext cx="2561040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dirty="0"/>
              <a:t>сотрудников</a:t>
            </a:r>
          </a:p>
        </p:txBody>
      </p:sp>
      <p:grpSp>
        <p:nvGrpSpPr>
          <p:cNvPr id="79" name="Google Shape;8889;p93">
            <a:extLst>
              <a:ext uri="{FF2B5EF4-FFF2-40B4-BE49-F238E27FC236}">
                <a16:creationId xmlns:a16="http://schemas.microsoft.com/office/drawing/2014/main" id="{8439AFB7-F8B3-4600-A6F0-455EE837FF09}"/>
              </a:ext>
            </a:extLst>
          </p:cNvPr>
          <p:cNvGrpSpPr/>
          <p:nvPr/>
        </p:nvGrpSpPr>
        <p:grpSpPr>
          <a:xfrm>
            <a:off x="2422407" y="2029516"/>
            <a:ext cx="340573" cy="339271"/>
            <a:chOff x="2085450" y="842250"/>
            <a:chExt cx="483700" cy="481850"/>
          </a:xfrm>
          <a:solidFill>
            <a:srgbClr val="7A69F3"/>
          </a:solidFill>
        </p:grpSpPr>
        <p:sp>
          <p:nvSpPr>
            <p:cNvPr id="80" name="Google Shape;8890;p93">
              <a:extLst>
                <a:ext uri="{FF2B5EF4-FFF2-40B4-BE49-F238E27FC236}">
                  <a16:creationId xmlns:a16="http://schemas.microsoft.com/office/drawing/2014/main" id="{917AC2AD-EEBF-4DB2-9913-D0BA67481AD9}"/>
                </a:ext>
              </a:extLst>
            </p:cNvPr>
            <p:cNvSpPr/>
            <p:nvPr/>
          </p:nvSpPr>
          <p:spPr>
            <a:xfrm>
              <a:off x="2085525" y="926925"/>
              <a:ext cx="483625" cy="397175"/>
            </a:xfrm>
            <a:custGeom>
              <a:avLst/>
              <a:gdLst/>
              <a:ahLst/>
              <a:cxnLst/>
              <a:rect l="l" t="t" r="r" b="b"/>
              <a:pathLst>
                <a:path w="19345" h="15887" extrusionOk="0">
                  <a:moveTo>
                    <a:pt x="1693" y="1"/>
                  </a:moveTo>
                  <a:cubicBezTo>
                    <a:pt x="756" y="1"/>
                    <a:pt x="0" y="760"/>
                    <a:pt x="0" y="1696"/>
                  </a:cubicBezTo>
                  <a:cubicBezTo>
                    <a:pt x="0" y="2630"/>
                    <a:pt x="756" y="3389"/>
                    <a:pt x="1693" y="3389"/>
                  </a:cubicBezTo>
                  <a:lnTo>
                    <a:pt x="3990" y="3389"/>
                  </a:lnTo>
                  <a:cubicBezTo>
                    <a:pt x="4924" y="3389"/>
                    <a:pt x="5683" y="4147"/>
                    <a:pt x="5683" y="5084"/>
                  </a:cubicBezTo>
                  <a:lnTo>
                    <a:pt x="5683" y="8547"/>
                  </a:lnTo>
                  <a:cubicBezTo>
                    <a:pt x="5683" y="11347"/>
                    <a:pt x="7962" y="13627"/>
                    <a:pt x="10766" y="13627"/>
                  </a:cubicBezTo>
                  <a:lnTo>
                    <a:pt x="13626" y="13627"/>
                  </a:lnTo>
                  <a:lnTo>
                    <a:pt x="13626" y="15322"/>
                  </a:lnTo>
                  <a:cubicBezTo>
                    <a:pt x="13626" y="15656"/>
                    <a:pt x="13901" y="15887"/>
                    <a:pt x="14194" y="15887"/>
                  </a:cubicBezTo>
                  <a:cubicBezTo>
                    <a:pt x="14308" y="15887"/>
                    <a:pt x="14425" y="15852"/>
                    <a:pt x="14530" y="15774"/>
                  </a:cubicBezTo>
                  <a:lnTo>
                    <a:pt x="19046" y="12386"/>
                  </a:lnTo>
                  <a:cubicBezTo>
                    <a:pt x="19345" y="12160"/>
                    <a:pt x="19345" y="11706"/>
                    <a:pt x="19046" y="11483"/>
                  </a:cubicBezTo>
                  <a:lnTo>
                    <a:pt x="14530" y="8095"/>
                  </a:lnTo>
                  <a:cubicBezTo>
                    <a:pt x="14424" y="8016"/>
                    <a:pt x="14307" y="7981"/>
                    <a:pt x="14192" y="7981"/>
                  </a:cubicBezTo>
                  <a:cubicBezTo>
                    <a:pt x="13899" y="7981"/>
                    <a:pt x="13626" y="8212"/>
                    <a:pt x="13626" y="8547"/>
                  </a:cubicBezTo>
                  <a:lnTo>
                    <a:pt x="13626" y="10239"/>
                  </a:lnTo>
                  <a:lnTo>
                    <a:pt x="10766" y="10239"/>
                  </a:lnTo>
                  <a:cubicBezTo>
                    <a:pt x="9829" y="10239"/>
                    <a:pt x="9070" y="9480"/>
                    <a:pt x="9070" y="8547"/>
                  </a:cubicBezTo>
                  <a:lnTo>
                    <a:pt x="9070" y="5084"/>
                  </a:lnTo>
                  <a:cubicBezTo>
                    <a:pt x="9070" y="2280"/>
                    <a:pt x="6791" y="1"/>
                    <a:pt x="39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1" name="Google Shape;8891;p93">
              <a:extLst>
                <a:ext uri="{FF2B5EF4-FFF2-40B4-BE49-F238E27FC236}">
                  <a16:creationId xmlns:a16="http://schemas.microsoft.com/office/drawing/2014/main" id="{F4B3A644-8B23-42D5-87EA-7D71EE45771B}"/>
                </a:ext>
              </a:extLst>
            </p:cNvPr>
            <p:cNvSpPr/>
            <p:nvPr/>
          </p:nvSpPr>
          <p:spPr>
            <a:xfrm>
              <a:off x="2085450" y="1151875"/>
              <a:ext cx="143650" cy="87575"/>
            </a:xfrm>
            <a:custGeom>
              <a:avLst/>
              <a:gdLst/>
              <a:ahLst/>
              <a:cxnLst/>
              <a:rect l="l" t="t" r="r" b="b"/>
              <a:pathLst>
                <a:path w="5746" h="3503" extrusionOk="0">
                  <a:moveTo>
                    <a:pt x="4577" y="1"/>
                  </a:moveTo>
                  <a:cubicBezTo>
                    <a:pt x="4391" y="73"/>
                    <a:pt x="4192" y="112"/>
                    <a:pt x="3990" y="115"/>
                  </a:cubicBezTo>
                  <a:lnTo>
                    <a:pt x="1693" y="115"/>
                  </a:lnTo>
                  <a:cubicBezTo>
                    <a:pt x="759" y="115"/>
                    <a:pt x="0" y="871"/>
                    <a:pt x="0" y="1807"/>
                  </a:cubicBezTo>
                  <a:cubicBezTo>
                    <a:pt x="0" y="2744"/>
                    <a:pt x="759" y="3503"/>
                    <a:pt x="1693" y="3503"/>
                  </a:cubicBezTo>
                  <a:lnTo>
                    <a:pt x="1696" y="3500"/>
                  </a:lnTo>
                  <a:lnTo>
                    <a:pt x="3993" y="3500"/>
                  </a:lnTo>
                  <a:cubicBezTo>
                    <a:pt x="4589" y="3500"/>
                    <a:pt x="5183" y="3391"/>
                    <a:pt x="5746" y="3186"/>
                  </a:cubicBezTo>
                  <a:cubicBezTo>
                    <a:pt x="5065" y="2253"/>
                    <a:pt x="4662" y="1151"/>
                    <a:pt x="4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" name="Google Shape;8892;p93">
              <a:extLst>
                <a:ext uri="{FF2B5EF4-FFF2-40B4-BE49-F238E27FC236}">
                  <a16:creationId xmlns:a16="http://schemas.microsoft.com/office/drawing/2014/main" id="{8004AD19-64D9-4A48-A637-FA669EADE321}"/>
                </a:ext>
              </a:extLst>
            </p:cNvPr>
            <p:cNvSpPr/>
            <p:nvPr/>
          </p:nvSpPr>
          <p:spPr>
            <a:xfrm>
              <a:off x="2274775" y="842250"/>
              <a:ext cx="294375" cy="197650"/>
            </a:xfrm>
            <a:custGeom>
              <a:avLst/>
              <a:gdLst/>
              <a:ahLst/>
              <a:cxnLst/>
              <a:rect l="l" t="t" r="r" b="b"/>
              <a:pathLst>
                <a:path w="11775" h="7906" extrusionOk="0">
                  <a:moveTo>
                    <a:pt x="6622" y="0"/>
                  </a:moveTo>
                  <a:cubicBezTo>
                    <a:pt x="6329" y="0"/>
                    <a:pt x="6056" y="231"/>
                    <a:pt x="6056" y="566"/>
                  </a:cubicBezTo>
                  <a:lnTo>
                    <a:pt x="6056" y="2259"/>
                  </a:lnTo>
                  <a:lnTo>
                    <a:pt x="3196" y="2259"/>
                  </a:lnTo>
                  <a:cubicBezTo>
                    <a:pt x="2030" y="2265"/>
                    <a:pt x="904" y="2668"/>
                    <a:pt x="1" y="3406"/>
                  </a:cubicBezTo>
                  <a:cubicBezTo>
                    <a:pt x="940" y="4068"/>
                    <a:pt x="1675" y="4978"/>
                    <a:pt x="2130" y="6032"/>
                  </a:cubicBezTo>
                  <a:cubicBezTo>
                    <a:pt x="2431" y="5785"/>
                    <a:pt x="2804" y="5649"/>
                    <a:pt x="3196" y="5646"/>
                  </a:cubicBezTo>
                  <a:lnTo>
                    <a:pt x="6056" y="5646"/>
                  </a:lnTo>
                  <a:lnTo>
                    <a:pt x="6056" y="7342"/>
                  </a:lnTo>
                  <a:cubicBezTo>
                    <a:pt x="6056" y="7679"/>
                    <a:pt x="6334" y="7906"/>
                    <a:pt x="6625" y="7906"/>
                  </a:cubicBezTo>
                  <a:cubicBezTo>
                    <a:pt x="6740" y="7906"/>
                    <a:pt x="6857" y="7871"/>
                    <a:pt x="6960" y="7793"/>
                  </a:cubicBezTo>
                  <a:lnTo>
                    <a:pt x="11476" y="4406"/>
                  </a:lnTo>
                  <a:cubicBezTo>
                    <a:pt x="11775" y="4180"/>
                    <a:pt x="11775" y="3725"/>
                    <a:pt x="11476" y="3502"/>
                  </a:cubicBezTo>
                  <a:lnTo>
                    <a:pt x="6960" y="115"/>
                  </a:lnTo>
                  <a:cubicBezTo>
                    <a:pt x="6854" y="36"/>
                    <a:pt x="6737" y="0"/>
                    <a:pt x="6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8F50ADF-D834-4431-B217-B049E278EC97}"/>
              </a:ext>
            </a:extLst>
          </p:cNvPr>
          <p:cNvSpPr txBox="1"/>
          <p:nvPr/>
        </p:nvSpPr>
        <p:spPr>
          <a:xfrm>
            <a:off x="2772912" y="1903346"/>
            <a:ext cx="1602107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400" dirty="0"/>
              <a:t>Параллельных запросов: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B0C9BB-61A6-4304-9ECE-5B5AAC94CCA1}"/>
              </a:ext>
            </a:extLst>
          </p:cNvPr>
          <p:cNvSpPr txBox="1"/>
          <p:nvPr/>
        </p:nvSpPr>
        <p:spPr>
          <a:xfrm>
            <a:off x="4109209" y="1903346"/>
            <a:ext cx="1602107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400" dirty="0"/>
              <a:t>Время выполнения, сек.: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E59BBD-607B-4EA5-B9F9-9586DC041A46}"/>
              </a:ext>
            </a:extLst>
          </p:cNvPr>
          <p:cNvSpPr txBox="1"/>
          <p:nvPr/>
        </p:nvSpPr>
        <p:spPr>
          <a:xfrm>
            <a:off x="2772912" y="2403441"/>
            <a:ext cx="1602107" cy="26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800" b="1" dirty="0"/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D62DCE-9F76-46A5-8100-ED67C0E9BB2F}"/>
              </a:ext>
            </a:extLst>
          </p:cNvPr>
          <p:cNvSpPr txBox="1"/>
          <p:nvPr/>
        </p:nvSpPr>
        <p:spPr>
          <a:xfrm>
            <a:off x="2772912" y="2801780"/>
            <a:ext cx="1602107" cy="26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800" b="1" dirty="0"/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741FC73-DD83-4585-9FA3-B0E426DDAC91}"/>
              </a:ext>
            </a:extLst>
          </p:cNvPr>
          <p:cNvSpPr txBox="1"/>
          <p:nvPr/>
        </p:nvSpPr>
        <p:spPr>
          <a:xfrm>
            <a:off x="2772912" y="3216846"/>
            <a:ext cx="1602107" cy="26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800" b="1" dirty="0"/>
              <a:t>10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DC4A0EA-518B-4F45-89A5-BD884A7D3F6F}"/>
              </a:ext>
            </a:extLst>
          </p:cNvPr>
          <p:cNvSpPr txBox="1"/>
          <p:nvPr/>
        </p:nvSpPr>
        <p:spPr>
          <a:xfrm>
            <a:off x="4197418" y="2403441"/>
            <a:ext cx="1602107" cy="26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800" b="1" dirty="0"/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ACC18B8-D7CB-4D5A-A2A4-1D9EDC9AADFC}"/>
              </a:ext>
            </a:extLst>
          </p:cNvPr>
          <p:cNvSpPr txBox="1"/>
          <p:nvPr/>
        </p:nvSpPr>
        <p:spPr>
          <a:xfrm>
            <a:off x="4197418" y="2801780"/>
            <a:ext cx="1602107" cy="26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800" b="1" dirty="0"/>
              <a:t>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9EB019-14C4-47AC-BD26-E5767E6749E6}"/>
              </a:ext>
            </a:extLst>
          </p:cNvPr>
          <p:cNvSpPr txBox="1"/>
          <p:nvPr/>
        </p:nvSpPr>
        <p:spPr>
          <a:xfrm>
            <a:off x="4197418" y="3216846"/>
            <a:ext cx="1602107" cy="26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800" b="1" dirty="0"/>
              <a:t>10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0CB4513-06BE-418B-A2BF-FAEF9D3BB344}"/>
              </a:ext>
            </a:extLst>
          </p:cNvPr>
          <p:cNvCxnSpPr>
            <a:cxnSpLocks/>
          </p:cNvCxnSpPr>
          <p:nvPr/>
        </p:nvCxnSpPr>
        <p:spPr>
          <a:xfrm>
            <a:off x="2839599" y="2310810"/>
            <a:ext cx="2678420" cy="0"/>
          </a:xfrm>
          <a:prstGeom prst="line">
            <a:avLst/>
          </a:prstGeom>
          <a:ln>
            <a:solidFill>
              <a:srgbClr val="7A69F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70991FFB-0DB4-451C-A066-54E670A025AE}"/>
              </a:ext>
            </a:extLst>
          </p:cNvPr>
          <p:cNvCxnSpPr>
            <a:cxnSpLocks/>
          </p:cNvCxnSpPr>
          <p:nvPr/>
        </p:nvCxnSpPr>
        <p:spPr>
          <a:xfrm>
            <a:off x="2839599" y="2677101"/>
            <a:ext cx="2678420" cy="0"/>
          </a:xfrm>
          <a:prstGeom prst="line">
            <a:avLst/>
          </a:prstGeom>
          <a:ln>
            <a:solidFill>
              <a:srgbClr val="7A69F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49DBCBD8-B359-41E2-84AB-EAF9AAB0DE6D}"/>
              </a:ext>
            </a:extLst>
          </p:cNvPr>
          <p:cNvCxnSpPr>
            <a:cxnSpLocks/>
          </p:cNvCxnSpPr>
          <p:nvPr/>
        </p:nvCxnSpPr>
        <p:spPr>
          <a:xfrm>
            <a:off x="2839599" y="3073919"/>
            <a:ext cx="2678420" cy="0"/>
          </a:xfrm>
          <a:prstGeom prst="line">
            <a:avLst/>
          </a:prstGeom>
          <a:ln>
            <a:solidFill>
              <a:srgbClr val="7A69F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8">
            <a:extLst>
              <a:ext uri="{FF2B5EF4-FFF2-40B4-BE49-F238E27FC236}">
                <a16:creationId xmlns:a16="http://schemas.microsoft.com/office/drawing/2014/main" id="{C2C823F1-6078-4E1E-B39D-9558C938DDDF}"/>
              </a:ext>
            </a:extLst>
          </p:cNvPr>
          <p:cNvGrpSpPr>
            <a:grpSpLocks noChangeAspect="1"/>
          </p:cNvGrpSpPr>
          <p:nvPr/>
        </p:nvGrpSpPr>
        <p:grpSpPr>
          <a:xfrm>
            <a:off x="1028698" y="3572748"/>
            <a:ext cx="4684564" cy="2960496"/>
            <a:chOff x="3052446" y="1577822"/>
            <a:chExt cx="3914547" cy="3013143"/>
          </a:xfrm>
          <a:effectLst>
            <a:outerShdw blurRad="190500" dist="1270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08" name="Rectangle: Rounded Corners 10">
              <a:extLst>
                <a:ext uri="{FF2B5EF4-FFF2-40B4-BE49-F238E27FC236}">
                  <a16:creationId xmlns:a16="http://schemas.microsoft.com/office/drawing/2014/main" id="{61810A22-857B-4539-A0C9-5363B911C417}"/>
                </a:ext>
              </a:extLst>
            </p:cNvPr>
            <p:cNvSpPr/>
            <p:nvPr/>
          </p:nvSpPr>
          <p:spPr>
            <a:xfrm>
              <a:off x="3078993" y="1602965"/>
              <a:ext cx="3888000" cy="2988000"/>
            </a:xfrm>
            <a:prstGeom prst="roundRect">
              <a:avLst>
                <a:gd name="adj" fmla="val 6146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90500" dist="1270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9" name="Freeform: Shape 9">
              <a:extLst>
                <a:ext uri="{FF2B5EF4-FFF2-40B4-BE49-F238E27FC236}">
                  <a16:creationId xmlns:a16="http://schemas.microsoft.com/office/drawing/2014/main" id="{DFC4EF04-8C28-4C25-9E75-16EB078F732E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2937503" y="2165767"/>
              <a:ext cx="247886" cy="18000"/>
            </a:xfrm>
            <a:custGeom>
              <a:avLst/>
              <a:gdLst>
                <a:gd name="connsiteX0" fmla="*/ 0 w 360000"/>
                <a:gd name="connsiteY0" fmla="*/ 26141 h 26141"/>
                <a:gd name="connsiteX1" fmla="*/ 0 w 360000"/>
                <a:gd name="connsiteY1" fmla="*/ 18000 h 26141"/>
                <a:gd name="connsiteX2" fmla="*/ 18000 w 360000"/>
                <a:gd name="connsiteY2" fmla="*/ 0 h 26141"/>
                <a:gd name="connsiteX3" fmla="*/ 342000 w 360000"/>
                <a:gd name="connsiteY3" fmla="*/ 0 h 26141"/>
                <a:gd name="connsiteX4" fmla="*/ 360000 w 360000"/>
                <a:gd name="connsiteY4" fmla="*/ 18000 h 26141"/>
                <a:gd name="connsiteX5" fmla="*/ 360000 w 360000"/>
                <a:gd name="connsiteY5" fmla="*/ 26141 h 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000" h="26141">
                  <a:moveTo>
                    <a:pt x="0" y="26141"/>
                  </a:moveTo>
                  <a:lnTo>
                    <a:pt x="0" y="18000"/>
                  </a:lnTo>
                  <a:cubicBezTo>
                    <a:pt x="0" y="8059"/>
                    <a:pt x="8059" y="0"/>
                    <a:pt x="18000" y="0"/>
                  </a:cubicBezTo>
                  <a:lnTo>
                    <a:pt x="342000" y="0"/>
                  </a:lnTo>
                  <a:cubicBezTo>
                    <a:pt x="351941" y="0"/>
                    <a:pt x="360000" y="8059"/>
                    <a:pt x="360000" y="18000"/>
                  </a:cubicBezTo>
                  <a:lnTo>
                    <a:pt x="360000" y="2614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Rectangle: Rounded Corners 11">
              <a:extLst>
                <a:ext uri="{FF2B5EF4-FFF2-40B4-BE49-F238E27FC236}">
                  <a16:creationId xmlns:a16="http://schemas.microsoft.com/office/drawing/2014/main" id="{639ED780-684B-4854-BD56-753B84ACBAAD}"/>
                </a:ext>
              </a:extLst>
            </p:cNvPr>
            <p:cNvSpPr/>
            <p:nvPr/>
          </p:nvSpPr>
          <p:spPr>
            <a:xfrm>
              <a:off x="3096993" y="1620965"/>
              <a:ext cx="3852000" cy="2952000"/>
            </a:xfrm>
            <a:prstGeom prst="roundRect">
              <a:avLst>
                <a:gd name="adj" fmla="val 566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Rectangle: Rounded Corners 12">
              <a:extLst>
                <a:ext uri="{FF2B5EF4-FFF2-40B4-BE49-F238E27FC236}">
                  <a16:creationId xmlns:a16="http://schemas.microsoft.com/office/drawing/2014/main" id="{A73F62FD-A685-446C-9095-91A4656FB69C}"/>
                </a:ext>
              </a:extLst>
            </p:cNvPr>
            <p:cNvSpPr/>
            <p:nvPr/>
          </p:nvSpPr>
          <p:spPr>
            <a:xfrm>
              <a:off x="3222993" y="1746965"/>
              <a:ext cx="3600000" cy="2700000"/>
            </a:xfrm>
            <a:prstGeom prst="roundRect">
              <a:avLst>
                <a:gd name="adj" fmla="val 3087"/>
              </a:avLst>
            </a:prstGeom>
            <a:solidFill>
              <a:srgbClr val="1717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Freeform: Shape 13">
              <a:extLst>
                <a:ext uri="{FF2B5EF4-FFF2-40B4-BE49-F238E27FC236}">
                  <a16:creationId xmlns:a16="http://schemas.microsoft.com/office/drawing/2014/main" id="{F14E7E37-5BC7-4AE2-BDDB-09708613244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424782" y="1577822"/>
              <a:ext cx="198309" cy="18000"/>
            </a:xfrm>
            <a:custGeom>
              <a:avLst/>
              <a:gdLst>
                <a:gd name="connsiteX0" fmla="*/ 0 w 288000"/>
                <a:gd name="connsiteY0" fmla="*/ 26141 h 26141"/>
                <a:gd name="connsiteX1" fmla="*/ 0 w 288000"/>
                <a:gd name="connsiteY1" fmla="*/ 18000 h 26141"/>
                <a:gd name="connsiteX2" fmla="*/ 18000 w 288000"/>
                <a:gd name="connsiteY2" fmla="*/ 0 h 26141"/>
                <a:gd name="connsiteX3" fmla="*/ 270000 w 288000"/>
                <a:gd name="connsiteY3" fmla="*/ 0 h 26141"/>
                <a:gd name="connsiteX4" fmla="*/ 288000 w 288000"/>
                <a:gd name="connsiteY4" fmla="*/ 18000 h 26141"/>
                <a:gd name="connsiteX5" fmla="*/ 288000 w 288000"/>
                <a:gd name="connsiteY5" fmla="*/ 26141 h 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000" h="26141">
                  <a:moveTo>
                    <a:pt x="0" y="26141"/>
                  </a:moveTo>
                  <a:lnTo>
                    <a:pt x="0" y="18000"/>
                  </a:lnTo>
                  <a:cubicBezTo>
                    <a:pt x="0" y="8059"/>
                    <a:pt x="8059" y="0"/>
                    <a:pt x="18000" y="0"/>
                  </a:cubicBezTo>
                  <a:lnTo>
                    <a:pt x="270000" y="0"/>
                  </a:lnTo>
                  <a:cubicBezTo>
                    <a:pt x="279941" y="0"/>
                    <a:pt x="288000" y="8059"/>
                    <a:pt x="288000" y="18000"/>
                  </a:cubicBezTo>
                  <a:lnTo>
                    <a:pt x="288000" y="2614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Freeform: Shape 14">
              <a:extLst>
                <a:ext uri="{FF2B5EF4-FFF2-40B4-BE49-F238E27FC236}">
                  <a16:creationId xmlns:a16="http://schemas.microsoft.com/office/drawing/2014/main" id="{18B3FFEE-B1EC-44DF-B290-509F83C076B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684339" y="1577822"/>
              <a:ext cx="198309" cy="18000"/>
            </a:xfrm>
            <a:custGeom>
              <a:avLst/>
              <a:gdLst>
                <a:gd name="connsiteX0" fmla="*/ 0 w 288000"/>
                <a:gd name="connsiteY0" fmla="*/ 26141 h 26141"/>
                <a:gd name="connsiteX1" fmla="*/ 0 w 288000"/>
                <a:gd name="connsiteY1" fmla="*/ 18000 h 26141"/>
                <a:gd name="connsiteX2" fmla="*/ 18000 w 288000"/>
                <a:gd name="connsiteY2" fmla="*/ 0 h 26141"/>
                <a:gd name="connsiteX3" fmla="*/ 270000 w 288000"/>
                <a:gd name="connsiteY3" fmla="*/ 0 h 26141"/>
                <a:gd name="connsiteX4" fmla="*/ 288000 w 288000"/>
                <a:gd name="connsiteY4" fmla="*/ 18000 h 26141"/>
                <a:gd name="connsiteX5" fmla="*/ 288000 w 288000"/>
                <a:gd name="connsiteY5" fmla="*/ 26141 h 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000" h="26141">
                  <a:moveTo>
                    <a:pt x="0" y="26141"/>
                  </a:moveTo>
                  <a:lnTo>
                    <a:pt x="0" y="18000"/>
                  </a:lnTo>
                  <a:cubicBezTo>
                    <a:pt x="0" y="8059"/>
                    <a:pt x="8059" y="0"/>
                    <a:pt x="18000" y="0"/>
                  </a:cubicBezTo>
                  <a:lnTo>
                    <a:pt x="270000" y="0"/>
                  </a:lnTo>
                  <a:cubicBezTo>
                    <a:pt x="279941" y="0"/>
                    <a:pt x="288000" y="8059"/>
                    <a:pt x="288000" y="18000"/>
                  </a:cubicBezTo>
                  <a:lnTo>
                    <a:pt x="288000" y="2614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0" name="Group 8">
            <a:extLst>
              <a:ext uri="{FF2B5EF4-FFF2-40B4-BE49-F238E27FC236}">
                <a16:creationId xmlns:a16="http://schemas.microsoft.com/office/drawing/2014/main" id="{2A70EA0F-921F-4B5A-92BC-D84753848E6F}"/>
              </a:ext>
            </a:extLst>
          </p:cNvPr>
          <p:cNvGrpSpPr>
            <a:grpSpLocks noChangeAspect="1"/>
          </p:cNvGrpSpPr>
          <p:nvPr/>
        </p:nvGrpSpPr>
        <p:grpSpPr>
          <a:xfrm>
            <a:off x="5786557" y="2940708"/>
            <a:ext cx="6157792" cy="3592536"/>
            <a:chOff x="3052446" y="1577822"/>
            <a:chExt cx="3914547" cy="3013143"/>
          </a:xfrm>
          <a:effectLst>
            <a:outerShdw blurRad="190500" dist="1270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51" name="Rectangle: Rounded Corners 10">
              <a:extLst>
                <a:ext uri="{FF2B5EF4-FFF2-40B4-BE49-F238E27FC236}">
                  <a16:creationId xmlns:a16="http://schemas.microsoft.com/office/drawing/2014/main" id="{F4A3566E-8814-4E2B-A5DD-AC834789C00B}"/>
                </a:ext>
              </a:extLst>
            </p:cNvPr>
            <p:cNvSpPr/>
            <p:nvPr/>
          </p:nvSpPr>
          <p:spPr>
            <a:xfrm>
              <a:off x="3078993" y="1602965"/>
              <a:ext cx="3888000" cy="2988000"/>
            </a:xfrm>
            <a:prstGeom prst="roundRect">
              <a:avLst>
                <a:gd name="adj" fmla="val 6146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90500" dist="1270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2" name="Freeform: Shape 9">
              <a:extLst>
                <a:ext uri="{FF2B5EF4-FFF2-40B4-BE49-F238E27FC236}">
                  <a16:creationId xmlns:a16="http://schemas.microsoft.com/office/drawing/2014/main" id="{A4F9A6F9-FEC5-4D3F-A20E-D5FBA47F0A4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2937503" y="2165767"/>
              <a:ext cx="247886" cy="18000"/>
            </a:xfrm>
            <a:custGeom>
              <a:avLst/>
              <a:gdLst>
                <a:gd name="connsiteX0" fmla="*/ 0 w 360000"/>
                <a:gd name="connsiteY0" fmla="*/ 26141 h 26141"/>
                <a:gd name="connsiteX1" fmla="*/ 0 w 360000"/>
                <a:gd name="connsiteY1" fmla="*/ 18000 h 26141"/>
                <a:gd name="connsiteX2" fmla="*/ 18000 w 360000"/>
                <a:gd name="connsiteY2" fmla="*/ 0 h 26141"/>
                <a:gd name="connsiteX3" fmla="*/ 342000 w 360000"/>
                <a:gd name="connsiteY3" fmla="*/ 0 h 26141"/>
                <a:gd name="connsiteX4" fmla="*/ 360000 w 360000"/>
                <a:gd name="connsiteY4" fmla="*/ 18000 h 26141"/>
                <a:gd name="connsiteX5" fmla="*/ 360000 w 360000"/>
                <a:gd name="connsiteY5" fmla="*/ 26141 h 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000" h="26141">
                  <a:moveTo>
                    <a:pt x="0" y="26141"/>
                  </a:moveTo>
                  <a:lnTo>
                    <a:pt x="0" y="18000"/>
                  </a:lnTo>
                  <a:cubicBezTo>
                    <a:pt x="0" y="8059"/>
                    <a:pt x="8059" y="0"/>
                    <a:pt x="18000" y="0"/>
                  </a:cubicBezTo>
                  <a:lnTo>
                    <a:pt x="342000" y="0"/>
                  </a:lnTo>
                  <a:cubicBezTo>
                    <a:pt x="351941" y="0"/>
                    <a:pt x="360000" y="8059"/>
                    <a:pt x="360000" y="18000"/>
                  </a:cubicBezTo>
                  <a:lnTo>
                    <a:pt x="360000" y="2614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Rectangle: Rounded Corners 11">
              <a:extLst>
                <a:ext uri="{FF2B5EF4-FFF2-40B4-BE49-F238E27FC236}">
                  <a16:creationId xmlns:a16="http://schemas.microsoft.com/office/drawing/2014/main" id="{89E49E80-E490-4557-8A39-6CDFE0305EA6}"/>
                </a:ext>
              </a:extLst>
            </p:cNvPr>
            <p:cNvSpPr/>
            <p:nvPr/>
          </p:nvSpPr>
          <p:spPr>
            <a:xfrm>
              <a:off x="3096993" y="1620965"/>
              <a:ext cx="3852000" cy="2952000"/>
            </a:xfrm>
            <a:prstGeom prst="roundRect">
              <a:avLst>
                <a:gd name="adj" fmla="val 566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Rectangle: Rounded Corners 12">
              <a:extLst>
                <a:ext uri="{FF2B5EF4-FFF2-40B4-BE49-F238E27FC236}">
                  <a16:creationId xmlns:a16="http://schemas.microsoft.com/office/drawing/2014/main" id="{9694C1DB-FC4F-440F-A212-90D02F025D7C}"/>
                </a:ext>
              </a:extLst>
            </p:cNvPr>
            <p:cNvSpPr/>
            <p:nvPr/>
          </p:nvSpPr>
          <p:spPr>
            <a:xfrm>
              <a:off x="3222993" y="1746965"/>
              <a:ext cx="3600000" cy="2700000"/>
            </a:xfrm>
            <a:prstGeom prst="roundRect">
              <a:avLst>
                <a:gd name="adj" fmla="val 3087"/>
              </a:avLst>
            </a:prstGeom>
            <a:solidFill>
              <a:srgbClr val="1717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Freeform: Shape 13">
              <a:extLst>
                <a:ext uri="{FF2B5EF4-FFF2-40B4-BE49-F238E27FC236}">
                  <a16:creationId xmlns:a16="http://schemas.microsoft.com/office/drawing/2014/main" id="{88B4B6D0-AD96-42E2-92AC-E4071749252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424782" y="1577822"/>
              <a:ext cx="198309" cy="18000"/>
            </a:xfrm>
            <a:custGeom>
              <a:avLst/>
              <a:gdLst>
                <a:gd name="connsiteX0" fmla="*/ 0 w 288000"/>
                <a:gd name="connsiteY0" fmla="*/ 26141 h 26141"/>
                <a:gd name="connsiteX1" fmla="*/ 0 w 288000"/>
                <a:gd name="connsiteY1" fmla="*/ 18000 h 26141"/>
                <a:gd name="connsiteX2" fmla="*/ 18000 w 288000"/>
                <a:gd name="connsiteY2" fmla="*/ 0 h 26141"/>
                <a:gd name="connsiteX3" fmla="*/ 270000 w 288000"/>
                <a:gd name="connsiteY3" fmla="*/ 0 h 26141"/>
                <a:gd name="connsiteX4" fmla="*/ 288000 w 288000"/>
                <a:gd name="connsiteY4" fmla="*/ 18000 h 26141"/>
                <a:gd name="connsiteX5" fmla="*/ 288000 w 288000"/>
                <a:gd name="connsiteY5" fmla="*/ 26141 h 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000" h="26141">
                  <a:moveTo>
                    <a:pt x="0" y="26141"/>
                  </a:moveTo>
                  <a:lnTo>
                    <a:pt x="0" y="18000"/>
                  </a:lnTo>
                  <a:cubicBezTo>
                    <a:pt x="0" y="8059"/>
                    <a:pt x="8059" y="0"/>
                    <a:pt x="18000" y="0"/>
                  </a:cubicBezTo>
                  <a:lnTo>
                    <a:pt x="270000" y="0"/>
                  </a:lnTo>
                  <a:cubicBezTo>
                    <a:pt x="279941" y="0"/>
                    <a:pt x="288000" y="8059"/>
                    <a:pt x="288000" y="18000"/>
                  </a:cubicBezTo>
                  <a:lnTo>
                    <a:pt x="288000" y="2614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Freeform: Shape 14">
              <a:extLst>
                <a:ext uri="{FF2B5EF4-FFF2-40B4-BE49-F238E27FC236}">
                  <a16:creationId xmlns:a16="http://schemas.microsoft.com/office/drawing/2014/main" id="{D3CE340D-CA46-41CE-B3C7-59A49ACA546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684339" y="1577822"/>
              <a:ext cx="198309" cy="18000"/>
            </a:xfrm>
            <a:custGeom>
              <a:avLst/>
              <a:gdLst>
                <a:gd name="connsiteX0" fmla="*/ 0 w 288000"/>
                <a:gd name="connsiteY0" fmla="*/ 26141 h 26141"/>
                <a:gd name="connsiteX1" fmla="*/ 0 w 288000"/>
                <a:gd name="connsiteY1" fmla="*/ 18000 h 26141"/>
                <a:gd name="connsiteX2" fmla="*/ 18000 w 288000"/>
                <a:gd name="connsiteY2" fmla="*/ 0 h 26141"/>
                <a:gd name="connsiteX3" fmla="*/ 270000 w 288000"/>
                <a:gd name="connsiteY3" fmla="*/ 0 h 26141"/>
                <a:gd name="connsiteX4" fmla="*/ 288000 w 288000"/>
                <a:gd name="connsiteY4" fmla="*/ 18000 h 26141"/>
                <a:gd name="connsiteX5" fmla="*/ 288000 w 288000"/>
                <a:gd name="connsiteY5" fmla="*/ 26141 h 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000" h="26141">
                  <a:moveTo>
                    <a:pt x="0" y="26141"/>
                  </a:moveTo>
                  <a:lnTo>
                    <a:pt x="0" y="18000"/>
                  </a:lnTo>
                  <a:cubicBezTo>
                    <a:pt x="0" y="8059"/>
                    <a:pt x="8059" y="0"/>
                    <a:pt x="18000" y="0"/>
                  </a:cubicBezTo>
                  <a:lnTo>
                    <a:pt x="270000" y="0"/>
                  </a:lnTo>
                  <a:cubicBezTo>
                    <a:pt x="279941" y="0"/>
                    <a:pt x="288000" y="8059"/>
                    <a:pt x="288000" y="18000"/>
                  </a:cubicBezTo>
                  <a:lnTo>
                    <a:pt x="288000" y="2614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video_2024-11-05_15-47-02">
            <a:hlinkClick r:id="" action="ppaction://media"/>
            <a:extLst>
              <a:ext uri="{FF2B5EF4-FFF2-40B4-BE49-F238E27FC236}">
                <a16:creationId xmlns:a16="http://schemas.microsoft.com/office/drawing/2014/main" id="{A928D093-3C8E-40C2-ACBC-507F4F2753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2785" t="17479" r="11551" b="15258"/>
          <a:stretch/>
        </p:blipFill>
        <p:spPr>
          <a:xfrm>
            <a:off x="1245128" y="3747266"/>
            <a:ext cx="4317350" cy="2487615"/>
          </a:xfrm>
          <a:prstGeom prst="rect">
            <a:avLst/>
          </a:prstGeom>
        </p:spPr>
      </p:pic>
      <p:pic>
        <p:nvPicPr>
          <p:cNvPr id="11" name="IMG_6668">
            <a:hlinkClick r:id="" action="ppaction://media"/>
            <a:extLst>
              <a:ext uri="{FF2B5EF4-FFF2-40B4-BE49-F238E27FC236}">
                <a16:creationId xmlns:a16="http://schemas.microsoft.com/office/drawing/2014/main" id="{FABE968E-B81A-4CA8-BD38-1F551E2B73F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67200" y="3232436"/>
            <a:ext cx="5654743" cy="303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8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4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Овал 58">
            <a:extLst>
              <a:ext uri="{FF2B5EF4-FFF2-40B4-BE49-F238E27FC236}">
                <a16:creationId xmlns:a16="http://schemas.microsoft.com/office/drawing/2014/main" id="{C55B066E-87B5-4EB6-A4D5-2FE963E7B438}"/>
              </a:ext>
            </a:extLst>
          </p:cNvPr>
          <p:cNvSpPr/>
          <p:nvPr/>
        </p:nvSpPr>
        <p:spPr>
          <a:xfrm>
            <a:off x="-850083" y="5453683"/>
            <a:ext cx="2777948" cy="2777948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928EFB-2C9C-4610-AFBF-727A87C30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2300172" y="729865"/>
            <a:ext cx="8641347" cy="5741169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E69DB645-D3D3-4683-B77C-2BC8DDABC012}"/>
              </a:ext>
            </a:extLst>
          </p:cNvPr>
          <p:cNvSpPr/>
          <p:nvPr/>
        </p:nvSpPr>
        <p:spPr>
          <a:xfrm>
            <a:off x="-4591051" y="-4448176"/>
            <a:ext cx="9315451" cy="9315451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02E7D0C5-632E-47DA-8C16-A658224AA509}"/>
              </a:ext>
            </a:extLst>
          </p:cNvPr>
          <p:cNvSpPr/>
          <p:nvPr/>
        </p:nvSpPr>
        <p:spPr>
          <a:xfrm>
            <a:off x="9201150" y="4048126"/>
            <a:ext cx="5619750" cy="5619748"/>
          </a:xfrm>
          <a:prstGeom prst="ellipse">
            <a:avLst/>
          </a:prstGeom>
          <a:gradFill flip="none" rotWithShape="1">
            <a:gsLst>
              <a:gs pos="0">
                <a:srgbClr val="067D69"/>
              </a:gs>
              <a:gs pos="62000">
                <a:srgbClr val="067D6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Google Shape;658;p48">
            <a:extLst>
              <a:ext uri="{FF2B5EF4-FFF2-40B4-BE49-F238E27FC236}">
                <a16:creationId xmlns:a16="http://schemas.microsoft.com/office/drawing/2014/main" id="{3F85355B-5D37-4A15-AD5B-44B1059F4C8B}"/>
              </a:ext>
            </a:extLst>
          </p:cNvPr>
          <p:cNvGrpSpPr/>
          <p:nvPr/>
        </p:nvGrpSpPr>
        <p:grpSpPr>
          <a:xfrm>
            <a:off x="11585741" y="223393"/>
            <a:ext cx="425284" cy="426069"/>
            <a:chOff x="1430771" y="1330467"/>
            <a:chExt cx="535986" cy="536975"/>
          </a:xfrm>
        </p:grpSpPr>
        <p:sp>
          <p:nvSpPr>
            <p:cNvPr id="26" name="Google Shape;659;p48">
              <a:extLst>
                <a:ext uri="{FF2B5EF4-FFF2-40B4-BE49-F238E27FC236}">
                  <a16:creationId xmlns:a16="http://schemas.microsoft.com/office/drawing/2014/main" id="{BF27FE5E-A051-447F-B829-85396456C6B0}"/>
                </a:ext>
              </a:extLst>
            </p:cNvPr>
            <p:cNvSpPr/>
            <p:nvPr/>
          </p:nvSpPr>
          <p:spPr>
            <a:xfrm>
              <a:off x="1430771" y="1336651"/>
              <a:ext cx="200593" cy="447438"/>
            </a:xfrm>
            <a:custGeom>
              <a:avLst/>
              <a:gdLst/>
              <a:ahLst/>
              <a:cxnLst/>
              <a:rect l="l" t="t" r="r" b="b"/>
              <a:pathLst>
                <a:path w="811" h="1809" extrusionOk="0">
                  <a:moveTo>
                    <a:pt x="539" y="1416"/>
                  </a:moveTo>
                  <a:lnTo>
                    <a:pt x="539" y="1416"/>
                  </a:lnTo>
                  <a:cubicBezTo>
                    <a:pt x="554" y="1416"/>
                    <a:pt x="568" y="1402"/>
                    <a:pt x="568" y="1383"/>
                  </a:cubicBezTo>
                  <a:cubicBezTo>
                    <a:pt x="568" y="1368"/>
                    <a:pt x="554" y="1354"/>
                    <a:pt x="539" y="1354"/>
                  </a:cubicBezTo>
                  <a:cubicBezTo>
                    <a:pt x="403" y="1354"/>
                    <a:pt x="286" y="1435"/>
                    <a:pt x="234" y="1552"/>
                  </a:cubicBezTo>
                  <a:cubicBezTo>
                    <a:pt x="168" y="1497"/>
                    <a:pt x="150" y="1405"/>
                    <a:pt x="190" y="1332"/>
                  </a:cubicBezTo>
                  <a:cubicBezTo>
                    <a:pt x="216" y="1339"/>
                    <a:pt x="246" y="1343"/>
                    <a:pt x="275" y="1343"/>
                  </a:cubicBezTo>
                  <a:cubicBezTo>
                    <a:pt x="290" y="1343"/>
                    <a:pt x="304" y="1328"/>
                    <a:pt x="304" y="1314"/>
                  </a:cubicBezTo>
                  <a:cubicBezTo>
                    <a:pt x="304" y="1295"/>
                    <a:pt x="290" y="1280"/>
                    <a:pt x="275" y="1280"/>
                  </a:cubicBezTo>
                  <a:cubicBezTo>
                    <a:pt x="158" y="1280"/>
                    <a:pt x="66" y="1189"/>
                    <a:pt x="62" y="1075"/>
                  </a:cubicBezTo>
                  <a:cubicBezTo>
                    <a:pt x="58" y="976"/>
                    <a:pt x="124" y="892"/>
                    <a:pt x="220" y="866"/>
                  </a:cubicBezTo>
                  <a:cubicBezTo>
                    <a:pt x="234" y="863"/>
                    <a:pt x="246" y="844"/>
                    <a:pt x="242" y="826"/>
                  </a:cubicBezTo>
                  <a:cubicBezTo>
                    <a:pt x="238" y="811"/>
                    <a:pt x="220" y="800"/>
                    <a:pt x="202" y="804"/>
                  </a:cubicBezTo>
                  <a:cubicBezTo>
                    <a:pt x="176" y="811"/>
                    <a:pt x="150" y="822"/>
                    <a:pt x="128" y="837"/>
                  </a:cubicBezTo>
                  <a:cubicBezTo>
                    <a:pt x="91" y="767"/>
                    <a:pt x="135" y="679"/>
                    <a:pt x="212" y="665"/>
                  </a:cubicBezTo>
                  <a:cubicBezTo>
                    <a:pt x="227" y="661"/>
                    <a:pt x="238" y="646"/>
                    <a:pt x="234" y="628"/>
                  </a:cubicBezTo>
                  <a:cubicBezTo>
                    <a:pt x="216" y="540"/>
                    <a:pt x="256" y="448"/>
                    <a:pt x="334" y="404"/>
                  </a:cubicBezTo>
                  <a:cubicBezTo>
                    <a:pt x="370" y="485"/>
                    <a:pt x="454" y="544"/>
                    <a:pt x="554" y="544"/>
                  </a:cubicBezTo>
                  <a:cubicBezTo>
                    <a:pt x="568" y="544"/>
                    <a:pt x="583" y="529"/>
                    <a:pt x="583" y="514"/>
                  </a:cubicBezTo>
                  <a:cubicBezTo>
                    <a:pt x="583" y="496"/>
                    <a:pt x="568" y="482"/>
                    <a:pt x="554" y="482"/>
                  </a:cubicBezTo>
                  <a:cubicBezTo>
                    <a:pt x="476" y="482"/>
                    <a:pt x="403" y="430"/>
                    <a:pt x="381" y="350"/>
                  </a:cubicBezTo>
                  <a:cubicBezTo>
                    <a:pt x="341" y="195"/>
                    <a:pt x="513" y="74"/>
                    <a:pt x="645" y="159"/>
                  </a:cubicBezTo>
                  <a:cubicBezTo>
                    <a:pt x="660" y="166"/>
                    <a:pt x="682" y="162"/>
                    <a:pt x="689" y="148"/>
                  </a:cubicBezTo>
                  <a:cubicBezTo>
                    <a:pt x="715" y="107"/>
                    <a:pt x="748" y="78"/>
                    <a:pt x="792" y="63"/>
                  </a:cubicBezTo>
                  <a:cubicBezTo>
                    <a:pt x="806" y="56"/>
                    <a:pt x="814" y="38"/>
                    <a:pt x="810" y="23"/>
                  </a:cubicBezTo>
                  <a:cubicBezTo>
                    <a:pt x="803" y="5"/>
                    <a:pt x="784" y="-2"/>
                    <a:pt x="770" y="1"/>
                  </a:cubicBezTo>
                  <a:cubicBezTo>
                    <a:pt x="722" y="19"/>
                    <a:pt x="682" y="49"/>
                    <a:pt x="652" y="89"/>
                  </a:cubicBezTo>
                  <a:cubicBezTo>
                    <a:pt x="480" y="8"/>
                    <a:pt x="290" y="151"/>
                    <a:pt x="315" y="342"/>
                  </a:cubicBezTo>
                  <a:cubicBezTo>
                    <a:pt x="216" y="394"/>
                    <a:pt x="158" y="500"/>
                    <a:pt x="168" y="613"/>
                  </a:cubicBezTo>
                  <a:cubicBezTo>
                    <a:pt x="62" y="654"/>
                    <a:pt x="18" y="778"/>
                    <a:pt x="77" y="877"/>
                  </a:cubicBezTo>
                  <a:cubicBezTo>
                    <a:pt x="26" y="932"/>
                    <a:pt x="-4" y="1002"/>
                    <a:pt x="0" y="1079"/>
                  </a:cubicBezTo>
                  <a:lnTo>
                    <a:pt x="0" y="1079"/>
                  </a:lnTo>
                  <a:cubicBezTo>
                    <a:pt x="3" y="1174"/>
                    <a:pt x="51" y="1259"/>
                    <a:pt x="132" y="1306"/>
                  </a:cubicBezTo>
                  <a:cubicBezTo>
                    <a:pt x="77" y="1412"/>
                    <a:pt x="110" y="1544"/>
                    <a:pt x="212" y="1614"/>
                  </a:cubicBezTo>
                  <a:cubicBezTo>
                    <a:pt x="202" y="1673"/>
                    <a:pt x="205" y="1735"/>
                    <a:pt x="223" y="1787"/>
                  </a:cubicBezTo>
                  <a:cubicBezTo>
                    <a:pt x="227" y="1805"/>
                    <a:pt x="246" y="1812"/>
                    <a:pt x="264" y="1808"/>
                  </a:cubicBezTo>
                  <a:cubicBezTo>
                    <a:pt x="278" y="1801"/>
                    <a:pt x="290" y="1783"/>
                    <a:pt x="282" y="1768"/>
                  </a:cubicBezTo>
                  <a:cubicBezTo>
                    <a:pt x="227" y="1596"/>
                    <a:pt x="355" y="1416"/>
                    <a:pt x="539" y="1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60;p48">
              <a:extLst>
                <a:ext uri="{FF2B5EF4-FFF2-40B4-BE49-F238E27FC236}">
                  <a16:creationId xmlns:a16="http://schemas.microsoft.com/office/drawing/2014/main" id="{32E73BB6-04C2-42DB-AD37-D1F92171E808}"/>
                </a:ext>
              </a:extLst>
            </p:cNvPr>
            <p:cNvSpPr/>
            <p:nvPr/>
          </p:nvSpPr>
          <p:spPr>
            <a:xfrm>
              <a:off x="1602426" y="1432866"/>
              <a:ext cx="49468" cy="71976"/>
            </a:xfrm>
            <a:custGeom>
              <a:avLst/>
              <a:gdLst/>
              <a:ahLst/>
              <a:cxnLst/>
              <a:rect l="l" t="t" r="r" b="b"/>
              <a:pathLst>
                <a:path w="200" h="291" extrusionOk="0">
                  <a:moveTo>
                    <a:pt x="24" y="228"/>
                  </a:moveTo>
                  <a:lnTo>
                    <a:pt x="24" y="228"/>
                  </a:lnTo>
                  <a:cubicBezTo>
                    <a:pt x="6" y="232"/>
                    <a:pt x="-5" y="250"/>
                    <a:pt x="2" y="268"/>
                  </a:cubicBezTo>
                  <a:cubicBezTo>
                    <a:pt x="6" y="283"/>
                    <a:pt x="24" y="294"/>
                    <a:pt x="39" y="290"/>
                  </a:cubicBezTo>
                  <a:cubicBezTo>
                    <a:pt x="156" y="257"/>
                    <a:pt x="222" y="140"/>
                    <a:pt x="193" y="26"/>
                  </a:cubicBezTo>
                  <a:cubicBezTo>
                    <a:pt x="186" y="8"/>
                    <a:pt x="171" y="-3"/>
                    <a:pt x="153" y="1"/>
                  </a:cubicBezTo>
                  <a:cubicBezTo>
                    <a:pt x="134" y="8"/>
                    <a:pt x="127" y="26"/>
                    <a:pt x="131" y="41"/>
                  </a:cubicBezTo>
                  <a:cubicBezTo>
                    <a:pt x="153" y="122"/>
                    <a:pt x="105" y="206"/>
                    <a:pt x="24" y="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61;p48">
              <a:extLst>
                <a:ext uri="{FF2B5EF4-FFF2-40B4-BE49-F238E27FC236}">
                  <a16:creationId xmlns:a16="http://schemas.microsoft.com/office/drawing/2014/main" id="{1EB0361A-10FD-4F4B-92CD-065A7D46BE1A}"/>
                </a:ext>
              </a:extLst>
            </p:cNvPr>
            <p:cNvSpPr/>
            <p:nvPr/>
          </p:nvSpPr>
          <p:spPr>
            <a:xfrm>
              <a:off x="1593027" y="1711125"/>
              <a:ext cx="43779" cy="49468"/>
            </a:xfrm>
            <a:custGeom>
              <a:avLst/>
              <a:gdLst/>
              <a:ahLst/>
              <a:cxnLst/>
              <a:rect l="l" t="t" r="r" b="b"/>
              <a:pathLst>
                <a:path w="177" h="200" extrusionOk="0">
                  <a:moveTo>
                    <a:pt x="30" y="137"/>
                  </a:moveTo>
                  <a:lnTo>
                    <a:pt x="30" y="137"/>
                  </a:lnTo>
                  <a:cubicBezTo>
                    <a:pt x="11" y="137"/>
                    <a:pt x="0" y="155"/>
                    <a:pt x="0" y="170"/>
                  </a:cubicBezTo>
                  <a:cubicBezTo>
                    <a:pt x="0" y="188"/>
                    <a:pt x="18" y="203"/>
                    <a:pt x="33" y="199"/>
                  </a:cubicBezTo>
                  <a:cubicBezTo>
                    <a:pt x="121" y="192"/>
                    <a:pt x="187" y="115"/>
                    <a:pt x="176" y="27"/>
                  </a:cubicBezTo>
                  <a:cubicBezTo>
                    <a:pt x="176" y="12"/>
                    <a:pt x="162" y="-2"/>
                    <a:pt x="143" y="1"/>
                  </a:cubicBezTo>
                  <a:cubicBezTo>
                    <a:pt x="125" y="1"/>
                    <a:pt x="114" y="16"/>
                    <a:pt x="114" y="34"/>
                  </a:cubicBezTo>
                  <a:cubicBezTo>
                    <a:pt x="118" y="86"/>
                    <a:pt x="81" y="133"/>
                    <a:pt x="30" y="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62;p48">
              <a:extLst>
                <a:ext uri="{FF2B5EF4-FFF2-40B4-BE49-F238E27FC236}">
                  <a16:creationId xmlns:a16="http://schemas.microsoft.com/office/drawing/2014/main" id="{DE4B81D0-EF83-41AD-A5AC-5C8198B13D72}"/>
                </a:ext>
              </a:extLst>
            </p:cNvPr>
            <p:cNvSpPr/>
            <p:nvPr/>
          </p:nvSpPr>
          <p:spPr>
            <a:xfrm>
              <a:off x="1531686" y="1571872"/>
              <a:ext cx="44027" cy="43532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21" y="0"/>
                    <a:pt x="6" y="7"/>
                    <a:pt x="2" y="18"/>
                  </a:cubicBezTo>
                  <a:cubicBezTo>
                    <a:pt x="-5" y="40"/>
                    <a:pt x="14" y="62"/>
                    <a:pt x="32" y="62"/>
                  </a:cubicBezTo>
                  <a:lnTo>
                    <a:pt x="32" y="62"/>
                  </a:lnTo>
                  <a:cubicBezTo>
                    <a:pt x="79" y="62"/>
                    <a:pt x="116" y="99"/>
                    <a:pt x="116" y="143"/>
                  </a:cubicBezTo>
                  <a:cubicBezTo>
                    <a:pt x="116" y="161"/>
                    <a:pt x="131" y="176"/>
                    <a:pt x="149" y="176"/>
                  </a:cubicBezTo>
                  <a:lnTo>
                    <a:pt x="149" y="176"/>
                  </a:lnTo>
                  <a:cubicBezTo>
                    <a:pt x="164" y="176"/>
                    <a:pt x="178" y="161"/>
                    <a:pt x="178" y="143"/>
                  </a:cubicBezTo>
                  <a:cubicBezTo>
                    <a:pt x="178" y="62"/>
                    <a:pt x="11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63;p48">
              <a:extLst>
                <a:ext uri="{FF2B5EF4-FFF2-40B4-BE49-F238E27FC236}">
                  <a16:creationId xmlns:a16="http://schemas.microsoft.com/office/drawing/2014/main" id="{5B74EF16-1013-4690-97D7-C5AB452D55FB}"/>
                </a:ext>
              </a:extLst>
            </p:cNvPr>
            <p:cNvSpPr/>
            <p:nvPr/>
          </p:nvSpPr>
          <p:spPr>
            <a:xfrm>
              <a:off x="1502005" y="1330467"/>
              <a:ext cx="464752" cy="536975"/>
            </a:xfrm>
            <a:custGeom>
              <a:avLst/>
              <a:gdLst/>
              <a:ahLst/>
              <a:cxnLst/>
              <a:rect l="l" t="t" r="r" b="b"/>
              <a:pathLst>
                <a:path w="1879" h="2171" extrusionOk="0">
                  <a:moveTo>
                    <a:pt x="1791" y="1214"/>
                  </a:moveTo>
                  <a:lnTo>
                    <a:pt x="1791" y="1214"/>
                  </a:lnTo>
                  <a:cubicBezTo>
                    <a:pt x="1794" y="1001"/>
                    <a:pt x="1794" y="1001"/>
                    <a:pt x="1794" y="1001"/>
                  </a:cubicBezTo>
                  <a:cubicBezTo>
                    <a:pt x="1831" y="987"/>
                    <a:pt x="1860" y="950"/>
                    <a:pt x="1860" y="910"/>
                  </a:cubicBezTo>
                  <a:cubicBezTo>
                    <a:pt x="1860" y="858"/>
                    <a:pt x="1820" y="814"/>
                    <a:pt x="1769" y="811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69" y="690"/>
                    <a:pt x="1787" y="660"/>
                    <a:pt x="1787" y="624"/>
                  </a:cubicBezTo>
                  <a:cubicBezTo>
                    <a:pt x="1787" y="569"/>
                    <a:pt x="1739" y="525"/>
                    <a:pt x="1681" y="528"/>
                  </a:cubicBezTo>
                  <a:cubicBezTo>
                    <a:pt x="1626" y="396"/>
                    <a:pt x="1626" y="396"/>
                    <a:pt x="1626" y="396"/>
                  </a:cubicBezTo>
                  <a:cubicBezTo>
                    <a:pt x="1714" y="323"/>
                    <a:pt x="1662" y="184"/>
                    <a:pt x="1552" y="184"/>
                  </a:cubicBezTo>
                  <a:cubicBezTo>
                    <a:pt x="1519" y="184"/>
                    <a:pt x="1490" y="195"/>
                    <a:pt x="1472" y="217"/>
                  </a:cubicBezTo>
                  <a:cubicBezTo>
                    <a:pt x="1310" y="118"/>
                    <a:pt x="1310" y="118"/>
                    <a:pt x="1310" y="118"/>
                  </a:cubicBezTo>
                  <a:cubicBezTo>
                    <a:pt x="1325" y="55"/>
                    <a:pt x="1278" y="0"/>
                    <a:pt x="1215" y="0"/>
                  </a:cubicBezTo>
                  <a:cubicBezTo>
                    <a:pt x="1164" y="0"/>
                    <a:pt x="1120" y="41"/>
                    <a:pt x="1120" y="92"/>
                  </a:cubicBezTo>
                  <a:cubicBezTo>
                    <a:pt x="889" y="165"/>
                    <a:pt x="889" y="165"/>
                    <a:pt x="889" y="165"/>
                  </a:cubicBezTo>
                  <a:cubicBezTo>
                    <a:pt x="863" y="125"/>
                    <a:pt x="819" y="103"/>
                    <a:pt x="771" y="111"/>
                  </a:cubicBezTo>
                  <a:cubicBezTo>
                    <a:pt x="738" y="67"/>
                    <a:pt x="691" y="33"/>
                    <a:pt x="636" y="19"/>
                  </a:cubicBezTo>
                  <a:cubicBezTo>
                    <a:pt x="618" y="11"/>
                    <a:pt x="595" y="26"/>
                    <a:pt x="595" y="48"/>
                  </a:cubicBezTo>
                  <a:cubicBezTo>
                    <a:pt x="595" y="63"/>
                    <a:pt x="606" y="74"/>
                    <a:pt x="618" y="77"/>
                  </a:cubicBezTo>
                  <a:cubicBezTo>
                    <a:pt x="654" y="88"/>
                    <a:pt x="687" y="111"/>
                    <a:pt x="713" y="140"/>
                  </a:cubicBezTo>
                  <a:cubicBezTo>
                    <a:pt x="687" y="158"/>
                    <a:pt x="669" y="191"/>
                    <a:pt x="669" y="228"/>
                  </a:cubicBezTo>
                  <a:cubicBezTo>
                    <a:pt x="669" y="283"/>
                    <a:pt x="709" y="331"/>
                    <a:pt x="760" y="345"/>
                  </a:cubicBezTo>
                  <a:cubicBezTo>
                    <a:pt x="760" y="613"/>
                    <a:pt x="760" y="613"/>
                    <a:pt x="760" y="613"/>
                  </a:cubicBezTo>
                  <a:cubicBezTo>
                    <a:pt x="713" y="627"/>
                    <a:pt x="687" y="675"/>
                    <a:pt x="698" y="723"/>
                  </a:cubicBezTo>
                  <a:cubicBezTo>
                    <a:pt x="445" y="869"/>
                    <a:pt x="445" y="869"/>
                    <a:pt x="445" y="869"/>
                  </a:cubicBezTo>
                  <a:cubicBezTo>
                    <a:pt x="434" y="873"/>
                    <a:pt x="430" y="884"/>
                    <a:pt x="430" y="895"/>
                  </a:cubicBezTo>
                  <a:cubicBezTo>
                    <a:pt x="430" y="1276"/>
                    <a:pt x="430" y="1276"/>
                    <a:pt x="430" y="1276"/>
                  </a:cubicBezTo>
                  <a:cubicBezTo>
                    <a:pt x="430" y="1287"/>
                    <a:pt x="434" y="1298"/>
                    <a:pt x="445" y="1302"/>
                  </a:cubicBezTo>
                  <a:cubicBezTo>
                    <a:pt x="698" y="1449"/>
                    <a:pt x="698" y="1449"/>
                    <a:pt x="698" y="1449"/>
                  </a:cubicBezTo>
                  <a:cubicBezTo>
                    <a:pt x="687" y="1496"/>
                    <a:pt x="716" y="1544"/>
                    <a:pt x="760" y="1559"/>
                  </a:cubicBezTo>
                  <a:cubicBezTo>
                    <a:pt x="760" y="1808"/>
                    <a:pt x="760" y="1808"/>
                    <a:pt x="760" y="1808"/>
                  </a:cubicBezTo>
                  <a:cubicBezTo>
                    <a:pt x="683" y="1830"/>
                    <a:pt x="665" y="1929"/>
                    <a:pt x="731" y="1977"/>
                  </a:cubicBezTo>
                  <a:cubicBezTo>
                    <a:pt x="691" y="2050"/>
                    <a:pt x="614" y="2097"/>
                    <a:pt x="518" y="2097"/>
                  </a:cubicBezTo>
                  <a:cubicBezTo>
                    <a:pt x="390" y="2097"/>
                    <a:pt x="280" y="1991"/>
                    <a:pt x="280" y="1859"/>
                  </a:cubicBezTo>
                  <a:cubicBezTo>
                    <a:pt x="280" y="1845"/>
                    <a:pt x="273" y="1833"/>
                    <a:pt x="258" y="1830"/>
                  </a:cubicBezTo>
                  <a:cubicBezTo>
                    <a:pt x="236" y="1822"/>
                    <a:pt x="218" y="1841"/>
                    <a:pt x="218" y="1859"/>
                  </a:cubicBezTo>
                  <a:cubicBezTo>
                    <a:pt x="218" y="1903"/>
                    <a:pt x="225" y="1944"/>
                    <a:pt x="243" y="1980"/>
                  </a:cubicBezTo>
                  <a:cubicBezTo>
                    <a:pt x="170" y="1980"/>
                    <a:pt x="104" y="1951"/>
                    <a:pt x="56" y="1900"/>
                  </a:cubicBezTo>
                  <a:cubicBezTo>
                    <a:pt x="42" y="1889"/>
                    <a:pt x="16" y="1889"/>
                    <a:pt x="5" y="1907"/>
                  </a:cubicBezTo>
                  <a:cubicBezTo>
                    <a:pt x="-2" y="1918"/>
                    <a:pt x="-2" y="1936"/>
                    <a:pt x="9" y="1947"/>
                  </a:cubicBezTo>
                  <a:cubicBezTo>
                    <a:pt x="82" y="2017"/>
                    <a:pt x="178" y="2053"/>
                    <a:pt x="280" y="2042"/>
                  </a:cubicBezTo>
                  <a:cubicBezTo>
                    <a:pt x="412" y="2222"/>
                    <a:pt x="691" y="2197"/>
                    <a:pt x="790" y="1998"/>
                  </a:cubicBezTo>
                  <a:cubicBezTo>
                    <a:pt x="823" y="1998"/>
                    <a:pt x="848" y="1980"/>
                    <a:pt x="867" y="1958"/>
                  </a:cubicBezTo>
                  <a:cubicBezTo>
                    <a:pt x="1164" y="2050"/>
                    <a:pt x="1164" y="2050"/>
                    <a:pt x="1164" y="2050"/>
                  </a:cubicBezTo>
                  <a:cubicBezTo>
                    <a:pt x="1160" y="2116"/>
                    <a:pt x="1215" y="2171"/>
                    <a:pt x="1281" y="2171"/>
                  </a:cubicBezTo>
                  <a:cubicBezTo>
                    <a:pt x="1373" y="2171"/>
                    <a:pt x="1431" y="2072"/>
                    <a:pt x="1384" y="1995"/>
                  </a:cubicBezTo>
                  <a:cubicBezTo>
                    <a:pt x="1607" y="1768"/>
                    <a:pt x="1607" y="1768"/>
                    <a:pt x="1607" y="1768"/>
                  </a:cubicBezTo>
                  <a:cubicBezTo>
                    <a:pt x="1670" y="1797"/>
                    <a:pt x="1747" y="1749"/>
                    <a:pt x="1747" y="1680"/>
                  </a:cubicBezTo>
                  <a:cubicBezTo>
                    <a:pt x="1747" y="1647"/>
                    <a:pt x="1732" y="1617"/>
                    <a:pt x="1706" y="1599"/>
                  </a:cubicBezTo>
                  <a:cubicBezTo>
                    <a:pt x="1754" y="1449"/>
                    <a:pt x="1754" y="1449"/>
                    <a:pt x="1754" y="1449"/>
                  </a:cubicBezTo>
                  <a:cubicBezTo>
                    <a:pt x="1824" y="1449"/>
                    <a:pt x="1879" y="1393"/>
                    <a:pt x="1879" y="1328"/>
                  </a:cubicBezTo>
                  <a:cubicBezTo>
                    <a:pt x="1879" y="1273"/>
                    <a:pt x="1842" y="1229"/>
                    <a:pt x="1791" y="1214"/>
                  </a:cubicBezTo>
                  <a:moveTo>
                    <a:pt x="1560" y="1720"/>
                  </a:moveTo>
                  <a:lnTo>
                    <a:pt x="1560" y="1720"/>
                  </a:lnTo>
                  <a:cubicBezTo>
                    <a:pt x="1340" y="1947"/>
                    <a:pt x="1340" y="1947"/>
                    <a:pt x="1340" y="1947"/>
                  </a:cubicBezTo>
                  <a:cubicBezTo>
                    <a:pt x="1340" y="1944"/>
                    <a:pt x="1336" y="1944"/>
                    <a:pt x="1336" y="1944"/>
                  </a:cubicBezTo>
                  <a:cubicBezTo>
                    <a:pt x="1406" y="1603"/>
                    <a:pt x="1406" y="1603"/>
                    <a:pt x="1406" y="1603"/>
                  </a:cubicBezTo>
                  <a:cubicBezTo>
                    <a:pt x="1424" y="1599"/>
                    <a:pt x="1439" y="1592"/>
                    <a:pt x="1454" y="1581"/>
                  </a:cubicBezTo>
                  <a:cubicBezTo>
                    <a:pt x="1552" y="1650"/>
                    <a:pt x="1552" y="1650"/>
                    <a:pt x="1552" y="1650"/>
                  </a:cubicBezTo>
                  <a:cubicBezTo>
                    <a:pt x="1549" y="1672"/>
                    <a:pt x="1549" y="1698"/>
                    <a:pt x="1560" y="1720"/>
                  </a:cubicBezTo>
                  <a:moveTo>
                    <a:pt x="838" y="1808"/>
                  </a:moveTo>
                  <a:lnTo>
                    <a:pt x="838" y="1808"/>
                  </a:lnTo>
                  <a:cubicBezTo>
                    <a:pt x="834" y="1808"/>
                    <a:pt x="830" y="1808"/>
                    <a:pt x="826" y="1804"/>
                  </a:cubicBezTo>
                  <a:cubicBezTo>
                    <a:pt x="826" y="1562"/>
                    <a:pt x="826" y="1562"/>
                    <a:pt x="826" y="1562"/>
                  </a:cubicBezTo>
                  <a:cubicBezTo>
                    <a:pt x="841" y="1555"/>
                    <a:pt x="852" y="1548"/>
                    <a:pt x="863" y="1540"/>
                  </a:cubicBezTo>
                  <a:cubicBezTo>
                    <a:pt x="962" y="1588"/>
                    <a:pt x="962" y="1588"/>
                    <a:pt x="962" y="1588"/>
                  </a:cubicBezTo>
                  <a:cubicBezTo>
                    <a:pt x="958" y="1617"/>
                    <a:pt x="962" y="1643"/>
                    <a:pt x="977" y="1669"/>
                  </a:cubicBezTo>
                  <a:lnTo>
                    <a:pt x="838" y="1808"/>
                  </a:lnTo>
                  <a:moveTo>
                    <a:pt x="1061" y="822"/>
                  </a:moveTo>
                  <a:lnTo>
                    <a:pt x="1061" y="822"/>
                  </a:lnTo>
                  <a:cubicBezTo>
                    <a:pt x="889" y="723"/>
                    <a:pt x="889" y="723"/>
                    <a:pt x="889" y="723"/>
                  </a:cubicBezTo>
                  <a:cubicBezTo>
                    <a:pt x="892" y="708"/>
                    <a:pt x="892" y="693"/>
                    <a:pt x="889" y="679"/>
                  </a:cubicBezTo>
                  <a:cubicBezTo>
                    <a:pt x="1046" y="583"/>
                    <a:pt x="1046" y="583"/>
                    <a:pt x="1046" y="583"/>
                  </a:cubicBezTo>
                  <a:cubicBezTo>
                    <a:pt x="1061" y="595"/>
                    <a:pt x="1076" y="602"/>
                    <a:pt x="1094" y="609"/>
                  </a:cubicBezTo>
                  <a:cubicBezTo>
                    <a:pt x="1094" y="803"/>
                    <a:pt x="1094" y="803"/>
                    <a:pt x="1094" y="803"/>
                  </a:cubicBezTo>
                  <a:cubicBezTo>
                    <a:pt x="1083" y="807"/>
                    <a:pt x="1072" y="814"/>
                    <a:pt x="1061" y="822"/>
                  </a:cubicBezTo>
                  <a:moveTo>
                    <a:pt x="863" y="327"/>
                  </a:moveTo>
                  <a:lnTo>
                    <a:pt x="863" y="327"/>
                  </a:lnTo>
                  <a:cubicBezTo>
                    <a:pt x="1017" y="448"/>
                    <a:pt x="1017" y="448"/>
                    <a:pt x="1017" y="448"/>
                  </a:cubicBezTo>
                  <a:cubicBezTo>
                    <a:pt x="1010" y="473"/>
                    <a:pt x="1006" y="503"/>
                    <a:pt x="1014" y="528"/>
                  </a:cubicBezTo>
                  <a:cubicBezTo>
                    <a:pt x="856" y="627"/>
                    <a:pt x="856" y="627"/>
                    <a:pt x="856" y="627"/>
                  </a:cubicBezTo>
                  <a:cubicBezTo>
                    <a:pt x="848" y="620"/>
                    <a:pt x="838" y="613"/>
                    <a:pt x="826" y="609"/>
                  </a:cubicBezTo>
                  <a:cubicBezTo>
                    <a:pt x="826" y="345"/>
                    <a:pt x="826" y="345"/>
                    <a:pt x="826" y="345"/>
                  </a:cubicBezTo>
                  <a:cubicBezTo>
                    <a:pt x="841" y="341"/>
                    <a:pt x="852" y="334"/>
                    <a:pt x="863" y="327"/>
                  </a:cubicBezTo>
                  <a:moveTo>
                    <a:pt x="1226" y="199"/>
                  </a:moveTo>
                  <a:lnTo>
                    <a:pt x="1226" y="199"/>
                  </a:lnTo>
                  <a:cubicBezTo>
                    <a:pt x="1244" y="195"/>
                    <a:pt x="1263" y="187"/>
                    <a:pt x="1278" y="176"/>
                  </a:cubicBezTo>
                  <a:cubicBezTo>
                    <a:pt x="1439" y="272"/>
                    <a:pt x="1439" y="272"/>
                    <a:pt x="1439" y="272"/>
                  </a:cubicBezTo>
                  <a:cubicBezTo>
                    <a:pt x="1431" y="290"/>
                    <a:pt x="1431" y="305"/>
                    <a:pt x="1435" y="323"/>
                  </a:cubicBezTo>
                  <a:cubicBezTo>
                    <a:pt x="1215" y="419"/>
                    <a:pt x="1215" y="419"/>
                    <a:pt x="1215" y="419"/>
                  </a:cubicBezTo>
                  <a:cubicBezTo>
                    <a:pt x="1208" y="407"/>
                    <a:pt x="1197" y="396"/>
                    <a:pt x="1182" y="389"/>
                  </a:cubicBezTo>
                  <a:lnTo>
                    <a:pt x="1226" y="199"/>
                  </a:lnTo>
                  <a:moveTo>
                    <a:pt x="1622" y="697"/>
                  </a:moveTo>
                  <a:lnTo>
                    <a:pt x="1622" y="697"/>
                  </a:lnTo>
                  <a:cubicBezTo>
                    <a:pt x="1637" y="712"/>
                    <a:pt x="1659" y="723"/>
                    <a:pt x="1681" y="723"/>
                  </a:cubicBezTo>
                  <a:cubicBezTo>
                    <a:pt x="1706" y="829"/>
                    <a:pt x="1706" y="829"/>
                    <a:pt x="1706" y="829"/>
                  </a:cubicBezTo>
                  <a:cubicBezTo>
                    <a:pt x="1699" y="833"/>
                    <a:pt x="1695" y="836"/>
                    <a:pt x="1688" y="844"/>
                  </a:cubicBezTo>
                  <a:cubicBezTo>
                    <a:pt x="1542" y="778"/>
                    <a:pt x="1542" y="778"/>
                    <a:pt x="1542" y="778"/>
                  </a:cubicBezTo>
                  <a:cubicBezTo>
                    <a:pt x="1545" y="763"/>
                    <a:pt x="1545" y="752"/>
                    <a:pt x="1542" y="737"/>
                  </a:cubicBezTo>
                  <a:lnTo>
                    <a:pt x="1622" y="697"/>
                  </a:lnTo>
                  <a:moveTo>
                    <a:pt x="1395" y="1540"/>
                  </a:moveTo>
                  <a:lnTo>
                    <a:pt x="1395" y="1540"/>
                  </a:lnTo>
                  <a:cubicBezTo>
                    <a:pt x="1376" y="1540"/>
                    <a:pt x="1358" y="1522"/>
                    <a:pt x="1358" y="1504"/>
                  </a:cubicBezTo>
                  <a:cubicBezTo>
                    <a:pt x="1358" y="1485"/>
                    <a:pt x="1376" y="1471"/>
                    <a:pt x="1395" y="1471"/>
                  </a:cubicBezTo>
                  <a:cubicBezTo>
                    <a:pt x="1413" y="1471"/>
                    <a:pt x="1428" y="1485"/>
                    <a:pt x="1428" y="1504"/>
                  </a:cubicBezTo>
                  <a:cubicBezTo>
                    <a:pt x="1428" y="1522"/>
                    <a:pt x="1413" y="1540"/>
                    <a:pt x="1395" y="1540"/>
                  </a:cubicBezTo>
                  <a:moveTo>
                    <a:pt x="1123" y="1504"/>
                  </a:moveTo>
                  <a:lnTo>
                    <a:pt x="1123" y="1504"/>
                  </a:lnTo>
                  <a:cubicBezTo>
                    <a:pt x="1146" y="1372"/>
                    <a:pt x="1146" y="1372"/>
                    <a:pt x="1146" y="1372"/>
                  </a:cubicBezTo>
                  <a:cubicBezTo>
                    <a:pt x="1156" y="1372"/>
                    <a:pt x="1167" y="1368"/>
                    <a:pt x="1175" y="1361"/>
                  </a:cubicBezTo>
                  <a:cubicBezTo>
                    <a:pt x="1303" y="1471"/>
                    <a:pt x="1303" y="1471"/>
                    <a:pt x="1303" y="1471"/>
                  </a:cubicBezTo>
                  <a:cubicBezTo>
                    <a:pt x="1299" y="1481"/>
                    <a:pt x="1296" y="1493"/>
                    <a:pt x="1296" y="1504"/>
                  </a:cubicBezTo>
                  <a:cubicBezTo>
                    <a:pt x="1175" y="1544"/>
                    <a:pt x="1175" y="1544"/>
                    <a:pt x="1175" y="1544"/>
                  </a:cubicBezTo>
                  <a:cubicBezTo>
                    <a:pt x="1164" y="1525"/>
                    <a:pt x="1146" y="1511"/>
                    <a:pt x="1123" y="1504"/>
                  </a:cubicBezTo>
                  <a:moveTo>
                    <a:pt x="1156" y="609"/>
                  </a:moveTo>
                  <a:lnTo>
                    <a:pt x="1156" y="609"/>
                  </a:lnTo>
                  <a:cubicBezTo>
                    <a:pt x="1167" y="605"/>
                    <a:pt x="1178" y="602"/>
                    <a:pt x="1190" y="595"/>
                  </a:cubicBezTo>
                  <a:cubicBezTo>
                    <a:pt x="1322" y="708"/>
                    <a:pt x="1322" y="708"/>
                    <a:pt x="1322" y="708"/>
                  </a:cubicBezTo>
                  <a:cubicBezTo>
                    <a:pt x="1310" y="730"/>
                    <a:pt x="1307" y="756"/>
                    <a:pt x="1310" y="778"/>
                  </a:cubicBezTo>
                  <a:cubicBezTo>
                    <a:pt x="1197" y="829"/>
                    <a:pt x="1197" y="829"/>
                    <a:pt x="1197" y="829"/>
                  </a:cubicBezTo>
                  <a:cubicBezTo>
                    <a:pt x="1186" y="818"/>
                    <a:pt x="1171" y="807"/>
                    <a:pt x="1156" y="803"/>
                  </a:cubicBezTo>
                  <a:lnTo>
                    <a:pt x="1156" y="609"/>
                  </a:lnTo>
                  <a:moveTo>
                    <a:pt x="1167" y="983"/>
                  </a:moveTo>
                  <a:lnTo>
                    <a:pt x="1167" y="983"/>
                  </a:lnTo>
                  <a:cubicBezTo>
                    <a:pt x="1274" y="1097"/>
                    <a:pt x="1274" y="1097"/>
                    <a:pt x="1274" y="1097"/>
                  </a:cubicBezTo>
                  <a:cubicBezTo>
                    <a:pt x="1266" y="1115"/>
                    <a:pt x="1263" y="1137"/>
                    <a:pt x="1266" y="1159"/>
                  </a:cubicBezTo>
                  <a:cubicBezTo>
                    <a:pt x="1190" y="1203"/>
                    <a:pt x="1190" y="1203"/>
                    <a:pt x="1190" y="1203"/>
                  </a:cubicBezTo>
                  <a:cubicBezTo>
                    <a:pt x="1178" y="1196"/>
                    <a:pt x="1171" y="1188"/>
                    <a:pt x="1156" y="1185"/>
                  </a:cubicBezTo>
                  <a:cubicBezTo>
                    <a:pt x="1156" y="987"/>
                    <a:pt x="1156" y="987"/>
                    <a:pt x="1156" y="987"/>
                  </a:cubicBezTo>
                  <a:cubicBezTo>
                    <a:pt x="1160" y="987"/>
                    <a:pt x="1164" y="983"/>
                    <a:pt x="1167" y="983"/>
                  </a:cubicBezTo>
                  <a:moveTo>
                    <a:pt x="1362" y="1108"/>
                  </a:moveTo>
                  <a:lnTo>
                    <a:pt x="1362" y="1108"/>
                  </a:lnTo>
                  <a:cubicBezTo>
                    <a:pt x="1380" y="1108"/>
                    <a:pt x="1395" y="1122"/>
                    <a:pt x="1395" y="1141"/>
                  </a:cubicBezTo>
                  <a:cubicBezTo>
                    <a:pt x="1395" y="1159"/>
                    <a:pt x="1380" y="1173"/>
                    <a:pt x="1362" y="1173"/>
                  </a:cubicBezTo>
                  <a:cubicBezTo>
                    <a:pt x="1343" y="1173"/>
                    <a:pt x="1329" y="1159"/>
                    <a:pt x="1329" y="1141"/>
                  </a:cubicBezTo>
                  <a:cubicBezTo>
                    <a:pt x="1329" y="1122"/>
                    <a:pt x="1343" y="1108"/>
                    <a:pt x="1362" y="1108"/>
                  </a:cubicBezTo>
                  <a:moveTo>
                    <a:pt x="1343" y="1419"/>
                  </a:moveTo>
                  <a:lnTo>
                    <a:pt x="1343" y="1419"/>
                  </a:lnTo>
                  <a:cubicBezTo>
                    <a:pt x="1215" y="1313"/>
                    <a:pt x="1215" y="1313"/>
                    <a:pt x="1215" y="1313"/>
                  </a:cubicBezTo>
                  <a:cubicBezTo>
                    <a:pt x="1222" y="1295"/>
                    <a:pt x="1226" y="1276"/>
                    <a:pt x="1222" y="1258"/>
                  </a:cubicBezTo>
                  <a:cubicBezTo>
                    <a:pt x="1299" y="1214"/>
                    <a:pt x="1299" y="1214"/>
                    <a:pt x="1299" y="1214"/>
                  </a:cubicBezTo>
                  <a:cubicBezTo>
                    <a:pt x="1310" y="1225"/>
                    <a:pt x="1322" y="1232"/>
                    <a:pt x="1340" y="123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51" y="1416"/>
                    <a:pt x="1347" y="1419"/>
                    <a:pt x="1343" y="1419"/>
                  </a:cubicBezTo>
                  <a:moveTo>
                    <a:pt x="1347" y="1045"/>
                  </a:moveTo>
                  <a:lnTo>
                    <a:pt x="1347" y="1045"/>
                  </a:lnTo>
                  <a:cubicBezTo>
                    <a:pt x="1336" y="1045"/>
                    <a:pt x="1329" y="1049"/>
                    <a:pt x="1322" y="1053"/>
                  </a:cubicBezTo>
                  <a:cubicBezTo>
                    <a:pt x="1211" y="939"/>
                    <a:pt x="1211" y="939"/>
                    <a:pt x="1211" y="939"/>
                  </a:cubicBezTo>
                  <a:cubicBezTo>
                    <a:pt x="1222" y="921"/>
                    <a:pt x="1222" y="902"/>
                    <a:pt x="1222" y="884"/>
                  </a:cubicBezTo>
                  <a:cubicBezTo>
                    <a:pt x="1336" y="836"/>
                    <a:pt x="1336" y="836"/>
                    <a:pt x="1336" y="836"/>
                  </a:cubicBezTo>
                  <a:cubicBezTo>
                    <a:pt x="1347" y="847"/>
                    <a:pt x="1358" y="858"/>
                    <a:pt x="1376" y="866"/>
                  </a:cubicBezTo>
                  <a:lnTo>
                    <a:pt x="1347" y="1045"/>
                  </a:lnTo>
                  <a:moveTo>
                    <a:pt x="1424" y="814"/>
                  </a:moveTo>
                  <a:lnTo>
                    <a:pt x="1424" y="814"/>
                  </a:lnTo>
                  <a:cubicBezTo>
                    <a:pt x="1395" y="814"/>
                    <a:pt x="1373" y="792"/>
                    <a:pt x="1373" y="759"/>
                  </a:cubicBezTo>
                  <a:cubicBezTo>
                    <a:pt x="1373" y="730"/>
                    <a:pt x="1395" y="704"/>
                    <a:pt x="1424" y="704"/>
                  </a:cubicBezTo>
                  <a:cubicBezTo>
                    <a:pt x="1457" y="704"/>
                    <a:pt x="1479" y="730"/>
                    <a:pt x="1479" y="759"/>
                  </a:cubicBezTo>
                  <a:cubicBezTo>
                    <a:pt x="1479" y="792"/>
                    <a:pt x="1457" y="814"/>
                    <a:pt x="1424" y="814"/>
                  </a:cubicBezTo>
                  <a:moveTo>
                    <a:pt x="1424" y="642"/>
                  </a:moveTo>
                  <a:lnTo>
                    <a:pt x="1424" y="642"/>
                  </a:lnTo>
                  <a:cubicBezTo>
                    <a:pt x="1402" y="642"/>
                    <a:pt x="1380" y="649"/>
                    <a:pt x="1362" y="660"/>
                  </a:cubicBezTo>
                  <a:cubicBezTo>
                    <a:pt x="1234" y="547"/>
                    <a:pt x="1234" y="547"/>
                    <a:pt x="1234" y="547"/>
                  </a:cubicBezTo>
                  <a:cubicBezTo>
                    <a:pt x="1241" y="525"/>
                    <a:pt x="1244" y="499"/>
                    <a:pt x="1241" y="477"/>
                  </a:cubicBezTo>
                  <a:cubicBezTo>
                    <a:pt x="1461" y="382"/>
                    <a:pt x="1461" y="382"/>
                    <a:pt x="1461" y="382"/>
                  </a:cubicBezTo>
                  <a:cubicBezTo>
                    <a:pt x="1468" y="389"/>
                    <a:pt x="1479" y="400"/>
                    <a:pt x="1490" y="407"/>
                  </a:cubicBezTo>
                  <a:lnTo>
                    <a:pt x="1424" y="642"/>
                  </a:lnTo>
                  <a:moveTo>
                    <a:pt x="1127" y="440"/>
                  </a:moveTo>
                  <a:lnTo>
                    <a:pt x="1127" y="440"/>
                  </a:lnTo>
                  <a:cubicBezTo>
                    <a:pt x="1156" y="440"/>
                    <a:pt x="1178" y="466"/>
                    <a:pt x="1178" y="495"/>
                  </a:cubicBezTo>
                  <a:cubicBezTo>
                    <a:pt x="1178" y="525"/>
                    <a:pt x="1156" y="551"/>
                    <a:pt x="1127" y="551"/>
                  </a:cubicBezTo>
                  <a:cubicBezTo>
                    <a:pt x="1094" y="551"/>
                    <a:pt x="1072" y="525"/>
                    <a:pt x="1072" y="495"/>
                  </a:cubicBezTo>
                  <a:cubicBezTo>
                    <a:pt x="1072" y="466"/>
                    <a:pt x="1094" y="440"/>
                    <a:pt x="1127" y="440"/>
                  </a:cubicBezTo>
                  <a:moveTo>
                    <a:pt x="1552" y="250"/>
                  </a:moveTo>
                  <a:lnTo>
                    <a:pt x="1552" y="250"/>
                  </a:lnTo>
                  <a:cubicBezTo>
                    <a:pt x="1582" y="250"/>
                    <a:pt x="1604" y="275"/>
                    <a:pt x="1604" y="305"/>
                  </a:cubicBezTo>
                  <a:cubicBezTo>
                    <a:pt x="1604" y="334"/>
                    <a:pt x="1582" y="360"/>
                    <a:pt x="1552" y="360"/>
                  </a:cubicBezTo>
                  <a:cubicBezTo>
                    <a:pt x="1519" y="360"/>
                    <a:pt x="1498" y="334"/>
                    <a:pt x="1498" y="305"/>
                  </a:cubicBezTo>
                  <a:cubicBezTo>
                    <a:pt x="1498" y="275"/>
                    <a:pt x="1519" y="250"/>
                    <a:pt x="1552" y="250"/>
                  </a:cubicBezTo>
                  <a:moveTo>
                    <a:pt x="1127" y="858"/>
                  </a:moveTo>
                  <a:lnTo>
                    <a:pt x="1127" y="858"/>
                  </a:lnTo>
                  <a:cubicBezTo>
                    <a:pt x="1146" y="858"/>
                    <a:pt x="1160" y="877"/>
                    <a:pt x="1160" y="895"/>
                  </a:cubicBezTo>
                  <a:cubicBezTo>
                    <a:pt x="1160" y="913"/>
                    <a:pt x="1146" y="928"/>
                    <a:pt x="1127" y="928"/>
                  </a:cubicBezTo>
                  <a:cubicBezTo>
                    <a:pt x="1105" y="928"/>
                    <a:pt x="1090" y="913"/>
                    <a:pt x="1090" y="895"/>
                  </a:cubicBezTo>
                  <a:cubicBezTo>
                    <a:pt x="1090" y="877"/>
                    <a:pt x="1105" y="858"/>
                    <a:pt x="1127" y="858"/>
                  </a:cubicBezTo>
                  <a:moveTo>
                    <a:pt x="1127" y="1243"/>
                  </a:moveTo>
                  <a:lnTo>
                    <a:pt x="1127" y="1243"/>
                  </a:lnTo>
                  <a:cubicBezTo>
                    <a:pt x="1146" y="1243"/>
                    <a:pt x="1160" y="1258"/>
                    <a:pt x="1160" y="1276"/>
                  </a:cubicBezTo>
                  <a:cubicBezTo>
                    <a:pt x="1160" y="1295"/>
                    <a:pt x="1146" y="1313"/>
                    <a:pt x="1127" y="1313"/>
                  </a:cubicBezTo>
                  <a:cubicBezTo>
                    <a:pt x="1105" y="1313"/>
                    <a:pt x="1090" y="1295"/>
                    <a:pt x="1090" y="1276"/>
                  </a:cubicBezTo>
                  <a:cubicBezTo>
                    <a:pt x="1090" y="1258"/>
                    <a:pt x="1105" y="1243"/>
                    <a:pt x="1127" y="1243"/>
                  </a:cubicBezTo>
                  <a:moveTo>
                    <a:pt x="1061" y="1349"/>
                  </a:moveTo>
                  <a:lnTo>
                    <a:pt x="1061" y="1349"/>
                  </a:lnTo>
                  <a:cubicBezTo>
                    <a:pt x="1068" y="1357"/>
                    <a:pt x="1076" y="1361"/>
                    <a:pt x="1079" y="1364"/>
                  </a:cubicBezTo>
                  <a:cubicBezTo>
                    <a:pt x="1061" y="1493"/>
                    <a:pt x="1061" y="1493"/>
                    <a:pt x="1061" y="1493"/>
                  </a:cubicBezTo>
                  <a:cubicBezTo>
                    <a:pt x="1032" y="1496"/>
                    <a:pt x="1010" y="1511"/>
                    <a:pt x="991" y="1533"/>
                  </a:cubicBezTo>
                  <a:cubicBezTo>
                    <a:pt x="889" y="1481"/>
                    <a:pt x="889" y="1481"/>
                    <a:pt x="889" y="1481"/>
                  </a:cubicBezTo>
                  <a:cubicBezTo>
                    <a:pt x="892" y="1471"/>
                    <a:pt x="892" y="1460"/>
                    <a:pt x="889" y="1449"/>
                  </a:cubicBezTo>
                  <a:lnTo>
                    <a:pt x="1061" y="1349"/>
                  </a:lnTo>
                  <a:moveTo>
                    <a:pt x="1021" y="1610"/>
                  </a:moveTo>
                  <a:lnTo>
                    <a:pt x="1021" y="1610"/>
                  </a:lnTo>
                  <a:cubicBezTo>
                    <a:pt x="1021" y="1581"/>
                    <a:pt x="1046" y="1555"/>
                    <a:pt x="1076" y="1555"/>
                  </a:cubicBezTo>
                  <a:cubicBezTo>
                    <a:pt x="1109" y="1555"/>
                    <a:pt x="1131" y="1581"/>
                    <a:pt x="1131" y="1610"/>
                  </a:cubicBezTo>
                  <a:cubicBezTo>
                    <a:pt x="1131" y="1643"/>
                    <a:pt x="1109" y="1665"/>
                    <a:pt x="1076" y="1665"/>
                  </a:cubicBezTo>
                  <a:cubicBezTo>
                    <a:pt x="1046" y="1665"/>
                    <a:pt x="1021" y="1643"/>
                    <a:pt x="1021" y="1610"/>
                  </a:cubicBezTo>
                  <a:moveTo>
                    <a:pt x="1197" y="1606"/>
                  </a:moveTo>
                  <a:lnTo>
                    <a:pt x="1197" y="1606"/>
                  </a:lnTo>
                  <a:cubicBezTo>
                    <a:pt x="1318" y="1562"/>
                    <a:pt x="1318" y="1562"/>
                    <a:pt x="1318" y="1562"/>
                  </a:cubicBezTo>
                  <a:cubicBezTo>
                    <a:pt x="1325" y="1573"/>
                    <a:pt x="1332" y="1581"/>
                    <a:pt x="1343" y="1588"/>
                  </a:cubicBezTo>
                  <a:cubicBezTo>
                    <a:pt x="1274" y="1933"/>
                    <a:pt x="1274" y="1933"/>
                    <a:pt x="1274" y="1933"/>
                  </a:cubicBezTo>
                  <a:cubicBezTo>
                    <a:pt x="1270" y="1933"/>
                    <a:pt x="1266" y="1933"/>
                    <a:pt x="1263" y="1933"/>
                  </a:cubicBezTo>
                  <a:cubicBezTo>
                    <a:pt x="1153" y="1701"/>
                    <a:pt x="1153" y="1701"/>
                    <a:pt x="1153" y="1701"/>
                  </a:cubicBezTo>
                  <a:cubicBezTo>
                    <a:pt x="1182" y="1676"/>
                    <a:pt x="1197" y="1643"/>
                    <a:pt x="1197" y="1606"/>
                  </a:cubicBezTo>
                  <a:moveTo>
                    <a:pt x="1417" y="1408"/>
                  </a:moveTo>
                  <a:lnTo>
                    <a:pt x="1417" y="1408"/>
                  </a:lnTo>
                  <a:cubicBezTo>
                    <a:pt x="1402" y="1229"/>
                    <a:pt x="1402" y="1229"/>
                    <a:pt x="1402" y="1229"/>
                  </a:cubicBezTo>
                  <a:cubicBezTo>
                    <a:pt x="1413" y="1225"/>
                    <a:pt x="1424" y="1217"/>
                    <a:pt x="1431" y="1207"/>
                  </a:cubicBezTo>
                  <a:cubicBezTo>
                    <a:pt x="1640" y="1309"/>
                    <a:pt x="1640" y="1309"/>
                    <a:pt x="1640" y="1309"/>
                  </a:cubicBezTo>
                  <a:cubicBezTo>
                    <a:pt x="1640" y="1320"/>
                    <a:pt x="1640" y="1335"/>
                    <a:pt x="1644" y="1349"/>
                  </a:cubicBezTo>
                  <a:cubicBezTo>
                    <a:pt x="1461" y="1437"/>
                    <a:pt x="1461" y="1437"/>
                    <a:pt x="1461" y="1437"/>
                  </a:cubicBezTo>
                  <a:cubicBezTo>
                    <a:pt x="1450" y="1423"/>
                    <a:pt x="1435" y="1416"/>
                    <a:pt x="1417" y="1408"/>
                  </a:cubicBezTo>
                  <a:moveTo>
                    <a:pt x="1670" y="1251"/>
                  </a:moveTo>
                  <a:lnTo>
                    <a:pt x="1670" y="1251"/>
                  </a:lnTo>
                  <a:cubicBezTo>
                    <a:pt x="1461" y="1152"/>
                    <a:pt x="1461" y="1152"/>
                    <a:pt x="1461" y="1152"/>
                  </a:cubicBezTo>
                  <a:cubicBezTo>
                    <a:pt x="1461" y="1141"/>
                    <a:pt x="1461" y="1129"/>
                    <a:pt x="1457" y="1122"/>
                  </a:cubicBezTo>
                  <a:cubicBezTo>
                    <a:pt x="1519" y="1085"/>
                    <a:pt x="1519" y="1085"/>
                    <a:pt x="1519" y="1085"/>
                  </a:cubicBezTo>
                  <a:cubicBezTo>
                    <a:pt x="1534" y="1078"/>
                    <a:pt x="1538" y="1064"/>
                    <a:pt x="1534" y="1049"/>
                  </a:cubicBezTo>
                  <a:cubicBezTo>
                    <a:pt x="1527" y="1027"/>
                    <a:pt x="1505" y="1020"/>
                    <a:pt x="1490" y="1031"/>
                  </a:cubicBezTo>
                  <a:cubicBezTo>
                    <a:pt x="1424" y="1067"/>
                    <a:pt x="1424" y="1067"/>
                    <a:pt x="1424" y="1067"/>
                  </a:cubicBezTo>
                  <a:cubicBezTo>
                    <a:pt x="1420" y="1064"/>
                    <a:pt x="1413" y="1060"/>
                    <a:pt x="1410" y="1056"/>
                  </a:cubicBezTo>
                  <a:cubicBezTo>
                    <a:pt x="1439" y="877"/>
                    <a:pt x="1439" y="877"/>
                    <a:pt x="1439" y="877"/>
                  </a:cubicBezTo>
                  <a:cubicBezTo>
                    <a:pt x="1472" y="873"/>
                    <a:pt x="1498" y="858"/>
                    <a:pt x="1516" y="836"/>
                  </a:cubicBezTo>
                  <a:cubicBezTo>
                    <a:pt x="1662" y="902"/>
                    <a:pt x="1662" y="902"/>
                    <a:pt x="1662" y="902"/>
                  </a:cubicBezTo>
                  <a:cubicBezTo>
                    <a:pt x="1662" y="910"/>
                    <a:pt x="1662" y="921"/>
                    <a:pt x="1666" y="928"/>
                  </a:cubicBezTo>
                  <a:cubicBezTo>
                    <a:pt x="1607" y="961"/>
                    <a:pt x="1607" y="961"/>
                    <a:pt x="1607" y="961"/>
                  </a:cubicBezTo>
                  <a:cubicBezTo>
                    <a:pt x="1596" y="968"/>
                    <a:pt x="1589" y="987"/>
                    <a:pt x="1596" y="1001"/>
                  </a:cubicBezTo>
                  <a:cubicBezTo>
                    <a:pt x="1604" y="1020"/>
                    <a:pt x="1622" y="1027"/>
                    <a:pt x="1640" y="1016"/>
                  </a:cubicBezTo>
                  <a:cubicBezTo>
                    <a:pt x="1695" y="983"/>
                    <a:pt x="1695" y="983"/>
                    <a:pt x="1695" y="983"/>
                  </a:cubicBezTo>
                  <a:cubicBezTo>
                    <a:pt x="1706" y="990"/>
                    <a:pt x="1718" y="998"/>
                    <a:pt x="1728" y="1001"/>
                  </a:cubicBezTo>
                  <a:cubicBezTo>
                    <a:pt x="1728" y="1214"/>
                    <a:pt x="1728" y="1214"/>
                    <a:pt x="1728" y="1214"/>
                  </a:cubicBezTo>
                  <a:cubicBezTo>
                    <a:pt x="1706" y="1221"/>
                    <a:pt x="1684" y="1232"/>
                    <a:pt x="1670" y="1251"/>
                  </a:cubicBezTo>
                  <a:moveTo>
                    <a:pt x="1794" y="910"/>
                  </a:moveTo>
                  <a:lnTo>
                    <a:pt x="1794" y="910"/>
                  </a:lnTo>
                  <a:cubicBezTo>
                    <a:pt x="1794" y="928"/>
                    <a:pt x="1780" y="943"/>
                    <a:pt x="1762" y="943"/>
                  </a:cubicBezTo>
                  <a:cubicBezTo>
                    <a:pt x="1743" y="943"/>
                    <a:pt x="1725" y="928"/>
                    <a:pt x="1725" y="910"/>
                  </a:cubicBezTo>
                  <a:cubicBezTo>
                    <a:pt x="1725" y="891"/>
                    <a:pt x="1743" y="877"/>
                    <a:pt x="1762" y="877"/>
                  </a:cubicBezTo>
                  <a:cubicBezTo>
                    <a:pt x="1780" y="877"/>
                    <a:pt x="1794" y="891"/>
                    <a:pt x="1794" y="910"/>
                  </a:cubicBezTo>
                  <a:moveTo>
                    <a:pt x="1721" y="627"/>
                  </a:moveTo>
                  <a:lnTo>
                    <a:pt x="1721" y="627"/>
                  </a:lnTo>
                  <a:cubicBezTo>
                    <a:pt x="1721" y="646"/>
                    <a:pt x="1706" y="660"/>
                    <a:pt x="1688" y="660"/>
                  </a:cubicBezTo>
                  <a:cubicBezTo>
                    <a:pt x="1670" y="660"/>
                    <a:pt x="1655" y="646"/>
                    <a:pt x="1655" y="627"/>
                  </a:cubicBezTo>
                  <a:cubicBezTo>
                    <a:pt x="1655" y="609"/>
                    <a:pt x="1670" y="595"/>
                    <a:pt x="1688" y="595"/>
                  </a:cubicBezTo>
                  <a:cubicBezTo>
                    <a:pt x="1706" y="595"/>
                    <a:pt x="1721" y="609"/>
                    <a:pt x="1721" y="627"/>
                  </a:cubicBezTo>
                  <a:moveTo>
                    <a:pt x="1622" y="554"/>
                  </a:moveTo>
                  <a:lnTo>
                    <a:pt x="1622" y="554"/>
                  </a:lnTo>
                  <a:cubicBezTo>
                    <a:pt x="1600" y="576"/>
                    <a:pt x="1589" y="609"/>
                    <a:pt x="1593" y="642"/>
                  </a:cubicBezTo>
                  <a:cubicBezTo>
                    <a:pt x="1512" y="682"/>
                    <a:pt x="1512" y="682"/>
                    <a:pt x="1512" y="682"/>
                  </a:cubicBezTo>
                  <a:cubicBezTo>
                    <a:pt x="1505" y="671"/>
                    <a:pt x="1498" y="664"/>
                    <a:pt x="1486" y="660"/>
                  </a:cubicBezTo>
                  <a:cubicBezTo>
                    <a:pt x="1552" y="422"/>
                    <a:pt x="1552" y="422"/>
                    <a:pt x="1552" y="422"/>
                  </a:cubicBezTo>
                  <a:cubicBezTo>
                    <a:pt x="1556" y="422"/>
                    <a:pt x="1560" y="422"/>
                    <a:pt x="1567" y="422"/>
                  </a:cubicBezTo>
                  <a:lnTo>
                    <a:pt x="1622" y="554"/>
                  </a:lnTo>
                  <a:moveTo>
                    <a:pt x="1215" y="67"/>
                  </a:moveTo>
                  <a:lnTo>
                    <a:pt x="1215" y="67"/>
                  </a:lnTo>
                  <a:cubicBezTo>
                    <a:pt x="1234" y="67"/>
                    <a:pt x="1252" y="81"/>
                    <a:pt x="1252" y="99"/>
                  </a:cubicBezTo>
                  <a:cubicBezTo>
                    <a:pt x="1252" y="118"/>
                    <a:pt x="1234" y="132"/>
                    <a:pt x="1215" y="132"/>
                  </a:cubicBezTo>
                  <a:cubicBezTo>
                    <a:pt x="1197" y="132"/>
                    <a:pt x="1182" y="118"/>
                    <a:pt x="1182" y="99"/>
                  </a:cubicBezTo>
                  <a:cubicBezTo>
                    <a:pt x="1182" y="81"/>
                    <a:pt x="1197" y="67"/>
                    <a:pt x="1215" y="67"/>
                  </a:cubicBezTo>
                  <a:moveTo>
                    <a:pt x="1138" y="158"/>
                  </a:moveTo>
                  <a:lnTo>
                    <a:pt x="1138" y="158"/>
                  </a:lnTo>
                  <a:cubicBezTo>
                    <a:pt x="1146" y="169"/>
                    <a:pt x="1153" y="176"/>
                    <a:pt x="1164" y="184"/>
                  </a:cubicBezTo>
                  <a:cubicBezTo>
                    <a:pt x="1120" y="378"/>
                    <a:pt x="1120" y="378"/>
                    <a:pt x="1120" y="378"/>
                  </a:cubicBezTo>
                  <a:cubicBezTo>
                    <a:pt x="1098" y="378"/>
                    <a:pt x="1072" y="385"/>
                    <a:pt x="1058" y="400"/>
                  </a:cubicBezTo>
                  <a:cubicBezTo>
                    <a:pt x="900" y="275"/>
                    <a:pt x="900" y="275"/>
                    <a:pt x="900" y="275"/>
                  </a:cubicBezTo>
                  <a:cubicBezTo>
                    <a:pt x="907" y="261"/>
                    <a:pt x="911" y="246"/>
                    <a:pt x="907" y="228"/>
                  </a:cubicBezTo>
                  <a:lnTo>
                    <a:pt x="1138" y="158"/>
                  </a:lnTo>
                  <a:moveTo>
                    <a:pt x="735" y="231"/>
                  </a:moveTo>
                  <a:lnTo>
                    <a:pt x="735" y="231"/>
                  </a:lnTo>
                  <a:cubicBezTo>
                    <a:pt x="735" y="202"/>
                    <a:pt x="760" y="176"/>
                    <a:pt x="790" y="176"/>
                  </a:cubicBezTo>
                  <a:cubicBezTo>
                    <a:pt x="823" y="176"/>
                    <a:pt x="845" y="202"/>
                    <a:pt x="845" y="231"/>
                  </a:cubicBezTo>
                  <a:cubicBezTo>
                    <a:pt x="845" y="261"/>
                    <a:pt x="823" y="287"/>
                    <a:pt x="790" y="287"/>
                  </a:cubicBezTo>
                  <a:cubicBezTo>
                    <a:pt x="760" y="287"/>
                    <a:pt x="735" y="261"/>
                    <a:pt x="735" y="231"/>
                  </a:cubicBezTo>
                  <a:moveTo>
                    <a:pt x="794" y="668"/>
                  </a:moveTo>
                  <a:lnTo>
                    <a:pt x="794" y="668"/>
                  </a:lnTo>
                  <a:cubicBezTo>
                    <a:pt x="812" y="668"/>
                    <a:pt x="826" y="682"/>
                    <a:pt x="826" y="701"/>
                  </a:cubicBezTo>
                  <a:cubicBezTo>
                    <a:pt x="826" y="719"/>
                    <a:pt x="812" y="737"/>
                    <a:pt x="794" y="737"/>
                  </a:cubicBezTo>
                  <a:cubicBezTo>
                    <a:pt x="775" y="737"/>
                    <a:pt x="760" y="719"/>
                    <a:pt x="760" y="701"/>
                  </a:cubicBezTo>
                  <a:cubicBezTo>
                    <a:pt x="760" y="682"/>
                    <a:pt x="775" y="668"/>
                    <a:pt x="794" y="668"/>
                  </a:cubicBezTo>
                  <a:moveTo>
                    <a:pt x="493" y="910"/>
                  </a:moveTo>
                  <a:lnTo>
                    <a:pt x="493" y="910"/>
                  </a:lnTo>
                  <a:cubicBezTo>
                    <a:pt x="731" y="774"/>
                    <a:pt x="731" y="774"/>
                    <a:pt x="731" y="774"/>
                  </a:cubicBezTo>
                  <a:cubicBezTo>
                    <a:pt x="768" y="803"/>
                    <a:pt x="819" y="803"/>
                    <a:pt x="856" y="774"/>
                  </a:cubicBezTo>
                  <a:cubicBezTo>
                    <a:pt x="1032" y="873"/>
                    <a:pt x="1032" y="873"/>
                    <a:pt x="1032" y="873"/>
                  </a:cubicBezTo>
                  <a:cubicBezTo>
                    <a:pt x="1021" y="921"/>
                    <a:pt x="1050" y="968"/>
                    <a:pt x="1094" y="983"/>
                  </a:cubicBezTo>
                  <a:cubicBezTo>
                    <a:pt x="1094" y="1185"/>
                    <a:pt x="1094" y="1185"/>
                    <a:pt x="1094" y="1185"/>
                  </a:cubicBezTo>
                  <a:cubicBezTo>
                    <a:pt x="1050" y="1199"/>
                    <a:pt x="1021" y="1247"/>
                    <a:pt x="1032" y="1295"/>
                  </a:cubicBezTo>
                  <a:cubicBezTo>
                    <a:pt x="859" y="1393"/>
                    <a:pt x="859" y="1393"/>
                    <a:pt x="859" y="1393"/>
                  </a:cubicBezTo>
                  <a:cubicBezTo>
                    <a:pt x="823" y="1361"/>
                    <a:pt x="768" y="1361"/>
                    <a:pt x="731" y="1393"/>
                  </a:cubicBezTo>
                  <a:cubicBezTo>
                    <a:pt x="493" y="1258"/>
                    <a:pt x="493" y="1258"/>
                    <a:pt x="493" y="1258"/>
                  </a:cubicBezTo>
                  <a:cubicBezTo>
                    <a:pt x="493" y="910"/>
                    <a:pt x="493" y="910"/>
                    <a:pt x="493" y="910"/>
                  </a:cubicBezTo>
                  <a:moveTo>
                    <a:pt x="823" y="1452"/>
                  </a:moveTo>
                  <a:lnTo>
                    <a:pt x="823" y="1452"/>
                  </a:lnTo>
                  <a:cubicBezTo>
                    <a:pt x="838" y="1474"/>
                    <a:pt x="819" y="1504"/>
                    <a:pt x="794" y="1504"/>
                  </a:cubicBezTo>
                  <a:cubicBezTo>
                    <a:pt x="775" y="1504"/>
                    <a:pt x="760" y="1489"/>
                    <a:pt x="760" y="1467"/>
                  </a:cubicBezTo>
                  <a:cubicBezTo>
                    <a:pt x="760" y="1434"/>
                    <a:pt x="804" y="1419"/>
                    <a:pt x="823" y="1452"/>
                  </a:cubicBezTo>
                  <a:moveTo>
                    <a:pt x="790" y="1933"/>
                  </a:moveTo>
                  <a:lnTo>
                    <a:pt x="790" y="1933"/>
                  </a:lnTo>
                  <a:cubicBezTo>
                    <a:pt x="771" y="1933"/>
                    <a:pt x="757" y="1914"/>
                    <a:pt x="757" y="1896"/>
                  </a:cubicBezTo>
                  <a:cubicBezTo>
                    <a:pt x="757" y="1877"/>
                    <a:pt x="771" y="1863"/>
                    <a:pt x="790" y="1863"/>
                  </a:cubicBezTo>
                  <a:cubicBezTo>
                    <a:pt x="808" y="1863"/>
                    <a:pt x="826" y="1877"/>
                    <a:pt x="826" y="1896"/>
                  </a:cubicBezTo>
                  <a:cubicBezTo>
                    <a:pt x="826" y="1914"/>
                    <a:pt x="808" y="1933"/>
                    <a:pt x="790" y="1933"/>
                  </a:cubicBezTo>
                  <a:moveTo>
                    <a:pt x="889" y="1892"/>
                  </a:moveTo>
                  <a:lnTo>
                    <a:pt x="889" y="1892"/>
                  </a:lnTo>
                  <a:cubicBezTo>
                    <a:pt x="889" y="1881"/>
                    <a:pt x="885" y="1866"/>
                    <a:pt x="878" y="1856"/>
                  </a:cubicBezTo>
                  <a:cubicBezTo>
                    <a:pt x="1021" y="1713"/>
                    <a:pt x="1021" y="1713"/>
                    <a:pt x="1021" y="1713"/>
                  </a:cubicBezTo>
                  <a:cubicBezTo>
                    <a:pt x="1043" y="1727"/>
                    <a:pt x="1072" y="1731"/>
                    <a:pt x="1098" y="1727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197" y="1965"/>
                    <a:pt x="1190" y="1977"/>
                    <a:pt x="1182" y="1984"/>
                  </a:cubicBezTo>
                  <a:lnTo>
                    <a:pt x="889" y="1892"/>
                  </a:lnTo>
                  <a:moveTo>
                    <a:pt x="1281" y="2105"/>
                  </a:moveTo>
                  <a:lnTo>
                    <a:pt x="1281" y="2105"/>
                  </a:lnTo>
                  <a:cubicBezTo>
                    <a:pt x="1252" y="2105"/>
                    <a:pt x="1226" y="2079"/>
                    <a:pt x="1226" y="2050"/>
                  </a:cubicBezTo>
                  <a:cubicBezTo>
                    <a:pt x="1226" y="2021"/>
                    <a:pt x="1252" y="1995"/>
                    <a:pt x="1281" y="1995"/>
                  </a:cubicBezTo>
                  <a:cubicBezTo>
                    <a:pt x="1310" y="1995"/>
                    <a:pt x="1336" y="2021"/>
                    <a:pt x="1336" y="2050"/>
                  </a:cubicBezTo>
                  <a:cubicBezTo>
                    <a:pt x="1336" y="2079"/>
                    <a:pt x="1310" y="2105"/>
                    <a:pt x="1281" y="2105"/>
                  </a:cubicBezTo>
                  <a:moveTo>
                    <a:pt x="1648" y="1713"/>
                  </a:moveTo>
                  <a:lnTo>
                    <a:pt x="1648" y="1713"/>
                  </a:lnTo>
                  <a:cubicBezTo>
                    <a:pt x="1630" y="1713"/>
                    <a:pt x="1615" y="1694"/>
                    <a:pt x="1615" y="1676"/>
                  </a:cubicBezTo>
                  <a:cubicBezTo>
                    <a:pt x="1615" y="1657"/>
                    <a:pt x="1630" y="1643"/>
                    <a:pt x="1648" y="1643"/>
                  </a:cubicBezTo>
                  <a:cubicBezTo>
                    <a:pt x="1666" y="1643"/>
                    <a:pt x="1681" y="1657"/>
                    <a:pt x="1681" y="1676"/>
                  </a:cubicBezTo>
                  <a:cubicBezTo>
                    <a:pt x="1681" y="1694"/>
                    <a:pt x="1666" y="1713"/>
                    <a:pt x="1648" y="1713"/>
                  </a:cubicBezTo>
                  <a:moveTo>
                    <a:pt x="1644" y="1581"/>
                  </a:moveTo>
                  <a:lnTo>
                    <a:pt x="1644" y="1581"/>
                  </a:lnTo>
                  <a:cubicBezTo>
                    <a:pt x="1626" y="1581"/>
                    <a:pt x="1604" y="1588"/>
                    <a:pt x="1589" y="1599"/>
                  </a:cubicBezTo>
                  <a:cubicBezTo>
                    <a:pt x="1486" y="1529"/>
                    <a:pt x="1486" y="1529"/>
                    <a:pt x="1486" y="1529"/>
                  </a:cubicBezTo>
                  <a:cubicBezTo>
                    <a:pt x="1490" y="1518"/>
                    <a:pt x="1490" y="1504"/>
                    <a:pt x="1490" y="1493"/>
                  </a:cubicBezTo>
                  <a:cubicBezTo>
                    <a:pt x="1670" y="1405"/>
                    <a:pt x="1670" y="1405"/>
                    <a:pt x="1670" y="1405"/>
                  </a:cubicBezTo>
                  <a:cubicBezTo>
                    <a:pt x="1677" y="1416"/>
                    <a:pt x="1684" y="1419"/>
                    <a:pt x="1695" y="1427"/>
                  </a:cubicBezTo>
                  <a:lnTo>
                    <a:pt x="1644" y="1581"/>
                  </a:lnTo>
                  <a:moveTo>
                    <a:pt x="1758" y="1383"/>
                  </a:moveTo>
                  <a:lnTo>
                    <a:pt x="1758" y="1383"/>
                  </a:lnTo>
                  <a:cubicBezTo>
                    <a:pt x="1728" y="1383"/>
                    <a:pt x="1703" y="1357"/>
                    <a:pt x="1703" y="1328"/>
                  </a:cubicBezTo>
                  <a:cubicBezTo>
                    <a:pt x="1703" y="1298"/>
                    <a:pt x="1728" y="1273"/>
                    <a:pt x="1758" y="1273"/>
                  </a:cubicBezTo>
                  <a:cubicBezTo>
                    <a:pt x="1787" y="1273"/>
                    <a:pt x="1813" y="1298"/>
                    <a:pt x="1813" y="1328"/>
                  </a:cubicBezTo>
                  <a:cubicBezTo>
                    <a:pt x="1813" y="1357"/>
                    <a:pt x="1787" y="1383"/>
                    <a:pt x="1758" y="1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664;p48">
              <a:extLst>
                <a:ext uri="{FF2B5EF4-FFF2-40B4-BE49-F238E27FC236}">
                  <a16:creationId xmlns:a16="http://schemas.microsoft.com/office/drawing/2014/main" id="{9DBEB98F-7CF7-410F-A81B-071AEC5EFC32}"/>
                </a:ext>
              </a:extLst>
            </p:cNvPr>
            <p:cNvSpPr/>
            <p:nvPr/>
          </p:nvSpPr>
          <p:spPr>
            <a:xfrm>
              <a:off x="1647689" y="1563462"/>
              <a:ext cx="60351" cy="71976"/>
            </a:xfrm>
            <a:custGeom>
              <a:avLst/>
              <a:gdLst/>
              <a:ahLst/>
              <a:cxnLst/>
              <a:rect l="l" t="t" r="r" b="b"/>
              <a:pathLst>
                <a:path w="244" h="291" extrusionOk="0">
                  <a:moveTo>
                    <a:pt x="76" y="235"/>
                  </a:moveTo>
                  <a:lnTo>
                    <a:pt x="76" y="235"/>
                  </a:lnTo>
                  <a:cubicBezTo>
                    <a:pt x="168" y="235"/>
                    <a:pt x="168" y="235"/>
                    <a:pt x="168" y="235"/>
                  </a:cubicBezTo>
                  <a:cubicBezTo>
                    <a:pt x="182" y="272"/>
                    <a:pt x="182" y="272"/>
                    <a:pt x="182" y="272"/>
                  </a:cubicBezTo>
                  <a:cubicBezTo>
                    <a:pt x="190" y="287"/>
                    <a:pt x="208" y="294"/>
                    <a:pt x="223" y="290"/>
                  </a:cubicBezTo>
                  <a:cubicBezTo>
                    <a:pt x="241" y="283"/>
                    <a:pt x="249" y="265"/>
                    <a:pt x="241" y="246"/>
                  </a:cubicBezTo>
                  <a:cubicBezTo>
                    <a:pt x="135" y="-29"/>
                    <a:pt x="161" y="34"/>
                    <a:pt x="157" y="23"/>
                  </a:cubicBezTo>
                  <a:cubicBezTo>
                    <a:pt x="142" y="-7"/>
                    <a:pt x="98" y="-7"/>
                    <a:pt x="87" y="23"/>
                  </a:cubicBezTo>
                  <a:cubicBezTo>
                    <a:pt x="3" y="246"/>
                    <a:pt x="3" y="246"/>
                    <a:pt x="3" y="246"/>
                  </a:cubicBezTo>
                  <a:cubicBezTo>
                    <a:pt x="-5" y="265"/>
                    <a:pt x="6" y="287"/>
                    <a:pt x="25" y="290"/>
                  </a:cubicBezTo>
                  <a:cubicBezTo>
                    <a:pt x="39" y="294"/>
                    <a:pt x="58" y="283"/>
                    <a:pt x="61" y="268"/>
                  </a:cubicBezTo>
                  <a:lnTo>
                    <a:pt x="76" y="235"/>
                  </a:lnTo>
                  <a:moveTo>
                    <a:pt x="146" y="173"/>
                  </a:moveTo>
                  <a:lnTo>
                    <a:pt x="146" y="173"/>
                  </a:lnTo>
                  <a:cubicBezTo>
                    <a:pt x="98" y="173"/>
                    <a:pt x="98" y="173"/>
                    <a:pt x="98" y="173"/>
                  </a:cubicBezTo>
                  <a:cubicBezTo>
                    <a:pt x="124" y="111"/>
                    <a:pt x="124" y="111"/>
                    <a:pt x="124" y="111"/>
                  </a:cubicBezTo>
                  <a:lnTo>
                    <a:pt x="146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65;p48">
              <a:extLst>
                <a:ext uri="{FF2B5EF4-FFF2-40B4-BE49-F238E27FC236}">
                  <a16:creationId xmlns:a16="http://schemas.microsoft.com/office/drawing/2014/main" id="{3EBD7D69-C533-48EE-9468-11BF1984294D}"/>
                </a:ext>
              </a:extLst>
            </p:cNvPr>
            <p:cNvSpPr/>
            <p:nvPr/>
          </p:nvSpPr>
          <p:spPr>
            <a:xfrm>
              <a:off x="1726344" y="1562473"/>
              <a:ext cx="16324" cy="71976"/>
            </a:xfrm>
            <a:custGeom>
              <a:avLst/>
              <a:gdLst/>
              <a:ahLst/>
              <a:cxnLst/>
              <a:rect l="l" t="t" r="r" b="b"/>
              <a:pathLst>
                <a:path w="66" h="291" extrusionOk="0">
                  <a:moveTo>
                    <a:pt x="66" y="258"/>
                  </a:moveTo>
                  <a:lnTo>
                    <a:pt x="66" y="258"/>
                  </a:lnTo>
                  <a:cubicBezTo>
                    <a:pt x="66" y="34"/>
                    <a:pt x="66" y="34"/>
                    <a:pt x="66" y="34"/>
                  </a:cubicBezTo>
                  <a:cubicBezTo>
                    <a:pt x="66" y="16"/>
                    <a:pt x="51" y="5"/>
                    <a:pt x="37" y="1"/>
                  </a:cubicBezTo>
                  <a:cubicBezTo>
                    <a:pt x="19" y="-3"/>
                    <a:pt x="0" y="12"/>
                    <a:pt x="0" y="34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9"/>
                    <a:pt x="19" y="294"/>
                    <a:pt x="37" y="291"/>
                  </a:cubicBezTo>
                  <a:cubicBezTo>
                    <a:pt x="51" y="291"/>
                    <a:pt x="66" y="276"/>
                    <a:pt x="66" y="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D2E71B-A041-4F42-89A5-E7FDCDD7CED5}"/>
              </a:ext>
            </a:extLst>
          </p:cNvPr>
          <p:cNvSpPr txBox="1"/>
          <p:nvPr/>
        </p:nvSpPr>
        <p:spPr>
          <a:xfrm>
            <a:off x="9058274" y="212255"/>
            <a:ext cx="254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err="1">
                <a:solidFill>
                  <a:schemeClr val="bg1"/>
                </a:solidFill>
              </a:rPr>
              <a:t>Про</a:t>
            </a:r>
            <a:r>
              <a:rPr lang="ru-RU" sz="2000" dirty="0" err="1">
                <a:solidFill>
                  <a:schemeClr val="bg1"/>
                </a:solidFill>
              </a:rPr>
              <a:t>Ассистент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649" name="Прямоугольник: скругленные углы 1648">
            <a:extLst>
              <a:ext uri="{FF2B5EF4-FFF2-40B4-BE49-F238E27FC236}">
                <a16:creationId xmlns:a16="http://schemas.microsoft.com/office/drawing/2014/main" id="{F0A2EA89-427C-4345-81DB-136EEC752760}"/>
              </a:ext>
            </a:extLst>
          </p:cNvPr>
          <p:cNvSpPr/>
          <p:nvPr/>
        </p:nvSpPr>
        <p:spPr>
          <a:xfrm>
            <a:off x="0" y="796452"/>
            <a:ext cx="5803392" cy="977989"/>
          </a:xfrm>
          <a:prstGeom prst="roundRect">
            <a:avLst/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3D2AED-020B-414D-AA68-703E3FBD4BB8}"/>
              </a:ext>
            </a:extLst>
          </p:cNvPr>
          <p:cNvSpPr txBox="1"/>
          <p:nvPr/>
        </p:nvSpPr>
        <p:spPr>
          <a:xfrm>
            <a:off x="1028698" y="796453"/>
            <a:ext cx="10915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</a:rPr>
              <a:t>Операционные затраты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B1307E2D-D707-4449-A0FF-B18231D3AD56}"/>
              </a:ext>
            </a:extLst>
          </p:cNvPr>
          <p:cNvSpPr/>
          <p:nvPr/>
        </p:nvSpPr>
        <p:spPr>
          <a:xfrm>
            <a:off x="1028698" y="1866773"/>
            <a:ext cx="8564882" cy="4772151"/>
          </a:xfrm>
          <a:prstGeom prst="roundRect">
            <a:avLst>
              <a:gd name="adj" fmla="val 3496"/>
            </a:avLst>
          </a:prstGeom>
          <a:solidFill>
            <a:srgbClr val="7A69F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C8AC5D-AD58-4D90-9E6E-8A984D0F254F}"/>
              </a:ext>
            </a:extLst>
          </p:cNvPr>
          <p:cNvSpPr txBox="1"/>
          <p:nvPr/>
        </p:nvSpPr>
        <p:spPr>
          <a:xfrm>
            <a:off x="1171573" y="2147509"/>
            <a:ext cx="1743078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sz="1600" b="1" dirty="0"/>
              <a:t>ФОТ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38BBFB7-9D0E-4465-8B8A-D2206AA0E0DE}"/>
              </a:ext>
            </a:extLst>
          </p:cNvPr>
          <p:cNvSpPr txBox="1"/>
          <p:nvPr/>
        </p:nvSpPr>
        <p:spPr>
          <a:xfrm>
            <a:off x="1156016" y="2630833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dirty="0"/>
              <a:t>Сотрудник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469873-9474-4425-82BF-04AED6EF694D}"/>
              </a:ext>
            </a:extLst>
          </p:cNvPr>
          <p:cNvSpPr txBox="1"/>
          <p:nvPr/>
        </p:nvSpPr>
        <p:spPr>
          <a:xfrm>
            <a:off x="3794517" y="2630833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Оплата труда, ₽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32CC765B-EBEC-4014-9454-4AAE23EA7457}"/>
              </a:ext>
            </a:extLst>
          </p:cNvPr>
          <p:cNvCxnSpPr>
            <a:cxnSpLocks/>
          </p:cNvCxnSpPr>
          <p:nvPr/>
        </p:nvCxnSpPr>
        <p:spPr>
          <a:xfrm flipV="1">
            <a:off x="3735807" y="2678990"/>
            <a:ext cx="0" cy="3655135"/>
          </a:xfrm>
          <a:prstGeom prst="line">
            <a:avLst/>
          </a:prstGeom>
          <a:ln>
            <a:solidFill>
              <a:srgbClr val="7A69F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FBA92A7-19E0-4E2F-AA64-BD8A46E13808}"/>
              </a:ext>
            </a:extLst>
          </p:cNvPr>
          <p:cNvSpPr txBox="1"/>
          <p:nvPr/>
        </p:nvSpPr>
        <p:spPr>
          <a:xfrm>
            <a:off x="1156016" y="3030795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Сотрудник документооборота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4D16F6-C922-4B35-9090-AEB8C588B29A}"/>
              </a:ext>
            </a:extLst>
          </p:cNvPr>
          <p:cNvSpPr txBox="1"/>
          <p:nvPr/>
        </p:nvSpPr>
        <p:spPr>
          <a:xfrm>
            <a:off x="1156016" y="3307907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Юрист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DBEEF9-BA33-4EDF-B937-4BEAFB9C5616}"/>
              </a:ext>
            </a:extLst>
          </p:cNvPr>
          <p:cNvSpPr txBox="1"/>
          <p:nvPr/>
        </p:nvSpPr>
        <p:spPr>
          <a:xfrm>
            <a:off x="1156016" y="3585019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Главный бухгалтер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37689C-3EC6-4AFB-BC6E-B7BBBEB122FF}"/>
              </a:ext>
            </a:extLst>
          </p:cNvPr>
          <p:cNvSpPr txBox="1"/>
          <p:nvPr/>
        </p:nvSpPr>
        <p:spPr>
          <a:xfrm>
            <a:off x="1156016" y="3862131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Экономист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421EEA8-4A8B-4F1D-9165-AB47F897812D}"/>
              </a:ext>
            </a:extLst>
          </p:cNvPr>
          <p:cNvSpPr txBox="1"/>
          <p:nvPr/>
        </p:nvSpPr>
        <p:spPr>
          <a:xfrm>
            <a:off x="1156016" y="4139243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Менеджер по продажам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BBFA61-B0D2-4A88-B3EE-9198FBEE41C9}"/>
              </a:ext>
            </a:extLst>
          </p:cNvPr>
          <p:cNvSpPr txBox="1"/>
          <p:nvPr/>
        </p:nvSpPr>
        <p:spPr>
          <a:xfrm>
            <a:off x="1156016" y="4416355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Сотрудник 1ой линии поддержки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57DEB9-E7C5-438B-B41C-BB2378D778F8}"/>
              </a:ext>
            </a:extLst>
          </p:cNvPr>
          <p:cNvSpPr txBox="1"/>
          <p:nvPr/>
        </p:nvSpPr>
        <p:spPr>
          <a:xfrm>
            <a:off x="1156016" y="4693467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Разработчик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CEA467F-7F86-4181-AC7B-C48C785C0C8F}"/>
              </a:ext>
            </a:extLst>
          </p:cNvPr>
          <p:cNvSpPr txBox="1"/>
          <p:nvPr/>
        </p:nvSpPr>
        <p:spPr>
          <a:xfrm>
            <a:off x="1156016" y="4970579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Бизнес-аналитик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6F3BA63-93F0-4CBC-BCC8-29221AD66E41}"/>
              </a:ext>
            </a:extLst>
          </p:cNvPr>
          <p:cNvSpPr txBox="1"/>
          <p:nvPr/>
        </p:nvSpPr>
        <p:spPr>
          <a:xfrm>
            <a:off x="1156016" y="5247691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Маркетолог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98640E-1D51-4847-84BC-CD0DC34FD65C}"/>
              </a:ext>
            </a:extLst>
          </p:cNvPr>
          <p:cNvSpPr txBox="1"/>
          <p:nvPr/>
        </p:nvSpPr>
        <p:spPr>
          <a:xfrm>
            <a:off x="1156016" y="5524803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HR</a:t>
            </a:r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7AE0099-680D-48E4-9025-B63E8C92C5B7}"/>
              </a:ext>
            </a:extLst>
          </p:cNvPr>
          <p:cNvSpPr txBox="1"/>
          <p:nvPr/>
        </p:nvSpPr>
        <p:spPr>
          <a:xfrm>
            <a:off x="1156016" y="5801915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Специалист по закупкам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BD6C317-D023-44F5-B9D9-13ECC89B775E}"/>
              </a:ext>
            </a:extLst>
          </p:cNvPr>
          <p:cNvSpPr txBox="1"/>
          <p:nvPr/>
        </p:nvSpPr>
        <p:spPr>
          <a:xfrm>
            <a:off x="1156016" y="6079031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Системный администратор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5A43198-711A-4765-9497-3911326B2741}"/>
              </a:ext>
            </a:extLst>
          </p:cNvPr>
          <p:cNvSpPr txBox="1"/>
          <p:nvPr/>
        </p:nvSpPr>
        <p:spPr>
          <a:xfrm>
            <a:off x="3806646" y="3030795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90 000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D8EBE2-BE50-4ECC-9477-D09F67E63A2B}"/>
              </a:ext>
            </a:extLst>
          </p:cNvPr>
          <p:cNvSpPr txBox="1"/>
          <p:nvPr/>
        </p:nvSpPr>
        <p:spPr>
          <a:xfrm>
            <a:off x="3806646" y="3307907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200 000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F755F0E-2567-4B6D-9103-33865391881F}"/>
              </a:ext>
            </a:extLst>
          </p:cNvPr>
          <p:cNvSpPr txBox="1"/>
          <p:nvPr/>
        </p:nvSpPr>
        <p:spPr>
          <a:xfrm>
            <a:off x="3806646" y="3585019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200 000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30F4F1A-0DDC-436A-B6C2-1BD86CB6DAF6}"/>
              </a:ext>
            </a:extLst>
          </p:cNvPr>
          <p:cNvSpPr txBox="1"/>
          <p:nvPr/>
        </p:nvSpPr>
        <p:spPr>
          <a:xfrm>
            <a:off x="3806646" y="3862131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150 000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1E074B-BFE9-49E7-9103-E3CD254907A0}"/>
              </a:ext>
            </a:extLst>
          </p:cNvPr>
          <p:cNvSpPr txBox="1"/>
          <p:nvPr/>
        </p:nvSpPr>
        <p:spPr>
          <a:xfrm>
            <a:off x="3806646" y="4139243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100 000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8F01CFA-691A-48E8-92F2-5E07D85C9315}"/>
              </a:ext>
            </a:extLst>
          </p:cNvPr>
          <p:cNvSpPr txBox="1"/>
          <p:nvPr/>
        </p:nvSpPr>
        <p:spPr>
          <a:xfrm>
            <a:off x="3806646" y="4416355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80 000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3FAF11-9698-46BE-A576-BE2303374F9C}"/>
              </a:ext>
            </a:extLst>
          </p:cNvPr>
          <p:cNvSpPr txBox="1"/>
          <p:nvPr/>
        </p:nvSpPr>
        <p:spPr>
          <a:xfrm>
            <a:off x="3806646" y="4693467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250 000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052EF92-07EB-4837-85F1-ADACF7B0932A}"/>
              </a:ext>
            </a:extLst>
          </p:cNvPr>
          <p:cNvSpPr txBox="1"/>
          <p:nvPr/>
        </p:nvSpPr>
        <p:spPr>
          <a:xfrm>
            <a:off x="3806646" y="4970579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200 000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0AF8452-3839-440D-9194-CABC8790C266}"/>
              </a:ext>
            </a:extLst>
          </p:cNvPr>
          <p:cNvSpPr txBox="1"/>
          <p:nvPr/>
        </p:nvSpPr>
        <p:spPr>
          <a:xfrm>
            <a:off x="3806646" y="5247691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120 000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860CA6D-C852-4EAD-B9AD-5975C76F1CE8}"/>
              </a:ext>
            </a:extLst>
          </p:cNvPr>
          <p:cNvSpPr txBox="1"/>
          <p:nvPr/>
        </p:nvSpPr>
        <p:spPr>
          <a:xfrm>
            <a:off x="3806646" y="5524803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120 000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F82D19F-9441-449A-829C-2F7189188B0B}"/>
              </a:ext>
            </a:extLst>
          </p:cNvPr>
          <p:cNvSpPr txBox="1"/>
          <p:nvPr/>
        </p:nvSpPr>
        <p:spPr>
          <a:xfrm>
            <a:off x="3806646" y="5801915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150 000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4AAA9C3-020C-4365-A619-01FC992E7B84}"/>
              </a:ext>
            </a:extLst>
          </p:cNvPr>
          <p:cNvSpPr txBox="1"/>
          <p:nvPr/>
        </p:nvSpPr>
        <p:spPr>
          <a:xfrm>
            <a:off x="3806646" y="6079031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170 000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54A3C2A-441B-4E93-8B7F-FFCCCA803D94}"/>
              </a:ext>
            </a:extLst>
          </p:cNvPr>
          <p:cNvSpPr txBox="1"/>
          <p:nvPr/>
        </p:nvSpPr>
        <p:spPr>
          <a:xfrm>
            <a:off x="3806646" y="6366375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b="1" dirty="0"/>
              <a:t>1 830 000</a:t>
            </a: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F4495A36-99A2-4DC0-A554-600F67E42D1D}"/>
              </a:ext>
            </a:extLst>
          </p:cNvPr>
          <p:cNvSpPr/>
          <p:nvPr/>
        </p:nvSpPr>
        <p:spPr>
          <a:xfrm>
            <a:off x="1156017" y="3270682"/>
            <a:ext cx="3935096" cy="311007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6D870444-8689-4D90-9791-AD8EB8DB099C}"/>
              </a:ext>
            </a:extLst>
          </p:cNvPr>
          <p:cNvSpPr/>
          <p:nvPr/>
        </p:nvSpPr>
        <p:spPr>
          <a:xfrm>
            <a:off x="1156017" y="3831709"/>
            <a:ext cx="3935096" cy="311007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5BC5D217-1721-4E3C-81E4-0879B4EDA2A6}"/>
              </a:ext>
            </a:extLst>
          </p:cNvPr>
          <p:cNvSpPr/>
          <p:nvPr/>
        </p:nvSpPr>
        <p:spPr>
          <a:xfrm>
            <a:off x="1156017" y="4374009"/>
            <a:ext cx="3935096" cy="311007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91A58C93-4E5A-4EFF-955B-E146BA2D7C1E}"/>
              </a:ext>
            </a:extLst>
          </p:cNvPr>
          <p:cNvSpPr/>
          <p:nvPr/>
        </p:nvSpPr>
        <p:spPr>
          <a:xfrm>
            <a:off x="1156017" y="4941456"/>
            <a:ext cx="3935096" cy="311007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5E108FA6-4EE2-4B9C-B2BB-CE1B84BCB011}"/>
              </a:ext>
            </a:extLst>
          </p:cNvPr>
          <p:cNvSpPr/>
          <p:nvPr/>
        </p:nvSpPr>
        <p:spPr>
          <a:xfrm>
            <a:off x="1156017" y="5482286"/>
            <a:ext cx="3935096" cy="311007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3599B243-DB15-4E80-94B5-D620F4EC09A1}"/>
              </a:ext>
            </a:extLst>
          </p:cNvPr>
          <p:cNvSpPr/>
          <p:nvPr/>
        </p:nvSpPr>
        <p:spPr>
          <a:xfrm>
            <a:off x="1156017" y="6033162"/>
            <a:ext cx="3935096" cy="311007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1" name="Google Shape;9712;p95">
            <a:extLst>
              <a:ext uri="{FF2B5EF4-FFF2-40B4-BE49-F238E27FC236}">
                <a16:creationId xmlns:a16="http://schemas.microsoft.com/office/drawing/2014/main" id="{6A958531-FDFF-4D9D-868B-F3FE78EBDE09}"/>
              </a:ext>
            </a:extLst>
          </p:cNvPr>
          <p:cNvGrpSpPr/>
          <p:nvPr/>
        </p:nvGrpSpPr>
        <p:grpSpPr>
          <a:xfrm>
            <a:off x="9144452" y="2013936"/>
            <a:ext cx="351786" cy="326274"/>
            <a:chOff x="-62511900" y="4129100"/>
            <a:chExt cx="304050" cy="282000"/>
          </a:xfrm>
          <a:solidFill>
            <a:srgbClr val="7A69F3"/>
          </a:solidFill>
        </p:grpSpPr>
        <p:sp>
          <p:nvSpPr>
            <p:cNvPr id="72" name="Google Shape;9713;p95">
              <a:extLst>
                <a:ext uri="{FF2B5EF4-FFF2-40B4-BE49-F238E27FC236}">
                  <a16:creationId xmlns:a16="http://schemas.microsoft.com/office/drawing/2014/main" id="{D242F3BB-149E-4397-AB97-575686A6BBAC}"/>
                </a:ext>
              </a:extLst>
            </p:cNvPr>
            <p:cNvSpPr/>
            <p:nvPr/>
          </p:nvSpPr>
          <p:spPr>
            <a:xfrm>
              <a:off x="-62414225" y="4203925"/>
              <a:ext cx="206375" cy="207175"/>
            </a:xfrm>
            <a:custGeom>
              <a:avLst/>
              <a:gdLst/>
              <a:ahLst/>
              <a:cxnLst/>
              <a:rect l="l" t="t" r="r" b="b"/>
              <a:pathLst>
                <a:path w="8255" h="8287" extrusionOk="0">
                  <a:moveTo>
                    <a:pt x="4128" y="1229"/>
                  </a:moveTo>
                  <a:cubicBezTo>
                    <a:pt x="4348" y="1229"/>
                    <a:pt x="4506" y="1418"/>
                    <a:pt x="4506" y="1670"/>
                  </a:cubicBezTo>
                  <a:lnTo>
                    <a:pt x="4506" y="1922"/>
                  </a:lnTo>
                  <a:cubicBezTo>
                    <a:pt x="4978" y="2080"/>
                    <a:pt x="5356" y="2552"/>
                    <a:pt x="5356" y="3119"/>
                  </a:cubicBezTo>
                  <a:cubicBezTo>
                    <a:pt x="5356" y="3340"/>
                    <a:pt x="5136" y="3498"/>
                    <a:pt x="4947" y="3498"/>
                  </a:cubicBezTo>
                  <a:cubicBezTo>
                    <a:pt x="4726" y="3498"/>
                    <a:pt x="4506" y="3308"/>
                    <a:pt x="4506" y="3119"/>
                  </a:cubicBezTo>
                  <a:cubicBezTo>
                    <a:pt x="4506" y="2867"/>
                    <a:pt x="4317" y="2710"/>
                    <a:pt x="4128" y="2710"/>
                  </a:cubicBezTo>
                  <a:cubicBezTo>
                    <a:pt x="3939" y="2710"/>
                    <a:pt x="3687" y="2930"/>
                    <a:pt x="3687" y="3119"/>
                  </a:cubicBezTo>
                  <a:cubicBezTo>
                    <a:pt x="3718" y="3340"/>
                    <a:pt x="4033" y="3592"/>
                    <a:pt x="4411" y="3813"/>
                  </a:cubicBezTo>
                  <a:cubicBezTo>
                    <a:pt x="4821" y="4128"/>
                    <a:pt x="5388" y="4537"/>
                    <a:pt x="5388" y="5199"/>
                  </a:cubicBezTo>
                  <a:cubicBezTo>
                    <a:pt x="5388" y="5766"/>
                    <a:pt x="5041" y="6175"/>
                    <a:pt x="4569" y="6396"/>
                  </a:cubicBezTo>
                  <a:lnTo>
                    <a:pt x="4569" y="6648"/>
                  </a:lnTo>
                  <a:cubicBezTo>
                    <a:pt x="4569" y="6900"/>
                    <a:pt x="4348" y="7089"/>
                    <a:pt x="4159" y="7089"/>
                  </a:cubicBezTo>
                  <a:cubicBezTo>
                    <a:pt x="3970" y="7089"/>
                    <a:pt x="3718" y="6900"/>
                    <a:pt x="3718" y="6648"/>
                  </a:cubicBezTo>
                  <a:lnTo>
                    <a:pt x="3718" y="6396"/>
                  </a:lnTo>
                  <a:cubicBezTo>
                    <a:pt x="3245" y="6238"/>
                    <a:pt x="2899" y="5766"/>
                    <a:pt x="2899" y="5199"/>
                  </a:cubicBezTo>
                  <a:cubicBezTo>
                    <a:pt x="2899" y="4978"/>
                    <a:pt x="3088" y="4821"/>
                    <a:pt x="3308" y="4821"/>
                  </a:cubicBezTo>
                  <a:cubicBezTo>
                    <a:pt x="3498" y="4821"/>
                    <a:pt x="3687" y="5010"/>
                    <a:pt x="3687" y="5199"/>
                  </a:cubicBezTo>
                  <a:cubicBezTo>
                    <a:pt x="3687" y="5451"/>
                    <a:pt x="3876" y="5608"/>
                    <a:pt x="4128" y="5608"/>
                  </a:cubicBezTo>
                  <a:cubicBezTo>
                    <a:pt x="4348" y="5608"/>
                    <a:pt x="4506" y="5388"/>
                    <a:pt x="4506" y="5199"/>
                  </a:cubicBezTo>
                  <a:cubicBezTo>
                    <a:pt x="4506" y="4978"/>
                    <a:pt x="4191" y="4726"/>
                    <a:pt x="3844" y="4506"/>
                  </a:cubicBezTo>
                  <a:cubicBezTo>
                    <a:pt x="3403" y="4191"/>
                    <a:pt x="2867" y="3781"/>
                    <a:pt x="2867" y="3119"/>
                  </a:cubicBezTo>
                  <a:cubicBezTo>
                    <a:pt x="2867" y="2552"/>
                    <a:pt x="3214" y="2143"/>
                    <a:pt x="3687" y="1922"/>
                  </a:cubicBezTo>
                  <a:lnTo>
                    <a:pt x="3687" y="1670"/>
                  </a:lnTo>
                  <a:cubicBezTo>
                    <a:pt x="3687" y="1418"/>
                    <a:pt x="3876" y="1229"/>
                    <a:pt x="4128" y="1229"/>
                  </a:cubicBezTo>
                  <a:close/>
                  <a:moveTo>
                    <a:pt x="4128" y="0"/>
                  </a:moveTo>
                  <a:cubicBezTo>
                    <a:pt x="1828" y="0"/>
                    <a:pt x="0" y="1859"/>
                    <a:pt x="0" y="4128"/>
                  </a:cubicBezTo>
                  <a:cubicBezTo>
                    <a:pt x="0" y="6427"/>
                    <a:pt x="1828" y="8286"/>
                    <a:pt x="4128" y="8286"/>
                  </a:cubicBezTo>
                  <a:cubicBezTo>
                    <a:pt x="6396" y="8286"/>
                    <a:pt x="8255" y="6427"/>
                    <a:pt x="8255" y="4128"/>
                  </a:cubicBezTo>
                  <a:cubicBezTo>
                    <a:pt x="8255" y="1859"/>
                    <a:pt x="6396" y="0"/>
                    <a:pt x="41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714;p95">
              <a:extLst>
                <a:ext uri="{FF2B5EF4-FFF2-40B4-BE49-F238E27FC236}">
                  <a16:creationId xmlns:a16="http://schemas.microsoft.com/office/drawing/2014/main" id="{555CBFEB-E2CF-4780-83A5-8D611446282F}"/>
                </a:ext>
              </a:extLst>
            </p:cNvPr>
            <p:cNvSpPr/>
            <p:nvPr/>
          </p:nvSpPr>
          <p:spPr>
            <a:xfrm>
              <a:off x="-62511100" y="4129100"/>
              <a:ext cx="159900" cy="74850"/>
            </a:xfrm>
            <a:custGeom>
              <a:avLst/>
              <a:gdLst/>
              <a:ahLst/>
              <a:cxnLst/>
              <a:rect l="l" t="t" r="r" b="b"/>
              <a:pathLst>
                <a:path w="6396" h="2994" extrusionOk="0">
                  <a:moveTo>
                    <a:pt x="3214" y="1"/>
                  </a:moveTo>
                  <a:cubicBezTo>
                    <a:pt x="1450" y="1"/>
                    <a:pt x="0" y="662"/>
                    <a:pt x="0" y="1513"/>
                  </a:cubicBezTo>
                  <a:cubicBezTo>
                    <a:pt x="0" y="2332"/>
                    <a:pt x="1450" y="2993"/>
                    <a:pt x="3214" y="2993"/>
                  </a:cubicBezTo>
                  <a:cubicBezTo>
                    <a:pt x="4947" y="2993"/>
                    <a:pt x="6396" y="2332"/>
                    <a:pt x="6396" y="1513"/>
                  </a:cubicBezTo>
                  <a:cubicBezTo>
                    <a:pt x="6396" y="662"/>
                    <a:pt x="4947" y="1"/>
                    <a:pt x="32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715;p95">
              <a:extLst>
                <a:ext uri="{FF2B5EF4-FFF2-40B4-BE49-F238E27FC236}">
                  <a16:creationId xmlns:a16="http://schemas.microsoft.com/office/drawing/2014/main" id="{F7315809-29E4-4D8E-A8DF-2A2C81B731B0}"/>
                </a:ext>
              </a:extLst>
            </p:cNvPr>
            <p:cNvSpPr/>
            <p:nvPr/>
          </p:nvSpPr>
          <p:spPr>
            <a:xfrm>
              <a:off x="-62511100" y="4207075"/>
              <a:ext cx="110275" cy="59875"/>
            </a:xfrm>
            <a:custGeom>
              <a:avLst/>
              <a:gdLst/>
              <a:ahLst/>
              <a:cxnLst/>
              <a:rect l="l" t="t" r="r" b="b"/>
              <a:pathLst>
                <a:path w="4411" h="2395" extrusionOk="0">
                  <a:moveTo>
                    <a:pt x="0" y="0"/>
                  </a:moveTo>
                  <a:lnTo>
                    <a:pt x="0" y="1135"/>
                  </a:lnTo>
                  <a:cubicBezTo>
                    <a:pt x="0" y="1450"/>
                    <a:pt x="347" y="1765"/>
                    <a:pt x="882" y="2017"/>
                  </a:cubicBezTo>
                  <a:cubicBezTo>
                    <a:pt x="1355" y="2237"/>
                    <a:pt x="2332" y="2395"/>
                    <a:pt x="3151" y="2395"/>
                  </a:cubicBezTo>
                  <a:lnTo>
                    <a:pt x="3308" y="2395"/>
                  </a:lnTo>
                  <a:cubicBezTo>
                    <a:pt x="3560" y="1733"/>
                    <a:pt x="3907" y="1135"/>
                    <a:pt x="4411" y="631"/>
                  </a:cubicBezTo>
                  <a:lnTo>
                    <a:pt x="4411" y="631"/>
                  </a:lnTo>
                  <a:cubicBezTo>
                    <a:pt x="4033" y="694"/>
                    <a:pt x="3623" y="757"/>
                    <a:pt x="3182" y="757"/>
                  </a:cubicBezTo>
                  <a:cubicBezTo>
                    <a:pt x="2363" y="757"/>
                    <a:pt x="1261" y="599"/>
                    <a:pt x="567" y="316"/>
                  </a:cubicBezTo>
                  <a:cubicBezTo>
                    <a:pt x="347" y="221"/>
                    <a:pt x="158" y="12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716;p95">
              <a:extLst>
                <a:ext uri="{FF2B5EF4-FFF2-40B4-BE49-F238E27FC236}">
                  <a16:creationId xmlns:a16="http://schemas.microsoft.com/office/drawing/2014/main" id="{95CC0DE3-A400-4DCA-8E8D-3B663DB1C2A9}"/>
                </a:ext>
              </a:extLst>
            </p:cNvPr>
            <p:cNvSpPr/>
            <p:nvPr/>
          </p:nvSpPr>
          <p:spPr>
            <a:xfrm>
              <a:off x="-62511100" y="4329950"/>
              <a:ext cx="106350" cy="59875"/>
            </a:xfrm>
            <a:custGeom>
              <a:avLst/>
              <a:gdLst/>
              <a:ahLst/>
              <a:cxnLst/>
              <a:rect l="l" t="t" r="r" b="b"/>
              <a:pathLst>
                <a:path w="4254" h="2395" extrusionOk="0">
                  <a:moveTo>
                    <a:pt x="0" y="0"/>
                  </a:moveTo>
                  <a:lnTo>
                    <a:pt x="0" y="1197"/>
                  </a:lnTo>
                  <a:cubicBezTo>
                    <a:pt x="0" y="1701"/>
                    <a:pt x="1355" y="2395"/>
                    <a:pt x="3182" y="2395"/>
                  </a:cubicBezTo>
                  <a:cubicBezTo>
                    <a:pt x="3560" y="2395"/>
                    <a:pt x="3907" y="2363"/>
                    <a:pt x="4254" y="2332"/>
                  </a:cubicBezTo>
                  <a:cubicBezTo>
                    <a:pt x="3875" y="1859"/>
                    <a:pt x="3560" y="1355"/>
                    <a:pt x="3340" y="756"/>
                  </a:cubicBezTo>
                  <a:lnTo>
                    <a:pt x="3182" y="756"/>
                  </a:lnTo>
                  <a:cubicBezTo>
                    <a:pt x="2363" y="756"/>
                    <a:pt x="1261" y="599"/>
                    <a:pt x="567" y="315"/>
                  </a:cubicBezTo>
                  <a:cubicBezTo>
                    <a:pt x="347" y="252"/>
                    <a:pt x="158" y="12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717;p95">
              <a:extLst>
                <a:ext uri="{FF2B5EF4-FFF2-40B4-BE49-F238E27FC236}">
                  <a16:creationId xmlns:a16="http://schemas.microsoft.com/office/drawing/2014/main" id="{BE1BD5F2-CB14-425E-9706-A9EAEF4BB1B7}"/>
                </a:ext>
              </a:extLst>
            </p:cNvPr>
            <p:cNvSpPr/>
            <p:nvPr/>
          </p:nvSpPr>
          <p:spPr>
            <a:xfrm>
              <a:off x="-62511900" y="4268500"/>
              <a:ext cx="78000" cy="60675"/>
            </a:xfrm>
            <a:custGeom>
              <a:avLst/>
              <a:gdLst/>
              <a:ahLst/>
              <a:cxnLst/>
              <a:rect l="l" t="t" r="r" b="b"/>
              <a:pathLst>
                <a:path w="3120" h="2427" extrusionOk="0">
                  <a:moveTo>
                    <a:pt x="1" y="1"/>
                  </a:moveTo>
                  <a:lnTo>
                    <a:pt x="1" y="1167"/>
                  </a:lnTo>
                  <a:lnTo>
                    <a:pt x="32" y="1167"/>
                  </a:lnTo>
                  <a:cubicBezTo>
                    <a:pt x="32" y="1482"/>
                    <a:pt x="379" y="1797"/>
                    <a:pt x="914" y="2017"/>
                  </a:cubicBezTo>
                  <a:cubicBezTo>
                    <a:pt x="1387" y="2238"/>
                    <a:pt x="2332" y="2395"/>
                    <a:pt x="3120" y="2427"/>
                  </a:cubicBezTo>
                  <a:cubicBezTo>
                    <a:pt x="3057" y="2143"/>
                    <a:pt x="3025" y="1860"/>
                    <a:pt x="3025" y="1608"/>
                  </a:cubicBezTo>
                  <a:cubicBezTo>
                    <a:pt x="3025" y="1324"/>
                    <a:pt x="3088" y="1041"/>
                    <a:pt x="3120" y="757"/>
                  </a:cubicBezTo>
                  <a:cubicBezTo>
                    <a:pt x="2332" y="757"/>
                    <a:pt x="1230" y="599"/>
                    <a:pt x="536" y="316"/>
                  </a:cubicBezTo>
                  <a:cubicBezTo>
                    <a:pt x="347" y="253"/>
                    <a:pt x="158" y="127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2B669873-8034-4754-AA12-72F7DB358B7B}"/>
              </a:ext>
            </a:extLst>
          </p:cNvPr>
          <p:cNvSpPr txBox="1"/>
          <p:nvPr/>
        </p:nvSpPr>
        <p:spPr>
          <a:xfrm>
            <a:off x="5037155" y="2630833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dirty="0"/>
              <a:t>Отчисления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6ABE78D-38D4-4694-9A6F-218117BC0BC3}"/>
              </a:ext>
            </a:extLst>
          </p:cNvPr>
          <p:cNvSpPr txBox="1"/>
          <p:nvPr/>
        </p:nvSpPr>
        <p:spPr>
          <a:xfrm>
            <a:off x="7675656" y="2630833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Сумма, ₽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44E75ED-3AB2-421D-A4D3-B61508259728}"/>
              </a:ext>
            </a:extLst>
          </p:cNvPr>
          <p:cNvSpPr txBox="1"/>
          <p:nvPr/>
        </p:nvSpPr>
        <p:spPr>
          <a:xfrm>
            <a:off x="5218432" y="3030795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Пенсионные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55DE3E5-F0DB-4D77-AB6E-BD87F6ED15D5}"/>
              </a:ext>
            </a:extLst>
          </p:cNvPr>
          <p:cNvSpPr txBox="1"/>
          <p:nvPr/>
        </p:nvSpPr>
        <p:spPr>
          <a:xfrm>
            <a:off x="5218432" y="3307907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Социально-страховые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36E118E-3D4C-4E9F-B50E-9710A53DF03B}"/>
              </a:ext>
            </a:extLst>
          </p:cNvPr>
          <p:cNvSpPr txBox="1"/>
          <p:nvPr/>
        </p:nvSpPr>
        <p:spPr>
          <a:xfrm>
            <a:off x="5218432" y="3585019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Медицинские страховые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9FA5B57-4D97-4D95-AAF4-7B8E0AFA7FFD}"/>
              </a:ext>
            </a:extLst>
          </p:cNvPr>
          <p:cNvSpPr txBox="1"/>
          <p:nvPr/>
        </p:nvSpPr>
        <p:spPr>
          <a:xfrm>
            <a:off x="5218432" y="3862131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НДФЛ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B59F1CD-D733-4D08-B046-5FE856783DBC}"/>
              </a:ext>
            </a:extLst>
          </p:cNvPr>
          <p:cNvSpPr txBox="1"/>
          <p:nvPr/>
        </p:nvSpPr>
        <p:spPr>
          <a:xfrm>
            <a:off x="7869062" y="3030795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462 758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D8DEEF8-7CBA-44CB-90D3-DB79F1E0881E}"/>
              </a:ext>
            </a:extLst>
          </p:cNvPr>
          <p:cNvSpPr txBox="1"/>
          <p:nvPr/>
        </p:nvSpPr>
        <p:spPr>
          <a:xfrm>
            <a:off x="7869062" y="3307907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60 909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C025E02-3192-478D-ACDF-FF2228997287}"/>
              </a:ext>
            </a:extLst>
          </p:cNvPr>
          <p:cNvSpPr txBox="1"/>
          <p:nvPr/>
        </p:nvSpPr>
        <p:spPr>
          <a:xfrm>
            <a:off x="7869062" y="3585019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107 267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B7F3F9A-0BA2-420E-8DE2-31F18873E22C}"/>
              </a:ext>
            </a:extLst>
          </p:cNvPr>
          <p:cNvSpPr txBox="1"/>
          <p:nvPr/>
        </p:nvSpPr>
        <p:spPr>
          <a:xfrm>
            <a:off x="7869062" y="3862131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273 000</a:t>
            </a: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1C02764D-6517-42C4-8844-DDE087DCCDBA}"/>
              </a:ext>
            </a:extLst>
          </p:cNvPr>
          <p:cNvSpPr/>
          <p:nvPr/>
        </p:nvSpPr>
        <p:spPr>
          <a:xfrm>
            <a:off x="5218433" y="3270682"/>
            <a:ext cx="3935096" cy="311007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: скругленные углы 103">
            <a:extLst>
              <a:ext uri="{FF2B5EF4-FFF2-40B4-BE49-F238E27FC236}">
                <a16:creationId xmlns:a16="http://schemas.microsoft.com/office/drawing/2014/main" id="{668C6F66-4491-42F3-B37F-AE49DF09E96E}"/>
              </a:ext>
            </a:extLst>
          </p:cNvPr>
          <p:cNvSpPr/>
          <p:nvPr/>
        </p:nvSpPr>
        <p:spPr>
          <a:xfrm>
            <a:off x="5218433" y="3831709"/>
            <a:ext cx="3935096" cy="311007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2384709-DE90-44B5-B011-F30E69B6D57E}"/>
              </a:ext>
            </a:extLst>
          </p:cNvPr>
          <p:cNvSpPr txBox="1"/>
          <p:nvPr/>
        </p:nvSpPr>
        <p:spPr>
          <a:xfrm>
            <a:off x="7869062" y="4145126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b="1" dirty="0"/>
              <a:t>903 934</a:t>
            </a:r>
            <a:endParaRPr lang="ru-RU" b="1" dirty="0"/>
          </a:p>
        </p:txBody>
      </p: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E46DB65F-BB31-4E06-9578-472A74656E2F}"/>
              </a:ext>
            </a:extLst>
          </p:cNvPr>
          <p:cNvCxnSpPr>
            <a:cxnSpLocks/>
          </p:cNvCxnSpPr>
          <p:nvPr/>
        </p:nvCxnSpPr>
        <p:spPr>
          <a:xfrm flipV="1">
            <a:off x="7598195" y="2678991"/>
            <a:ext cx="0" cy="1460252"/>
          </a:xfrm>
          <a:prstGeom prst="line">
            <a:avLst/>
          </a:prstGeom>
          <a:ln>
            <a:solidFill>
              <a:srgbClr val="7A69F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ECEDEE91-6A4C-4405-A816-41F6B35E2D18}"/>
              </a:ext>
            </a:extLst>
          </p:cNvPr>
          <p:cNvSpPr/>
          <p:nvPr/>
        </p:nvSpPr>
        <p:spPr>
          <a:xfrm>
            <a:off x="5218433" y="4363851"/>
            <a:ext cx="2082483" cy="840958"/>
          </a:xfrm>
          <a:prstGeom prst="roundRect">
            <a:avLst/>
          </a:prstGeom>
          <a:solidFill>
            <a:srgbClr val="7A69F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2B724C6-66F9-49CA-8E85-19271CA83F89}"/>
              </a:ext>
            </a:extLst>
          </p:cNvPr>
          <p:cNvSpPr txBox="1"/>
          <p:nvPr/>
        </p:nvSpPr>
        <p:spPr>
          <a:xfrm>
            <a:off x="5284805" y="4726992"/>
            <a:ext cx="2561040" cy="3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3200" b="1" dirty="0"/>
              <a:t>2 733 934</a:t>
            </a:r>
            <a:endParaRPr lang="ru-RU" sz="3200" b="1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C3D0096-F345-44B3-B58A-36D330307165}"/>
              </a:ext>
            </a:extLst>
          </p:cNvPr>
          <p:cNvSpPr txBox="1"/>
          <p:nvPr/>
        </p:nvSpPr>
        <p:spPr>
          <a:xfrm>
            <a:off x="5311139" y="4937152"/>
            <a:ext cx="2561040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Общая сумма, ₽</a:t>
            </a:r>
          </a:p>
        </p:txBody>
      </p:sp>
    </p:spTree>
    <p:extLst>
      <p:ext uri="{BB962C8B-B14F-4D97-AF65-F5344CB8AC3E}">
        <p14:creationId xmlns:p14="http://schemas.microsoft.com/office/powerpoint/2010/main" val="14326109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41207</TotalTime>
  <Words>2228</Words>
  <Application>Microsoft Office PowerPoint</Application>
  <PresentationFormat>Широкоэкранный</PresentationFormat>
  <Paragraphs>340</Paragraphs>
  <Slides>17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Илья М. Альшинецкий</dc:creator>
  <cp:lastModifiedBy>Александр Ставрицкий</cp:lastModifiedBy>
  <cp:revision>106</cp:revision>
  <cp:lastPrinted>2024-12-18T06:12:25Z</cp:lastPrinted>
  <dcterms:created xsi:type="dcterms:W3CDTF">2024-10-04T07:57:01Z</dcterms:created>
  <dcterms:modified xsi:type="dcterms:W3CDTF">2025-04-03T23:49:57Z</dcterms:modified>
</cp:coreProperties>
</file>